
<file path=[Content_Types].xml><?xml version="1.0" encoding="utf-8"?>
<Types xmlns="http://schemas.openxmlformats.org/package/2006/content-types">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3.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1589" r:id="rId2"/>
    <p:sldId id="1594" r:id="rId3"/>
    <p:sldId id="1479" r:id="rId4"/>
    <p:sldId id="1483" r:id="rId5"/>
    <p:sldId id="690" r:id="rId6"/>
    <p:sldId id="1536" r:id="rId7"/>
    <p:sldId id="263" r:id="rId8"/>
    <p:sldId id="1590" r:id="rId9"/>
    <p:sldId id="1534" r:id="rId10"/>
    <p:sldId id="692" r:id="rId11"/>
    <p:sldId id="280" r:id="rId12"/>
    <p:sldId id="1592" r:id="rId13"/>
    <p:sldId id="257" r:id="rId14"/>
    <p:sldId id="159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85" d="100"/>
          <a:sy n="85" d="100"/>
        </p:scale>
        <p:origin x="48" y="225"/>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7E47C-125B-43B8-A96D-378D7D82A2ED}" type="datetimeFigureOut">
              <a:rPr lang="en-MY" smtClean="0"/>
              <a:t>13/2/2021</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5DCA52-A49D-49AE-BB94-47FE0E3CBB92}" type="slidenum">
              <a:rPr lang="en-MY" smtClean="0"/>
              <a:t>‹#›</a:t>
            </a:fld>
            <a:endParaRPr lang="en-MY"/>
          </a:p>
        </p:txBody>
      </p:sp>
    </p:spTree>
    <p:extLst>
      <p:ext uri="{BB962C8B-B14F-4D97-AF65-F5344CB8AC3E}">
        <p14:creationId xmlns:p14="http://schemas.microsoft.com/office/powerpoint/2010/main" val="1839428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694289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5DBC9-7ED6-47F6-B477-ED38DBB696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AEA10CD3-4BA9-4476-BA41-6CA7AD797F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5B40A376-25E1-491C-9DAB-E4E6E1CA74EB}"/>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5" name="Footer Placeholder 4">
            <a:extLst>
              <a:ext uri="{FF2B5EF4-FFF2-40B4-BE49-F238E27FC236}">
                <a16:creationId xmlns:a16="http://schemas.microsoft.com/office/drawing/2014/main" id="{598C8D88-F2BD-402B-968E-9CFB39F0814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B79ACD7-35D3-4D22-9680-030507AEEBFB}"/>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54683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ECE8-22ED-4DBB-B7DB-97C181A5E350}"/>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D68F3E8-C379-4098-BB4C-D30379AE91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FA96D59-A221-487C-8E71-FEC7771CD9E6}"/>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5" name="Footer Placeholder 4">
            <a:extLst>
              <a:ext uri="{FF2B5EF4-FFF2-40B4-BE49-F238E27FC236}">
                <a16:creationId xmlns:a16="http://schemas.microsoft.com/office/drawing/2014/main" id="{5C6A815C-B424-40F3-BD40-374A55EFF53C}"/>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FDA3CD19-1D32-469F-AE4D-FFD121655FF2}"/>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3935783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79364-888D-48A3-93F1-769DA2A46D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75D45CC3-0745-4A0E-BBA5-DC77666E66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4AEF69-70D2-4B7B-8A93-964A9F485C88}"/>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5" name="Footer Placeholder 4">
            <a:extLst>
              <a:ext uri="{FF2B5EF4-FFF2-40B4-BE49-F238E27FC236}">
                <a16:creationId xmlns:a16="http://schemas.microsoft.com/office/drawing/2014/main" id="{9E0C808D-71CF-484D-B479-62D605EAEA7C}"/>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650BF1A5-EA1C-4440-BC03-9A3E19FEE3D7}"/>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1163524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23133-AF8A-40CA-8730-414CAC1C9A9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47A5077C-CF8C-4BC4-8FAB-9D174922B5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384D0E02-AF30-4440-B25A-8E8074C6D4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AA382216-9B9E-4C74-9CF8-0E22C1BDFE66}"/>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6" name="Footer Placeholder 5">
            <a:extLst>
              <a:ext uri="{FF2B5EF4-FFF2-40B4-BE49-F238E27FC236}">
                <a16:creationId xmlns:a16="http://schemas.microsoft.com/office/drawing/2014/main" id="{0EE2DD5B-D0FE-4AF6-9A16-832EB7945385}"/>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67864980-679A-4492-A981-BC8F7CE9D6DD}"/>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4294240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F7E80-058F-4447-8072-D4B36BB06B5F}"/>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75A36549-F893-455C-81FB-16F5D928B1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5180F5-77F0-4262-817C-534FEA4ECE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B43C56F-8B4E-431B-86D6-E3BA9F7B0C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6F8FA8-0460-447A-84AE-C1B7733DBB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9BEB9FF5-35F8-4063-88D8-A43FC3698B6C}"/>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8" name="Footer Placeholder 7">
            <a:extLst>
              <a:ext uri="{FF2B5EF4-FFF2-40B4-BE49-F238E27FC236}">
                <a16:creationId xmlns:a16="http://schemas.microsoft.com/office/drawing/2014/main" id="{5277EAB4-2E60-4669-A831-C6E1AFC09ADD}"/>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C2163912-7920-4BD4-984C-B87B3DA54AB8}"/>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178311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8652A-4955-4A5B-90A7-3B95C4AA4BE2}"/>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B6D70FD-6A39-49D8-8785-4F50D6E5F2E2}"/>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4" name="Footer Placeholder 3">
            <a:extLst>
              <a:ext uri="{FF2B5EF4-FFF2-40B4-BE49-F238E27FC236}">
                <a16:creationId xmlns:a16="http://schemas.microsoft.com/office/drawing/2014/main" id="{E103BDFB-9FC8-4C4B-841A-FAE1E8CCC094}"/>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F2FD5030-3272-435D-BE5A-4ABDFD9D5377}"/>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3337626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7F9BCB-5829-4302-B7C9-4F0E0353F1D0}"/>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3" name="Footer Placeholder 2">
            <a:extLst>
              <a:ext uri="{FF2B5EF4-FFF2-40B4-BE49-F238E27FC236}">
                <a16:creationId xmlns:a16="http://schemas.microsoft.com/office/drawing/2014/main" id="{6A4A4E3D-27E8-4B87-83EF-15EBA1D61D4A}"/>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4FA18037-F09A-4A7A-836F-EB3BDB2EF2E9}"/>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1730191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8BE8E-DFC7-4231-8347-29138D4074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4EE1555-8076-4129-B0E0-ED6D36298C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5119343D-4D5A-4B8E-98F3-90B93E289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BBB19B-4738-465D-B7C0-68F087EC7AEA}"/>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6" name="Footer Placeholder 5">
            <a:extLst>
              <a:ext uri="{FF2B5EF4-FFF2-40B4-BE49-F238E27FC236}">
                <a16:creationId xmlns:a16="http://schemas.microsoft.com/office/drawing/2014/main" id="{CB226B30-1BCD-45A6-94DD-E8C7C1C52856}"/>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6E1795BB-42ED-45BB-923F-6A76BA8078FF}"/>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314123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BA5AB-6EED-4F9F-AD18-383421E13E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9C1A0E98-1807-4009-A75C-18AE81BDB8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D13C8EAB-FBDD-4FB8-AF7C-8BAAAF5F6B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0A2773-F554-4A8C-BF5F-3CDE1690954A}"/>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6" name="Footer Placeholder 5">
            <a:extLst>
              <a:ext uri="{FF2B5EF4-FFF2-40B4-BE49-F238E27FC236}">
                <a16:creationId xmlns:a16="http://schemas.microsoft.com/office/drawing/2014/main" id="{C3654DA8-79E1-42E4-B1B5-422AAC14A433}"/>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5F744B96-62E7-4355-8724-612FAA9BC656}"/>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258509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E3749-8E95-49B8-91A9-C36E8DA4A2BB}"/>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3423DEE0-C015-4D64-A7A2-8264EAF5B0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F3817728-008F-4955-A931-373BC07EC114}"/>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5" name="Footer Placeholder 4">
            <a:extLst>
              <a:ext uri="{FF2B5EF4-FFF2-40B4-BE49-F238E27FC236}">
                <a16:creationId xmlns:a16="http://schemas.microsoft.com/office/drawing/2014/main" id="{C9D81CDD-AAE4-4421-94BA-7E60648DE63C}"/>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16A303DF-BDBE-4978-B8D1-7D4C56327087}"/>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17854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90728A-19E3-4E52-A3FB-47112467458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9E6BD8B6-E90E-4519-A4CA-436F5ED278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C17DF8A-19FD-47F5-A96D-E49574B9949D}"/>
              </a:ext>
            </a:extLst>
          </p:cNvPr>
          <p:cNvSpPr>
            <a:spLocks noGrp="1"/>
          </p:cNvSpPr>
          <p:nvPr>
            <p:ph type="dt" sz="half" idx="10"/>
          </p:nvPr>
        </p:nvSpPr>
        <p:spPr/>
        <p:txBody>
          <a:bodyPr/>
          <a:lstStyle/>
          <a:p>
            <a:fld id="{D8EE7660-80EB-40CF-96D0-E8076B7A0591}" type="datetimeFigureOut">
              <a:rPr lang="en-MY" smtClean="0"/>
              <a:t>13/2/2021</a:t>
            </a:fld>
            <a:endParaRPr lang="en-MY"/>
          </a:p>
        </p:txBody>
      </p:sp>
      <p:sp>
        <p:nvSpPr>
          <p:cNvPr id="5" name="Footer Placeholder 4">
            <a:extLst>
              <a:ext uri="{FF2B5EF4-FFF2-40B4-BE49-F238E27FC236}">
                <a16:creationId xmlns:a16="http://schemas.microsoft.com/office/drawing/2014/main" id="{1BB21528-1FE8-4E87-80C3-0D7371761248}"/>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CE7974BD-752E-40BB-94CF-5975BB8EC75D}"/>
              </a:ext>
            </a:extLst>
          </p:cNvPr>
          <p:cNvSpPr>
            <a:spLocks noGrp="1"/>
          </p:cNvSpPr>
          <p:nvPr>
            <p:ph type="sldNum" sz="quarter" idx="12"/>
          </p:nvPr>
        </p:nvSpPr>
        <p:spPr/>
        <p:txBody>
          <a:bodyPr/>
          <a:lstStyle/>
          <a:p>
            <a:fld id="{D52111ED-55BF-4346-86F0-47A18B89D256}" type="slidenum">
              <a:rPr lang="en-MY" smtClean="0"/>
              <a:t>‹#›</a:t>
            </a:fld>
            <a:endParaRPr lang="en-MY"/>
          </a:p>
        </p:txBody>
      </p:sp>
    </p:spTree>
    <p:extLst>
      <p:ext uri="{BB962C8B-B14F-4D97-AF65-F5344CB8AC3E}">
        <p14:creationId xmlns:p14="http://schemas.microsoft.com/office/powerpoint/2010/main" val="40948435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950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8DE23-E2EB-4220-82BF-A1719DED08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5B7DA1D2-A2A3-4058-823C-29C40B2A32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C37AFDFB-9431-4560-B944-66058901FF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E7660-80EB-40CF-96D0-E8076B7A0591}" type="datetimeFigureOut">
              <a:rPr lang="en-MY" smtClean="0"/>
              <a:t>13/2/2021</a:t>
            </a:fld>
            <a:endParaRPr lang="en-MY"/>
          </a:p>
        </p:txBody>
      </p:sp>
      <p:sp>
        <p:nvSpPr>
          <p:cNvPr id="5" name="Footer Placeholder 4">
            <a:extLst>
              <a:ext uri="{FF2B5EF4-FFF2-40B4-BE49-F238E27FC236}">
                <a16:creationId xmlns:a16="http://schemas.microsoft.com/office/drawing/2014/main" id="{C0053192-F8D0-4281-A9B5-C7D62C9BE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292B15B1-65D4-4354-ADF6-23F5C11E8E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2111ED-55BF-4346-86F0-47A18B89D256}" type="slidenum">
              <a:rPr lang="en-MY" smtClean="0"/>
              <a:t>‹#›</a:t>
            </a:fld>
            <a:endParaRPr lang="en-MY"/>
          </a:p>
        </p:txBody>
      </p:sp>
    </p:spTree>
    <p:extLst>
      <p:ext uri="{BB962C8B-B14F-4D97-AF65-F5344CB8AC3E}">
        <p14:creationId xmlns:p14="http://schemas.microsoft.com/office/powerpoint/2010/main" val="3813224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4a"/><Relationship Id="rId7" Type="http://schemas.openxmlformats.org/officeDocument/2006/relationships/image" Target="../media/image2.jpg"/><Relationship Id="rId12"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slideLayout" Target="../slideLayouts/slideLayout1.xml"/><Relationship Id="rId10" Type="http://schemas.openxmlformats.org/officeDocument/2006/relationships/image" Target="../media/image5.png"/><Relationship Id="rId4" Type="http://schemas.openxmlformats.org/officeDocument/2006/relationships/audio" Target="../media/media2.m4a"/><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7.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3.xml"/><Relationship Id="rId7" Type="http://schemas.openxmlformats.org/officeDocument/2006/relationships/image" Target="../media/image16.png"/><Relationship Id="rId12" Type="http://schemas.openxmlformats.org/officeDocument/2006/relationships/image" Target="../media/image7.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7.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7.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23.jpg"/><Relationship Id="rId4"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7.xml"/><Relationship Id="rId7" Type="http://schemas.openxmlformats.org/officeDocument/2006/relationships/image" Target="../media/image27.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6.png"/><Relationship Id="rId11" Type="http://schemas.openxmlformats.org/officeDocument/2006/relationships/image" Target="../media/image7.pn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hyperlink" Target="https://www.epidemic-em.org/case-studies/malaysia/"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7.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Video 3" descr="Clouds in the sky&#10;&#10;Description automatically generated">
            <a:extLst>
              <a:ext uri="{FF2B5EF4-FFF2-40B4-BE49-F238E27FC236}">
                <a16:creationId xmlns:a16="http://schemas.microsoft.com/office/drawing/2014/main" id="{49162E5E-1674-42DD-8D71-205123088F4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t="284" r="-1" b="-1"/>
          <a:stretch/>
        </p:blipFill>
        <p:spPr>
          <a:xfrm>
            <a:off x="0" y="10"/>
            <a:ext cx="12191979" cy="6857990"/>
          </a:xfrm>
          <a:prstGeom prst="rect">
            <a:avLst/>
          </a:prstGeom>
        </p:spPr>
      </p:pic>
      <p:sp>
        <p:nvSpPr>
          <p:cNvPr id="25" name="Subtitle 2">
            <a:extLst>
              <a:ext uri="{FF2B5EF4-FFF2-40B4-BE49-F238E27FC236}">
                <a16:creationId xmlns:a16="http://schemas.microsoft.com/office/drawing/2014/main" id="{6E9960E1-D265-4679-934E-C7E5A0F5CFB5}"/>
              </a:ext>
            </a:extLst>
          </p:cNvPr>
          <p:cNvSpPr txBox="1">
            <a:spLocks/>
          </p:cNvSpPr>
          <p:nvPr/>
        </p:nvSpPr>
        <p:spPr>
          <a:xfrm>
            <a:off x="7017880" y="5468553"/>
            <a:ext cx="5106743" cy="1389437"/>
          </a:xfrm>
          <a:prstGeom prst="rect">
            <a:avLst/>
          </a:prstGeom>
        </p:spPr>
        <p:txBody>
          <a:bodyPr vert="horz" lIns="91440" tIns="45720" rIns="91440" bIns="45720" rtlCol="0">
            <a:normAutofit lnSpcReduction="10000"/>
          </a:bodyPr>
          <a:lstStyle>
            <a:lvl1pPr marL="0" indent="0" algn="ctr" defTabSz="914400" rtl="0" eaLnBrk="1" latinLnBrk="0" hangingPunct="1">
              <a:lnSpc>
                <a:spcPct val="110000"/>
              </a:lnSpc>
              <a:spcBef>
                <a:spcPts val="0"/>
              </a:spcBef>
              <a:spcAft>
                <a:spcPts val="0"/>
              </a:spcAft>
              <a:buClr>
                <a:schemeClr val="tx1">
                  <a:lumMod val="85000"/>
                  <a:lumOff val="15000"/>
                </a:schemeClr>
              </a:buClr>
              <a:buFont typeface="Garamond" pitchFamily="18" charset="0"/>
              <a:buNone/>
              <a:defRPr sz="1800" kern="1200" spc="80" baseline="0">
                <a:solidFill>
                  <a:schemeClr val="tx1">
                    <a:lumMod val="95000"/>
                    <a:lumOff val="5000"/>
                  </a:schemeClr>
                </a:solidFill>
                <a:latin typeface="+mn-lt"/>
                <a:ea typeface="+mn-ea"/>
                <a:cs typeface="+mn-cs"/>
              </a:defRPr>
            </a:lvl1pPr>
            <a:lvl2pPr marL="457200" indent="0" algn="ctr" defTabSz="914400" rtl="0" eaLnBrk="1" latinLnBrk="0" hangingPunct="1">
              <a:lnSpc>
                <a:spcPct val="11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4pPr>
            <a:lvl5pPr marL="1828800" indent="0" algn="ctr" defTabSz="914400" rtl="0" eaLnBrk="1" latinLnBrk="0" hangingPunct="1">
              <a:lnSpc>
                <a:spcPct val="11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5pPr>
            <a:lvl6pPr marL="22860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8pPr>
            <a:lvl9pPr marL="3657600" indent="0" algn="ctr" defTabSz="914400" rtl="0" eaLnBrk="1" latinLnBrk="0" hangingPunct="1">
              <a:lnSpc>
                <a:spcPct val="100000"/>
              </a:lnSpc>
              <a:spcBef>
                <a:spcPts val="500"/>
              </a:spcBef>
              <a:buClr>
                <a:schemeClr val="tx1">
                  <a:lumMod val="85000"/>
                  <a:lumOff val="15000"/>
                </a:schemeClr>
              </a:buClr>
              <a:buFont typeface="Garamond" pitchFamily="18" charset="0"/>
              <a:buNone/>
              <a:defRPr sz="1600" kern="1200">
                <a:solidFill>
                  <a:schemeClr val="tx1"/>
                </a:solidFill>
                <a:latin typeface="+mn-lt"/>
                <a:ea typeface="+mn-ea"/>
                <a:cs typeface="+mn-cs"/>
              </a:defRPr>
            </a:lvl9pPr>
          </a:lstStyle>
          <a:p>
            <a:pPr algn="r">
              <a:lnSpc>
                <a:spcPct val="100000"/>
              </a:lnSpc>
            </a:pPr>
            <a:r>
              <a:rPr lang="en-GB" sz="2000" dirty="0" err="1">
                <a:solidFill>
                  <a:srgbClr val="CCFFFF"/>
                </a:solidFill>
                <a:latin typeface="Arial Narrow" panose="020B0606020202030204" pitchFamily="34" charset="0"/>
              </a:rPr>
              <a:t>Dr.</a:t>
            </a:r>
            <a:r>
              <a:rPr lang="en-GB" sz="2000" dirty="0">
                <a:solidFill>
                  <a:srgbClr val="CCFFFF"/>
                </a:solidFill>
                <a:latin typeface="Arial Narrow" panose="020B0606020202030204" pitchFamily="34" charset="0"/>
              </a:rPr>
              <a:t> Badrul Hisham Abdul Samad</a:t>
            </a:r>
          </a:p>
          <a:p>
            <a:pPr algn="r">
              <a:lnSpc>
                <a:spcPct val="100000"/>
              </a:lnSpc>
            </a:pPr>
            <a:r>
              <a:rPr lang="en-GB" sz="1600" dirty="0">
                <a:solidFill>
                  <a:srgbClr val="CCFFFF"/>
                </a:solidFill>
                <a:latin typeface="Arial Narrow" panose="020B0606020202030204" pitchFamily="34" charset="0"/>
              </a:rPr>
              <a:t>Distinguished Fellow &amp; </a:t>
            </a:r>
          </a:p>
          <a:p>
            <a:pPr algn="r">
              <a:lnSpc>
                <a:spcPct val="100000"/>
              </a:lnSpc>
            </a:pPr>
            <a:r>
              <a:rPr lang="en-GB" sz="1600" dirty="0">
                <a:solidFill>
                  <a:srgbClr val="CCFFFF"/>
                </a:solidFill>
                <a:latin typeface="Arial Narrow" panose="020B0606020202030204" pitchFamily="34" charset="0"/>
              </a:rPr>
              <a:t>Consultant Public Health Physician</a:t>
            </a:r>
          </a:p>
          <a:p>
            <a:pPr algn="r">
              <a:lnSpc>
                <a:spcPct val="100000"/>
              </a:lnSpc>
            </a:pPr>
            <a:r>
              <a:rPr lang="en-MY" dirty="0">
                <a:solidFill>
                  <a:srgbClr val="CCFFFF"/>
                </a:solidFill>
                <a:latin typeface="Arial Narrow" panose="020B0606020202030204" pitchFamily="34" charset="0"/>
              </a:rPr>
              <a:t>Faculty of Medicine &amp; Defence Health</a:t>
            </a:r>
          </a:p>
          <a:p>
            <a:pPr algn="r">
              <a:lnSpc>
                <a:spcPct val="100000"/>
              </a:lnSpc>
            </a:pPr>
            <a:r>
              <a:rPr lang="en-MY" dirty="0">
                <a:solidFill>
                  <a:srgbClr val="CCFFFF"/>
                </a:solidFill>
                <a:latin typeface="Arial Narrow" panose="020B0606020202030204" pitchFamily="34" charset="0"/>
              </a:rPr>
              <a:t>National Defence University of Malaysia</a:t>
            </a:r>
          </a:p>
          <a:p>
            <a:pPr algn="r"/>
            <a:endParaRPr lang="en-MY" dirty="0">
              <a:solidFill>
                <a:srgbClr val="CCFFFF"/>
              </a:solidFill>
            </a:endParaRPr>
          </a:p>
        </p:txBody>
      </p:sp>
      <p:pic>
        <p:nvPicPr>
          <p:cNvPr id="10" name="Picture 9">
            <a:extLst>
              <a:ext uri="{FF2B5EF4-FFF2-40B4-BE49-F238E27FC236}">
                <a16:creationId xmlns:a16="http://schemas.microsoft.com/office/drawing/2014/main" id="{17C0CACA-81A9-4795-B7DE-4F748CF2811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93003"/>
            <a:ext cx="3420940" cy="1200329"/>
          </a:xfrm>
          <a:prstGeom prst="rect">
            <a:avLst/>
          </a:prstGeom>
        </p:spPr>
      </p:pic>
      <p:sp>
        <p:nvSpPr>
          <p:cNvPr id="12" name="TextBox 11">
            <a:extLst>
              <a:ext uri="{FF2B5EF4-FFF2-40B4-BE49-F238E27FC236}">
                <a16:creationId xmlns:a16="http://schemas.microsoft.com/office/drawing/2014/main" id="{D8B61A1E-EBBE-4A6B-A450-2F828C991824}"/>
              </a:ext>
            </a:extLst>
          </p:cNvPr>
          <p:cNvSpPr txBox="1"/>
          <p:nvPr/>
        </p:nvSpPr>
        <p:spPr>
          <a:xfrm>
            <a:off x="3243408" y="2106128"/>
            <a:ext cx="4890823" cy="1446550"/>
          </a:xfrm>
          <a:prstGeom prst="rect">
            <a:avLst/>
          </a:prstGeom>
          <a:noFill/>
        </p:spPr>
        <p:txBody>
          <a:bodyPr wrap="square" rtlCol="0">
            <a:spAutoFit/>
          </a:bodyPr>
          <a:lstStyle/>
          <a:p>
            <a:pPr algn="ctr"/>
            <a:r>
              <a:rPr lang="en-MY" sz="4400" b="1" dirty="0">
                <a:solidFill>
                  <a:schemeClr val="accent2">
                    <a:lumMod val="50000"/>
                  </a:schemeClr>
                </a:solidFill>
                <a:latin typeface="Arial Narrow" panose="020B0606020202030204" pitchFamily="34" charset="0"/>
                <a:cs typeface="Arial" panose="020B0604020202020204" pitchFamily="34" charset="0"/>
              </a:rPr>
              <a:t>Malaysia Capacity in Managing COVID-19 </a:t>
            </a:r>
          </a:p>
        </p:txBody>
      </p:sp>
      <p:pic>
        <p:nvPicPr>
          <p:cNvPr id="20" name="Picture 19">
            <a:extLst>
              <a:ext uri="{FF2B5EF4-FFF2-40B4-BE49-F238E27FC236}">
                <a16:creationId xmlns:a16="http://schemas.microsoft.com/office/drawing/2014/main" id="{35E02E32-CF6D-46F2-AE0D-59FC0ECD5146}"/>
              </a:ext>
            </a:extLst>
          </p:cNvPr>
          <p:cNvPicPr>
            <a:picLocks noChangeAspect="1"/>
          </p:cNvPicPr>
          <p:nvPr/>
        </p:nvPicPr>
        <p:blipFill>
          <a:blip r:embed="rId8"/>
          <a:stretch>
            <a:fillRect/>
          </a:stretch>
        </p:blipFill>
        <p:spPr>
          <a:xfrm>
            <a:off x="1800067" y="2199119"/>
            <a:ext cx="1443117" cy="1318710"/>
          </a:xfrm>
          <a:prstGeom prst="ellipse">
            <a:avLst/>
          </a:prstGeom>
          <a:ln w="63500" cap="rnd">
            <a:solidFill>
              <a:srgbClr val="333333"/>
            </a:solidFill>
          </a:ln>
          <a:effectLst>
            <a:outerShdw blurRad="381000" dist="292100" dir="5400000" sx="-80000" sy="-18000" rotWithShape="0">
              <a:srgbClr val="000000">
                <a:alpha val="22000"/>
              </a:srgbClr>
            </a:outerShdw>
            <a:softEdge rad="12700"/>
          </a:effectLst>
          <a:scene3d>
            <a:camera prst="orthographicFront"/>
            <a:lightRig rig="contrasting" dir="t">
              <a:rot lat="0" lon="0" rev="3000000"/>
            </a:lightRig>
          </a:scene3d>
          <a:sp3d contourW="7620">
            <a:bevelT w="95250" h="31750"/>
            <a:contourClr>
              <a:srgbClr val="333333"/>
            </a:contourClr>
          </a:sp3d>
        </p:spPr>
      </p:pic>
      <p:pic>
        <p:nvPicPr>
          <p:cNvPr id="21" name="Picture 20">
            <a:extLst>
              <a:ext uri="{FF2B5EF4-FFF2-40B4-BE49-F238E27FC236}">
                <a16:creationId xmlns:a16="http://schemas.microsoft.com/office/drawing/2014/main" id="{D7016CAA-C1D3-4802-AE22-6430C9E7530C}"/>
              </a:ext>
            </a:extLst>
          </p:cNvPr>
          <p:cNvPicPr>
            <a:picLocks noChangeAspect="1"/>
          </p:cNvPicPr>
          <p:nvPr/>
        </p:nvPicPr>
        <p:blipFill>
          <a:blip r:embed="rId9"/>
          <a:stretch>
            <a:fillRect/>
          </a:stretch>
        </p:blipFill>
        <p:spPr>
          <a:xfrm>
            <a:off x="8074795" y="2182895"/>
            <a:ext cx="1370189" cy="135115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399978B5-965C-4646-B09B-F0D1F7F65D9E}"/>
              </a:ext>
            </a:extLst>
          </p:cNvPr>
          <p:cNvPicPr>
            <a:picLocks noChangeAspect="1"/>
          </p:cNvPicPr>
          <p:nvPr/>
        </p:nvPicPr>
        <p:blipFill>
          <a:blip r:embed="rId10"/>
          <a:stretch>
            <a:fillRect/>
          </a:stretch>
        </p:blipFill>
        <p:spPr>
          <a:xfrm>
            <a:off x="3420939" y="3592100"/>
            <a:ext cx="4494511" cy="1151765"/>
          </a:xfrm>
          <a:prstGeom prst="rect">
            <a:avLst/>
          </a:prstGeom>
        </p:spPr>
      </p:pic>
      <p:pic>
        <p:nvPicPr>
          <p:cNvPr id="26" name="Picture 25">
            <a:extLst>
              <a:ext uri="{FF2B5EF4-FFF2-40B4-BE49-F238E27FC236}">
                <a16:creationId xmlns:a16="http://schemas.microsoft.com/office/drawing/2014/main" id="{B9CA5CEA-F68C-433B-90A5-54C42468DA5E}"/>
              </a:ext>
            </a:extLst>
          </p:cNvPr>
          <p:cNvPicPr>
            <a:picLocks noChangeAspect="1"/>
          </p:cNvPicPr>
          <p:nvPr/>
        </p:nvPicPr>
        <p:blipFill>
          <a:blip r:embed="rId11"/>
          <a:stretch>
            <a:fillRect/>
          </a:stretch>
        </p:blipFill>
        <p:spPr>
          <a:xfrm>
            <a:off x="10052996" y="3423790"/>
            <a:ext cx="1815134" cy="19606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Rectangle 10">
            <a:extLst>
              <a:ext uri="{FF2B5EF4-FFF2-40B4-BE49-F238E27FC236}">
                <a16:creationId xmlns:a16="http://schemas.microsoft.com/office/drawing/2014/main" id="{E7D5CA93-CF1F-4CF2-B6B3-3D82265F1D73}"/>
              </a:ext>
            </a:extLst>
          </p:cNvPr>
          <p:cNvSpPr/>
          <p:nvPr/>
        </p:nvSpPr>
        <p:spPr>
          <a:xfrm>
            <a:off x="3420939" y="392063"/>
            <a:ext cx="8771060" cy="120032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wrap="square" lIns="91440" tIns="45720" rIns="91440" bIns="45720">
            <a:spAutoFit/>
          </a:bodyPr>
          <a:lstStyle/>
          <a:p>
            <a:pPr algn="ctr"/>
            <a:r>
              <a:rPr lang="en-US" sz="36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Public Health Emergency Operations Centre</a:t>
            </a:r>
          </a:p>
          <a:p>
            <a:pPr algn="ctr"/>
            <a:r>
              <a:rPr lang="en-US" sz="36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(PHEOC)</a:t>
            </a:r>
            <a:endParaRPr lang="en-US" sz="36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pic>
        <p:nvPicPr>
          <p:cNvPr id="2" name="Audio 1">
            <a:hlinkClick r:id="" action="ppaction://media"/>
            <a:extLst>
              <a:ext uri="{FF2B5EF4-FFF2-40B4-BE49-F238E27FC236}">
                <a16:creationId xmlns:a16="http://schemas.microsoft.com/office/drawing/2014/main" id="{1C6F7F90-6322-4BE1-A87D-1BC6C71AEC93}"/>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3321511517"/>
      </p:ext>
    </p:extLst>
  </p:cSld>
  <p:clrMapOvr>
    <a:masterClrMapping/>
  </p:clrMapOvr>
  <mc:AlternateContent xmlns:mc="http://schemas.openxmlformats.org/markup-compatibility/2006">
    <mc:Choice xmlns:p14="http://schemas.microsoft.com/office/powerpoint/2010/main" Requires="p14">
      <p:transition spd="slow" p14:dur="2000" advTm="25258"/>
    </mc:Choice>
    <mc:Fallback>
      <p:transition spd="slow" advTm="25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6080"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2"/>
                                        </p:tgtEl>
                                      </p:cBhvr>
                                    </p:cmd>
                                  </p:childTnLst>
                                </p:cTn>
                              </p:par>
                            </p:childTnLst>
                          </p:cTn>
                        </p:par>
                      </p:childTnLst>
                    </p:cTn>
                  </p:par>
                </p:childTnLst>
              </p:cTn>
              <p:nextCondLst>
                <p:cond evt="onClick" delay="0">
                  <p:tgtEl>
                    <p:spTgt spid="22"/>
                  </p:tgtEl>
                </p:cond>
              </p:nextCondLst>
            </p:seq>
            <p:video>
              <p:cMediaNode mute="1">
                <p:cTn id="15" repeatCount="indefinite" fill="hold" display="0">
                  <p:stCondLst>
                    <p:cond delay="indefinite"/>
                  </p:stCondLst>
                </p:cTn>
                <p:tgtEl>
                  <p:spTgt spid="22"/>
                </p:tgtEl>
              </p:cMediaNode>
            </p:video>
            <p:audio isNarration="1">
              <p:cMediaNode vol="80000" showWhenStopped="0">
                <p:cTn id="16" fill="hold" display="0">
                  <p:stCondLst>
                    <p:cond delay="indefinite"/>
                  </p:stCondLst>
                  <p:endCondLst>
                    <p:cond evt="onStopAudio" delay="0">
                      <p:tgtEl>
                        <p:sldTgt/>
                      </p:tgtEl>
                    </p:cond>
                  </p:endCondLst>
                </p:cTn>
                <p:tgtEl>
                  <p:spTgt spid="2"/>
                </p:tgtEl>
              </p:cMediaNode>
            </p:audio>
          </p:childTnLst>
        </p:cTn>
      </p:par>
    </p:tnLst>
  </p:timing>
  <p:extLst>
    <p:ext uri="{E180D4A7-C9FB-4DFB-919C-405C955672EB}">
      <p14:showEvtLst xmlns:p14="http://schemas.microsoft.com/office/powerpoint/2010/main">
        <p14:playEvt time="154" objId="22"/>
        <p14:stopEvt time="25258" objId="2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47AEC5-4146-4496-B3CC-4D0EC8B6ABEF}"/>
              </a:ext>
            </a:extLst>
          </p:cNvPr>
          <p:cNvSpPr/>
          <p:nvPr/>
        </p:nvSpPr>
        <p:spPr>
          <a:xfrm>
            <a:off x="0" y="156451"/>
            <a:ext cx="12191999" cy="830997"/>
          </a:xfrm>
          <a:prstGeom prst="rect">
            <a:avLst/>
          </a:prstGeom>
          <a:noFill/>
        </p:spPr>
        <p:txBody>
          <a:bodyPr wrap="square" lIns="91440" tIns="45720" rIns="91440" bIns="45720">
            <a:spAutoFit/>
          </a:bodyPr>
          <a:lstStyle/>
          <a:p>
            <a:pPr algn="ctr"/>
            <a:r>
              <a:rPr lang="en-US" sz="4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Outline of Presentation</a:t>
            </a:r>
          </a:p>
        </p:txBody>
      </p:sp>
      <p:sp>
        <p:nvSpPr>
          <p:cNvPr id="3" name="object 11">
            <a:extLst>
              <a:ext uri="{FF2B5EF4-FFF2-40B4-BE49-F238E27FC236}">
                <a16:creationId xmlns:a16="http://schemas.microsoft.com/office/drawing/2014/main" id="{E784B590-E193-4D9D-8552-290D4D0AA39E}"/>
              </a:ext>
            </a:extLst>
          </p:cNvPr>
          <p:cNvSpPr txBox="1"/>
          <p:nvPr/>
        </p:nvSpPr>
        <p:spPr>
          <a:xfrm>
            <a:off x="555835" y="1315122"/>
            <a:ext cx="10416965" cy="4678204"/>
          </a:xfrm>
          <a:prstGeom prst="rect">
            <a:avLst/>
          </a:prstGeom>
        </p:spPr>
        <p:txBody>
          <a:bodyPr vert="horz" wrap="square" lIns="0" tIns="0" rIns="0" bIns="0" rtlCol="0">
            <a:spAutoFit/>
          </a:bodyPr>
          <a:lstStyle/>
          <a:p>
            <a:pPr marL="474121" indent="-457189">
              <a:buFont typeface="Arial"/>
              <a:buChar char="•"/>
              <a:tabLst>
                <a:tab pos="474968" algn="l"/>
              </a:tabLst>
            </a:pPr>
            <a:r>
              <a:rPr lang="en-GB" sz="3200" dirty="0">
                <a:solidFill>
                  <a:srgbClr val="000099"/>
                </a:solidFill>
                <a:latin typeface="Arial" panose="020B0604020202020204" pitchFamily="34" charset="0"/>
                <a:cs typeface="Arial" panose="020B0604020202020204" pitchFamily="34" charset="0"/>
              </a:rPr>
              <a:t>Incident Command System (ICS)</a:t>
            </a:r>
            <a:endParaRPr sz="3200" dirty="0">
              <a:solidFill>
                <a:srgbClr val="000099"/>
              </a:solidFill>
              <a:latin typeface="Arial" panose="020B0604020202020204" pitchFamily="34" charset="0"/>
              <a:cs typeface="Arial" panose="020B0604020202020204" pitchFamily="34" charset="0"/>
            </a:endParaRPr>
          </a:p>
          <a:p>
            <a:pPr marL="474121" indent="-457189">
              <a:spcBef>
                <a:spcPts val="1600"/>
              </a:spcBef>
              <a:buFont typeface="Arial"/>
              <a:buChar char="•"/>
              <a:tabLst>
                <a:tab pos="474968" algn="l"/>
              </a:tabLst>
            </a:pPr>
            <a:r>
              <a:rPr lang="en-MY" sz="3200" dirty="0">
                <a:solidFill>
                  <a:srgbClr val="000099"/>
                </a:solidFill>
                <a:latin typeface="Arial" panose="020B0604020202020204" pitchFamily="34" charset="0"/>
                <a:cs typeface="Arial" panose="020B0604020202020204" pitchFamily="34" charset="0"/>
              </a:rPr>
              <a:t>Incident Management System (IMS) </a:t>
            </a:r>
          </a:p>
          <a:p>
            <a:pPr marL="474121" indent="-457189">
              <a:spcBef>
                <a:spcPts val="1600"/>
              </a:spcBef>
              <a:buFont typeface="Arial"/>
              <a:buChar char="•"/>
              <a:tabLst>
                <a:tab pos="474968" algn="l"/>
              </a:tabLst>
            </a:pPr>
            <a:r>
              <a:rPr lang="en-MY" sz="3200" dirty="0">
                <a:solidFill>
                  <a:srgbClr val="000099"/>
                </a:solidFill>
                <a:latin typeface="Arial" panose="020B0604020202020204" pitchFamily="34" charset="0"/>
                <a:cs typeface="Arial" panose="020B0604020202020204" pitchFamily="34" charset="0"/>
              </a:rPr>
              <a:t>IMS Structure &amp; Functions</a:t>
            </a:r>
          </a:p>
          <a:p>
            <a:pPr marL="474121" indent="-457189">
              <a:spcBef>
                <a:spcPts val="1600"/>
              </a:spcBef>
              <a:buFont typeface="Arial"/>
              <a:buChar char="•"/>
              <a:tabLst>
                <a:tab pos="474968" algn="l"/>
              </a:tabLst>
            </a:pPr>
            <a:r>
              <a:rPr lang="en-GB" sz="3200" spc="-7" dirty="0">
                <a:solidFill>
                  <a:srgbClr val="000099"/>
                </a:solidFill>
                <a:latin typeface="Arial" panose="020B0604020202020204" pitchFamily="34" charset="0"/>
                <a:cs typeface="Arial" panose="020B0604020202020204" pitchFamily="34" charset="0"/>
              </a:rPr>
              <a:t>PHEOC Operational Modes</a:t>
            </a:r>
            <a:endParaRPr sz="3200" dirty="0">
              <a:solidFill>
                <a:srgbClr val="000099"/>
              </a:solidFill>
              <a:latin typeface="Arial" panose="020B0604020202020204" pitchFamily="34" charset="0"/>
              <a:cs typeface="Arial" panose="020B0604020202020204" pitchFamily="34" charset="0"/>
            </a:endParaRPr>
          </a:p>
          <a:p>
            <a:pPr marL="474121" indent="-457189">
              <a:spcBef>
                <a:spcPts val="1600"/>
              </a:spcBef>
              <a:buFont typeface="Arial"/>
              <a:buChar char="•"/>
              <a:tabLst>
                <a:tab pos="474968" algn="l"/>
              </a:tabLst>
            </a:pPr>
            <a:r>
              <a:rPr lang="en-GB" sz="3200" spc="-7" dirty="0">
                <a:solidFill>
                  <a:srgbClr val="000099"/>
                </a:solidFill>
                <a:latin typeface="Arial" panose="020B0604020202020204" pitchFamily="34" charset="0"/>
                <a:cs typeface="Arial" panose="020B0604020202020204" pitchFamily="34" charset="0"/>
              </a:rPr>
              <a:t>Incident Action Plan (IAP)</a:t>
            </a:r>
          </a:p>
          <a:p>
            <a:pPr marL="474121" indent="-457189">
              <a:spcBef>
                <a:spcPts val="1600"/>
              </a:spcBef>
              <a:buFont typeface="Arial"/>
              <a:buChar char="•"/>
              <a:tabLst>
                <a:tab pos="474968" algn="l"/>
              </a:tabLst>
            </a:pPr>
            <a:r>
              <a:rPr lang="en-GB" sz="3200" spc="-7" dirty="0">
                <a:solidFill>
                  <a:srgbClr val="000099"/>
                </a:solidFill>
                <a:latin typeface="Arial" panose="020B0604020202020204" pitchFamily="34" charset="0"/>
                <a:cs typeface="Arial" panose="020B0604020202020204" pitchFamily="34" charset="0"/>
              </a:rPr>
              <a:t>Interface with Other EOCs</a:t>
            </a:r>
          </a:p>
          <a:p>
            <a:pPr marL="474121" indent="-457189">
              <a:spcBef>
                <a:spcPts val="1600"/>
              </a:spcBef>
              <a:buFont typeface="Arial"/>
              <a:buChar char="•"/>
              <a:tabLst>
                <a:tab pos="474968" algn="l"/>
              </a:tabLst>
            </a:pPr>
            <a:r>
              <a:rPr lang="en-GB" sz="3200" spc="-7" dirty="0">
                <a:solidFill>
                  <a:srgbClr val="000099"/>
                </a:solidFill>
                <a:latin typeface="Arial" panose="020B0604020202020204" pitchFamily="34" charset="0"/>
                <a:cs typeface="Arial" panose="020B0604020202020204" pitchFamily="34" charset="0"/>
              </a:rPr>
              <a:t>Malaysia PHEOC Key Facts in COVID-19 Response</a:t>
            </a:r>
            <a:endParaRPr sz="3200" dirty="0">
              <a:solidFill>
                <a:srgbClr val="000099"/>
              </a:solidFill>
              <a:latin typeface="Arial" panose="020B0604020202020204" pitchFamily="34" charset="0"/>
              <a:cs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00952812-38BB-4A22-B4C3-153AF498D3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052564330"/>
      </p:ext>
    </p:extLst>
  </p:cSld>
  <p:clrMapOvr>
    <a:masterClrMapping/>
  </p:clrMapOvr>
  <mc:AlternateContent xmlns:mc="http://schemas.openxmlformats.org/markup-compatibility/2006">
    <mc:Choice xmlns:p14="http://schemas.microsoft.com/office/powerpoint/2010/main" Requires="p14">
      <p:transition spd="slow" p14:dur="2000" advTm="7994"/>
    </mc:Choice>
    <mc:Fallback>
      <p:transition spd="slow" advTm="7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20AF72-320E-4175-9F39-A2EF984AEC10}"/>
              </a:ext>
            </a:extLst>
          </p:cNvPr>
          <p:cNvSpPr/>
          <p:nvPr/>
        </p:nvSpPr>
        <p:spPr>
          <a:xfrm>
            <a:off x="663757" y="1339934"/>
            <a:ext cx="10393190" cy="1200329"/>
          </a:xfrm>
          <a:prstGeom prst="rect">
            <a:avLst/>
          </a:prstGeom>
        </p:spPr>
        <p:txBody>
          <a:bodyPr wrap="square">
            <a:spAutoFit/>
          </a:bodyPr>
          <a:lstStyle/>
          <a:p>
            <a:pPr algn="just"/>
            <a:r>
              <a:rPr lang="en-MY" sz="2400" dirty="0"/>
              <a:t>The </a:t>
            </a:r>
            <a:r>
              <a:rPr lang="en-MY" sz="2400" b="1" dirty="0">
                <a:solidFill>
                  <a:srgbClr val="C00000"/>
                </a:solidFill>
              </a:rPr>
              <a:t>Incident Command System</a:t>
            </a:r>
            <a:r>
              <a:rPr lang="en-MY" sz="2400" dirty="0">
                <a:solidFill>
                  <a:srgbClr val="C00000"/>
                </a:solidFill>
              </a:rPr>
              <a:t> (</a:t>
            </a:r>
            <a:r>
              <a:rPr lang="en-MY" sz="2400" b="1" dirty="0">
                <a:solidFill>
                  <a:srgbClr val="C00000"/>
                </a:solidFill>
              </a:rPr>
              <a:t>ICS</a:t>
            </a:r>
            <a:r>
              <a:rPr lang="en-MY" sz="2400" dirty="0">
                <a:solidFill>
                  <a:srgbClr val="C00000"/>
                </a:solidFill>
              </a:rPr>
              <a:t>) </a:t>
            </a:r>
            <a:r>
              <a:rPr lang="en-MY" sz="2400" dirty="0"/>
              <a:t>is a </a:t>
            </a:r>
            <a:r>
              <a:rPr lang="en-MY" sz="2400" dirty="0">
                <a:solidFill>
                  <a:srgbClr val="C00000"/>
                </a:solidFill>
              </a:rPr>
              <a:t>standardised</a:t>
            </a:r>
            <a:r>
              <a:rPr lang="en-MY" sz="2400" dirty="0"/>
              <a:t> approach to the </a:t>
            </a:r>
            <a:r>
              <a:rPr lang="en-MY" sz="2400" dirty="0">
                <a:solidFill>
                  <a:srgbClr val="C00000"/>
                </a:solidFill>
              </a:rPr>
              <a:t>command, control, and coordination of emergency response </a:t>
            </a:r>
            <a:r>
              <a:rPr lang="en-MY" sz="2400" dirty="0"/>
              <a:t>whereby</a:t>
            </a:r>
            <a:r>
              <a:rPr lang="en-MY" sz="2400" dirty="0">
                <a:solidFill>
                  <a:srgbClr val="C00000"/>
                </a:solidFill>
              </a:rPr>
              <a:t> </a:t>
            </a:r>
            <a:r>
              <a:rPr lang="en-MY" sz="2400" dirty="0"/>
              <a:t>responders from multiple agencies are put under </a:t>
            </a:r>
            <a:r>
              <a:rPr lang="en-MY" sz="2400" dirty="0">
                <a:solidFill>
                  <a:srgbClr val="C00000"/>
                </a:solidFill>
              </a:rPr>
              <a:t>unified command</a:t>
            </a:r>
          </a:p>
        </p:txBody>
      </p:sp>
      <p:sp>
        <p:nvSpPr>
          <p:cNvPr id="3" name="Rectangle 2">
            <a:extLst>
              <a:ext uri="{FF2B5EF4-FFF2-40B4-BE49-F238E27FC236}">
                <a16:creationId xmlns:a16="http://schemas.microsoft.com/office/drawing/2014/main" id="{A10FCD99-6BD1-42B0-853C-9E0DC04E1180}"/>
              </a:ext>
            </a:extLst>
          </p:cNvPr>
          <p:cNvSpPr/>
          <p:nvPr/>
        </p:nvSpPr>
        <p:spPr>
          <a:xfrm>
            <a:off x="663757" y="2747041"/>
            <a:ext cx="11010270" cy="830997"/>
          </a:xfrm>
          <a:prstGeom prst="rect">
            <a:avLst/>
          </a:prstGeom>
        </p:spPr>
        <p:txBody>
          <a:bodyPr wrap="square">
            <a:spAutoFit/>
          </a:bodyPr>
          <a:lstStyle/>
          <a:p>
            <a:r>
              <a:rPr lang="en-MY" sz="2400" dirty="0"/>
              <a:t>ICS consists of a </a:t>
            </a:r>
            <a:r>
              <a:rPr lang="en-MY" sz="2400" dirty="0">
                <a:solidFill>
                  <a:srgbClr val="C00000"/>
                </a:solidFill>
              </a:rPr>
              <a:t>standard</a:t>
            </a:r>
            <a:r>
              <a:rPr lang="en-MY" sz="2400" dirty="0"/>
              <a:t> management </a:t>
            </a:r>
            <a:r>
              <a:rPr lang="en-MY" sz="2400" dirty="0">
                <a:solidFill>
                  <a:srgbClr val="C00000"/>
                </a:solidFill>
              </a:rPr>
              <a:t>hierarchy</a:t>
            </a:r>
            <a:r>
              <a:rPr lang="en-MY" sz="2400" dirty="0"/>
              <a:t> and </a:t>
            </a:r>
            <a:r>
              <a:rPr lang="en-MY" sz="2400" dirty="0">
                <a:solidFill>
                  <a:srgbClr val="C00000"/>
                </a:solidFill>
              </a:rPr>
              <a:t>procedures</a:t>
            </a:r>
            <a:r>
              <a:rPr lang="en-MY" sz="2400" dirty="0"/>
              <a:t> for managing </a:t>
            </a:r>
            <a:r>
              <a:rPr lang="en-MY" sz="2400" dirty="0">
                <a:solidFill>
                  <a:srgbClr val="C00000"/>
                </a:solidFill>
              </a:rPr>
              <a:t>incident(s) of any size</a:t>
            </a:r>
            <a:endParaRPr lang="en-MY" sz="2400" dirty="0"/>
          </a:p>
        </p:txBody>
      </p:sp>
      <p:sp>
        <p:nvSpPr>
          <p:cNvPr id="7" name="Rectangle 6">
            <a:extLst>
              <a:ext uri="{FF2B5EF4-FFF2-40B4-BE49-F238E27FC236}">
                <a16:creationId xmlns:a16="http://schemas.microsoft.com/office/drawing/2014/main" id="{ED1F7E0D-0D69-48D0-9CC0-39AF5911C8F8}"/>
              </a:ext>
            </a:extLst>
          </p:cNvPr>
          <p:cNvSpPr/>
          <p:nvPr/>
        </p:nvSpPr>
        <p:spPr>
          <a:xfrm>
            <a:off x="0" y="453073"/>
            <a:ext cx="12192000" cy="707886"/>
          </a:xfrm>
          <a:prstGeom prst="rect">
            <a:avLst/>
          </a:prstGeom>
        </p:spPr>
        <p:txBody>
          <a:bodyPr wrap="square">
            <a:spAutoFit/>
          </a:bodyPr>
          <a:lstStyle/>
          <a:p>
            <a:pPr algn="ctr"/>
            <a:r>
              <a:rPr lang="en-MY" sz="4000" b="1" dirty="0">
                <a:solidFill>
                  <a:srgbClr val="C00000"/>
                </a:solidFill>
              </a:rPr>
              <a:t>Incident Command System (ICS)</a:t>
            </a:r>
          </a:p>
        </p:txBody>
      </p:sp>
      <p:pic>
        <p:nvPicPr>
          <p:cNvPr id="5" name="Picture 4">
            <a:extLst>
              <a:ext uri="{FF2B5EF4-FFF2-40B4-BE49-F238E27FC236}">
                <a16:creationId xmlns:a16="http://schemas.microsoft.com/office/drawing/2014/main" id="{E2F0E81D-86CB-44AF-B9A1-A2AA4D54989F}"/>
              </a:ext>
            </a:extLst>
          </p:cNvPr>
          <p:cNvPicPr>
            <a:picLocks noChangeAspect="1"/>
          </p:cNvPicPr>
          <p:nvPr/>
        </p:nvPicPr>
        <p:blipFill>
          <a:blip r:embed="rId4"/>
          <a:stretch>
            <a:fillRect/>
          </a:stretch>
        </p:blipFill>
        <p:spPr>
          <a:xfrm>
            <a:off x="0" y="3877915"/>
            <a:ext cx="12192000" cy="3017822"/>
          </a:xfrm>
          <a:prstGeom prst="rect">
            <a:avLst/>
          </a:prstGeom>
        </p:spPr>
      </p:pic>
      <p:pic>
        <p:nvPicPr>
          <p:cNvPr id="17" name="Audio 16">
            <a:hlinkClick r:id="" action="ppaction://media"/>
            <a:extLst>
              <a:ext uri="{FF2B5EF4-FFF2-40B4-BE49-F238E27FC236}">
                <a16:creationId xmlns:a16="http://schemas.microsoft.com/office/drawing/2014/main" id="{82F81455-E8C5-4A3F-89FE-E1B80E6586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3549396031"/>
      </p:ext>
    </p:extLst>
  </p:cSld>
  <p:clrMapOvr>
    <a:masterClrMapping/>
  </p:clrMapOvr>
  <mc:AlternateContent xmlns:mc="http://schemas.openxmlformats.org/markup-compatibility/2006">
    <mc:Choice xmlns:p14="http://schemas.microsoft.com/office/powerpoint/2010/main" Requires="p14">
      <p:transition spd="slow" p14:dur="2000" advTm="90428"/>
    </mc:Choice>
    <mc:Fallback>
      <p:transition spd="slow" advTm="90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A0BC1A-8EAE-4CC9-8576-6257BADB75A3}"/>
              </a:ext>
            </a:extLst>
          </p:cNvPr>
          <p:cNvSpPr/>
          <p:nvPr/>
        </p:nvSpPr>
        <p:spPr>
          <a:xfrm>
            <a:off x="1929778" y="5883943"/>
            <a:ext cx="8487650" cy="461665"/>
          </a:xfrm>
          <a:prstGeom prst="rect">
            <a:avLst/>
          </a:prstGeom>
        </p:spPr>
        <p:txBody>
          <a:bodyPr wrap="square">
            <a:spAutoFit/>
          </a:bodyPr>
          <a:lstStyle/>
          <a:p>
            <a:pPr algn="ctr"/>
            <a:r>
              <a:rPr lang="en-MY" sz="2400" dirty="0"/>
              <a:t>ICS is </a:t>
            </a:r>
            <a:r>
              <a:rPr lang="en-MY" sz="2400" b="1" dirty="0">
                <a:solidFill>
                  <a:srgbClr val="C00000"/>
                </a:solidFill>
              </a:rPr>
              <a:t>flexible</a:t>
            </a:r>
            <a:r>
              <a:rPr lang="en-MY" sz="2400" dirty="0"/>
              <a:t> and </a:t>
            </a:r>
            <a:r>
              <a:rPr lang="en-MY" sz="2400" b="1" dirty="0">
                <a:solidFill>
                  <a:srgbClr val="C00000"/>
                </a:solidFill>
              </a:rPr>
              <a:t>scalable</a:t>
            </a:r>
            <a:r>
              <a:rPr lang="en-MY" sz="2400" dirty="0"/>
              <a:t> in </a:t>
            </a:r>
            <a:r>
              <a:rPr lang="en-MY" sz="2400" b="1" dirty="0">
                <a:solidFill>
                  <a:srgbClr val="C00000"/>
                </a:solidFill>
              </a:rPr>
              <a:t>modular</a:t>
            </a:r>
            <a:r>
              <a:rPr lang="en-MY" sz="2400" dirty="0"/>
              <a:t> form applied in the field</a:t>
            </a:r>
          </a:p>
        </p:txBody>
      </p:sp>
      <p:pic>
        <p:nvPicPr>
          <p:cNvPr id="3" name="Picture 2">
            <a:extLst>
              <a:ext uri="{FF2B5EF4-FFF2-40B4-BE49-F238E27FC236}">
                <a16:creationId xmlns:a16="http://schemas.microsoft.com/office/drawing/2014/main" id="{B84E8218-9BBF-4B53-BDD8-F75E3C3D295E}"/>
              </a:ext>
            </a:extLst>
          </p:cNvPr>
          <p:cNvPicPr>
            <a:picLocks noChangeAspect="1"/>
          </p:cNvPicPr>
          <p:nvPr/>
        </p:nvPicPr>
        <p:blipFill>
          <a:blip r:embed="rId4"/>
          <a:stretch>
            <a:fillRect/>
          </a:stretch>
        </p:blipFill>
        <p:spPr>
          <a:xfrm>
            <a:off x="1400240" y="440926"/>
            <a:ext cx="9186800" cy="5113525"/>
          </a:xfrm>
          <a:prstGeom prst="rect">
            <a:avLst/>
          </a:prstGeom>
        </p:spPr>
      </p:pic>
      <p:pic>
        <p:nvPicPr>
          <p:cNvPr id="10" name="Audio 9">
            <a:hlinkClick r:id="" action="ppaction://media"/>
            <a:extLst>
              <a:ext uri="{FF2B5EF4-FFF2-40B4-BE49-F238E27FC236}">
                <a16:creationId xmlns:a16="http://schemas.microsoft.com/office/drawing/2014/main" id="{0A331DB1-DBA5-41E1-84B1-D78FC4F9D9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3507897890"/>
      </p:ext>
    </p:extLst>
  </p:cSld>
  <p:clrMapOvr>
    <a:masterClrMapping/>
  </p:clrMapOvr>
  <mc:AlternateContent xmlns:mc="http://schemas.openxmlformats.org/markup-compatibility/2006">
    <mc:Choice xmlns:p14="http://schemas.microsoft.com/office/powerpoint/2010/main" Requires="p14">
      <p:transition spd="slow" p14:dur="2000" advTm="64828"/>
    </mc:Choice>
    <mc:Fallback>
      <p:transition spd="slow" advTm="648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extLst>
    <p:ext uri="{3A86A75C-4F4B-4683-9AE1-C65F6400EC91}">
      <p14:laserTraceLst xmlns:p14="http://schemas.microsoft.com/office/powerpoint/2010/main">
        <p14:tracePtLst>
          <p14:tracePt t="235" x="7281863" y="1092200"/>
          <p14:tracePt t="240" x="7277100" y="1092200"/>
          <p14:tracePt t="425" x="7188200" y="1111250"/>
          <p14:tracePt t="446" x="7183438" y="1111250"/>
          <p14:tracePt t="460" x="7178675" y="1111250"/>
          <p14:tracePt t="470" x="7173913" y="1111250"/>
          <p14:tracePt t="473" x="7167563" y="1111250"/>
          <p14:tracePt t="482" x="7162800" y="1111250"/>
          <p14:tracePt t="487" x="7148513" y="1111250"/>
          <p14:tracePt t="494" x="7143750" y="1111250"/>
          <p14:tracePt t="503" x="7138988" y="1111250"/>
          <p14:tracePt t="517" x="7134225" y="1111250"/>
          <p14:tracePt t="521" x="7127875" y="1111250"/>
          <p14:tracePt t="536" x="7113588" y="1111250"/>
          <p14:tracePt t="543" x="7108825" y="1111250"/>
          <p14:tracePt t="552" x="7099300" y="1111250"/>
          <p14:tracePt t="555" x="7083425" y="1111250"/>
          <p14:tracePt t="564" x="7078663" y="1111250"/>
          <p14:tracePt t="570" x="7069138" y="1111250"/>
          <p14:tracePt t="577" x="7059613" y="1111250"/>
          <p14:tracePt t="586" x="7054850" y="1111250"/>
          <p14:tracePt t="599" x="7048500" y="1111250"/>
          <p14:tracePt t="604" x="7043738" y="1111250"/>
          <p14:tracePt t="946" x="7048500" y="1111250"/>
          <p14:tracePt t="952" x="7048500" y="1106488"/>
          <p14:tracePt t="960" x="7054850" y="1096963"/>
          <p14:tracePt t="967" x="7064375" y="1096963"/>
          <p14:tracePt t="973" x="7069138" y="1092200"/>
          <p14:tracePt t="982" x="7073900" y="1087438"/>
          <p14:tracePt t="987" x="7078663" y="1087438"/>
          <p14:tracePt t="994" x="7083425" y="1081088"/>
          <p14:tracePt t="1002" x="7099300" y="1081088"/>
          <p14:tracePt t="1008" x="7099300" y="1076325"/>
          <p14:tracePt t="1017" x="7104063" y="1076325"/>
          <p14:tracePt t="1021" x="7108825" y="1076325"/>
          <p14:tracePt t="1042" x="7113588" y="1076325"/>
          <p14:tracePt t="7532" x="7083425" y="1076325"/>
          <p14:tracePt t="7538" x="7029450" y="1076325"/>
          <p14:tracePt t="7545" x="6964363" y="1076325"/>
          <p14:tracePt t="7555" x="6905625" y="1057275"/>
          <p14:tracePt t="7559" x="6835775" y="1047750"/>
          <p14:tracePt t="7567" x="6796088" y="1036638"/>
          <p14:tracePt t="7574" x="6765925" y="1031875"/>
          <p14:tracePt t="7579" x="6742113" y="1022350"/>
          <p14:tracePt t="7587" x="6721475" y="1017588"/>
          <p14:tracePt t="7593" x="6696075" y="1017588"/>
          <p14:tracePt t="7601" x="6686550" y="1012825"/>
          <p14:tracePt t="7607" x="6681788" y="1001713"/>
          <p14:tracePt t="7615" x="6672263" y="1001713"/>
          <p14:tracePt t="7622" x="6667500" y="1001713"/>
          <p14:tracePt t="7635" x="6661150" y="1001713"/>
          <p14:tracePt t="7641" x="6656388" y="1001713"/>
          <p14:tracePt t="7760" x="6656388" y="1008063"/>
          <p14:tracePt t="7768" x="6656388" y="1012825"/>
          <p14:tracePt t="7782" x="6661150" y="1017588"/>
          <p14:tracePt t="7787" x="6677025" y="1022350"/>
          <p14:tracePt t="7795" x="6686550" y="1022350"/>
          <p14:tracePt t="7803" x="6700838" y="1027113"/>
          <p14:tracePt t="7809" x="6716713" y="1036638"/>
          <p14:tracePt t="7814" x="6726238" y="1036638"/>
          <p14:tracePt t="7821" x="6742113" y="1041400"/>
          <p14:tracePt t="7828" x="6756400" y="1041400"/>
          <p14:tracePt t="7838" x="6765925" y="1041400"/>
          <p14:tracePt t="7845" x="6781800" y="1041400"/>
          <p14:tracePt t="7857" x="6805613" y="1052513"/>
          <p14:tracePt t="7863" x="6821488" y="1057275"/>
          <p14:tracePt t="7869" x="6831013" y="1057275"/>
          <p14:tracePt t="7876" x="6845300" y="1057275"/>
          <p14:tracePt t="7891" x="6854825" y="1057275"/>
          <p14:tracePt t="7899" x="6870700" y="1062038"/>
          <p14:tracePt t="7906" x="6880225" y="1062038"/>
          <p14:tracePt t="7912" x="6894513" y="1071563"/>
          <p14:tracePt t="7921" x="6910388" y="1071563"/>
          <p14:tracePt t="7926" x="6915150" y="1076325"/>
          <p14:tracePt t="7934" x="6919913" y="1081088"/>
          <p14:tracePt t="7939" x="6929438" y="1081088"/>
          <p14:tracePt t="7947" x="6945313" y="1081088"/>
          <p14:tracePt t="7955" x="6954838" y="1081088"/>
          <p14:tracePt t="7959" x="6964363" y="1081088"/>
          <p14:tracePt t="7967" x="6973888" y="1081088"/>
          <p14:tracePt t="7972" x="6980238" y="1071563"/>
          <p14:tracePt t="7978" x="6994525" y="1071563"/>
          <p14:tracePt t="7986" x="6999288" y="1071563"/>
          <p14:tracePt t="7992" x="7004050" y="1071563"/>
          <p14:tracePt t="8000" x="7008813" y="1071563"/>
          <p14:tracePt t="8006" x="7015163" y="1071563"/>
          <p14:tracePt t="8011" x="7019925" y="1071563"/>
          <p14:tracePt t="8020" x="7024688" y="1071563"/>
          <p14:tracePt t="8025" x="7034213" y="1076325"/>
          <p14:tracePt t="8034" x="7038975" y="1081088"/>
          <p14:tracePt t="8040" x="7048500" y="1081088"/>
          <p14:tracePt t="8046" x="7054850" y="1087438"/>
          <p14:tracePt t="8054" x="7059613" y="1087438"/>
          <p14:tracePt t="8060" x="7073900" y="1092200"/>
          <p14:tracePt t="8067" x="7078663" y="1092200"/>
          <p14:tracePt t="8074" x="7088188" y="1092200"/>
          <p14:tracePt t="8082" x="7099300" y="1092200"/>
          <p14:tracePt t="8088" x="7108825" y="1092200"/>
          <p14:tracePt t="8094" x="7123113" y="1092200"/>
          <p14:tracePt t="8100" x="7143750" y="1092200"/>
          <p14:tracePt t="8108" x="7162800" y="1092200"/>
          <p14:tracePt t="8117" x="7178675" y="1096963"/>
          <p14:tracePt t="8123" x="7192963" y="1106488"/>
          <p14:tracePt t="8129" x="7202488" y="1106488"/>
          <p14:tracePt t="8135" x="7207250" y="1106488"/>
          <p14:tracePt t="8142" x="7213600" y="1106488"/>
          <p14:tracePt t="8152" x="7223125" y="1106488"/>
          <p14:tracePt t="8158" x="7223125" y="1111250"/>
          <p14:tracePt t="8171" x="7223125" y="1116013"/>
          <p14:tracePt t="8185" x="7223125" y="1120775"/>
          <p14:tracePt t="8192" x="7223125" y="1127125"/>
          <p14:tracePt t="8205" x="7223125" y="1136650"/>
          <p14:tracePt t="11225" x="7188200" y="1146175"/>
          <p14:tracePt t="11232" x="7118350" y="1166813"/>
          <p14:tracePt t="11240" x="7024688" y="1211263"/>
          <p14:tracePt t="11245" x="6929438" y="1230313"/>
          <p14:tracePt t="11253" x="6845300" y="1274763"/>
          <p14:tracePt t="11259" x="6770688" y="1304925"/>
          <p14:tracePt t="11267" x="6700838" y="1344613"/>
          <p14:tracePt t="11274" x="6611938" y="1409700"/>
          <p14:tracePt t="11280" x="6527800" y="1473200"/>
          <p14:tracePt t="11289" x="6453188" y="1528763"/>
          <p14:tracePt t="11294" x="6408738" y="1563688"/>
          <p14:tracePt t="11301" x="6383338" y="1587500"/>
          <p14:tracePt t="11308" x="6348413" y="1612900"/>
          <p14:tracePt t="11314" x="6334125" y="1627188"/>
          <p14:tracePt t="11323" x="6329363" y="1643063"/>
          <p14:tracePt t="11328" x="6324600" y="1657350"/>
          <p14:tracePt t="11336" x="6308725" y="1671638"/>
          <p14:tracePt t="11342" x="6308725" y="1677988"/>
          <p14:tracePt t="11348" x="6303963" y="1677988"/>
          <p14:tracePt t="11357" x="6294438" y="1682750"/>
          <p14:tracePt t="11362" x="6294438" y="1687513"/>
          <p14:tracePt t="11376" x="6294438" y="1692275"/>
          <p14:tracePt t="11392" x="6294438" y="1697038"/>
          <p14:tracePt t="11446" x="6294438" y="1701800"/>
          <p14:tracePt t="11454" x="6294438" y="1706563"/>
          <p14:tracePt t="11468" x="6294438" y="1717675"/>
          <p14:tracePt t="11477" x="6294438" y="1722438"/>
          <p14:tracePt t="11481" x="6294438" y="1731963"/>
          <p14:tracePt t="11496" x="6299200" y="1746250"/>
          <p14:tracePt t="11506" x="6299200" y="1751013"/>
          <p14:tracePt t="11509" x="6299200" y="1757363"/>
          <p14:tracePt t="11522" x="6299200" y="1762125"/>
          <p14:tracePt t="11529" x="6299200" y="1766888"/>
          <p14:tracePt t="11545" x="6299200" y="1776413"/>
          <p14:tracePt t="11549" x="6299200" y="1781175"/>
          <p14:tracePt t="11597" x="6299200" y="1785938"/>
          <p14:tracePt t="11607" x="6299200" y="1790700"/>
          <p14:tracePt t="11625" x="6299200" y="1801813"/>
          <p14:tracePt t="11633" x="6294438" y="1806575"/>
          <p14:tracePt t="11642" x="6284913" y="1816100"/>
          <p14:tracePt t="11647" x="6280150" y="1825625"/>
          <p14:tracePt t="11659" x="6259513" y="1855788"/>
          <p14:tracePt t="11664" x="6254750" y="1865313"/>
          <p14:tracePt t="11674" x="6245225" y="1881188"/>
          <p14:tracePt t="11678" x="6229350" y="1885950"/>
          <p14:tracePt t="11686" x="6229350" y="1895475"/>
          <p14:tracePt t="11694" x="6219825" y="1905000"/>
          <p14:tracePt t="11706" x="6215063" y="1909763"/>
          <p14:tracePt t="11711" x="6210300" y="1916113"/>
          <p14:tracePt t="11725" x="6200775" y="1925638"/>
          <p14:tracePt t="11732" x="6196013" y="1930400"/>
          <p14:tracePt t="11747" x="6189663" y="1930400"/>
          <p14:tracePt t="11796" x="6184900" y="1930400"/>
          <p14:tracePt t="11871" x="6180138" y="1930400"/>
          <p14:tracePt t="11892" x="6175375" y="1930400"/>
          <p14:tracePt t="11926" x="6170613" y="1930400"/>
          <p14:tracePt t="11933" x="6165850" y="1930400"/>
          <p14:tracePt t="11939" x="6156325" y="1930400"/>
          <p14:tracePt t="11947" x="6149975" y="1930400"/>
          <p14:tracePt t="11956" x="6140450" y="1925638"/>
          <p14:tracePt t="11960" x="6116638" y="1925638"/>
          <p14:tracePt t="11969" x="6096000" y="1925638"/>
          <p14:tracePt t="11973" x="6086475" y="1925638"/>
          <p14:tracePt t="11981" x="6070600" y="1925638"/>
          <p14:tracePt t="11991" x="6065838" y="1925638"/>
          <p14:tracePt t="11995" x="6061075" y="1925638"/>
          <p14:tracePt t="12003" x="6056313" y="1925638"/>
          <p14:tracePt t="12009" x="6051550" y="1925638"/>
          <p14:tracePt t="12022" x="6042025" y="1925638"/>
          <p14:tracePt t="12029" x="6035675" y="1925638"/>
          <p14:tracePt t="12131" x="6035675" y="1920875"/>
          <p14:tracePt t="12905" x="6011863" y="1916113"/>
          <p14:tracePt t="12911" x="5967413" y="1905000"/>
          <p14:tracePt t="12921" x="5922963" y="1890713"/>
          <p14:tracePt t="12927" x="5892800" y="1890713"/>
          <p14:tracePt t="12934" x="5862638" y="1881188"/>
          <p14:tracePt t="12939" x="5832475" y="1876425"/>
          <p14:tracePt t="12948" x="5803900" y="1876425"/>
          <p14:tracePt t="12956" x="5773738" y="1876425"/>
          <p14:tracePt t="12961" x="5753100" y="1876425"/>
          <p14:tracePt t="12967" x="5729288" y="1876425"/>
          <p14:tracePt t="12975" x="5718175" y="1876425"/>
          <p14:tracePt t="12981" x="5703888" y="1876425"/>
          <p14:tracePt t="12997" x="5699125" y="1876425"/>
          <p14:tracePt t="13001" x="5694363" y="1876425"/>
          <p14:tracePt t="13015" x="5689600" y="1876425"/>
          <p14:tracePt t="13039" x="5683250" y="1876425"/>
          <p14:tracePt t="13049" x="5678488" y="1876425"/>
          <p14:tracePt t="13058" x="5668963" y="1865313"/>
          <p14:tracePt t="13064" x="5668963" y="1860550"/>
          <p14:tracePt t="13073" x="5664200" y="1851025"/>
          <p14:tracePt t="13078" x="5659438" y="1846263"/>
          <p14:tracePt t="13084" x="5649913" y="1836738"/>
          <p14:tracePt t="13090" x="5649913" y="1825625"/>
          <p14:tracePt t="13097" x="5638800" y="1820863"/>
          <p14:tracePt t="13107" x="5634038" y="1806575"/>
          <p14:tracePt t="13111" x="5634038" y="1801813"/>
          <p14:tracePt t="13119" x="5629275" y="1790700"/>
          <p14:tracePt t="13128" x="5624513" y="1790700"/>
          <p14:tracePt t="13133" x="5624513" y="1781175"/>
          <p14:tracePt t="13141" x="5619750" y="1781175"/>
          <p14:tracePt t="13145" x="5619750" y="1776413"/>
          <p14:tracePt t="13160" x="5610225" y="1766888"/>
          <p14:tracePt t="13166" x="5610225" y="1741488"/>
          <p14:tracePt t="13173" x="5603875" y="1722438"/>
          <p14:tracePt t="13180" x="5599113" y="1706563"/>
          <p14:tracePt t="13189" x="5589588" y="1687513"/>
          <p14:tracePt t="13195" x="5584825" y="1666875"/>
          <p14:tracePt t="13198" x="5584825" y="1652588"/>
          <p14:tracePt t="13211" x="5570538" y="1638300"/>
          <p14:tracePt t="13214" x="5570538" y="1627188"/>
          <p14:tracePt t="13222" x="5564188" y="1617663"/>
          <p14:tracePt t="13228" x="5554663" y="1612900"/>
          <p14:tracePt t="13241" x="5549900" y="1612900"/>
          <p14:tracePt t="13249" x="5545138" y="1612900"/>
          <p14:tracePt t="13272" x="5540375" y="1612900"/>
          <p14:tracePt t="13637" x="5449888" y="1643063"/>
          <p14:tracePt t="13643" x="5337175" y="1687513"/>
          <p14:tracePt t="13650" x="5232400" y="1717675"/>
          <p14:tracePt t="13658" x="5148263" y="1741488"/>
          <p14:tracePt t="13664" x="5078413" y="1751013"/>
          <p14:tracePt t="13672" x="5024438" y="1766888"/>
          <p14:tracePt t="13678" x="4968875" y="1776413"/>
          <p14:tracePt t="13687" x="4924425" y="1785938"/>
          <p14:tracePt t="13693" x="4879975" y="1797050"/>
          <p14:tracePt t="13698" x="4849813" y="1801813"/>
          <p14:tracePt t="13706" x="4819650" y="1801813"/>
          <p14:tracePt t="13712" x="4800600" y="1811338"/>
          <p14:tracePt t="13721" x="4770438" y="1811338"/>
          <p14:tracePt t="13727" x="4756150" y="1811338"/>
          <p14:tracePt t="13733" x="4740275" y="1811338"/>
          <p14:tracePt t="13740" x="4730750" y="1811338"/>
          <p14:tracePt t="13747" x="4716463" y="1811338"/>
          <p14:tracePt t="13756" x="4705350" y="1811338"/>
          <p14:tracePt t="13764" x="4691063" y="1811338"/>
          <p14:tracePt t="13773" x="4686300" y="1811338"/>
          <p14:tracePt t="13776" x="4681538" y="1811338"/>
          <p14:tracePt t="13781" x="4676775" y="1811338"/>
          <p14:tracePt t="13792" x="4672013" y="1811338"/>
          <p14:tracePt t="13800" x="4665663" y="1801813"/>
          <p14:tracePt t="13811" x="4656138" y="1797050"/>
          <p14:tracePt t="13820" x="4651375" y="1797050"/>
          <p14:tracePt t="13826" x="4646613" y="1797050"/>
          <p14:tracePt t="13842" x="4646613" y="1790700"/>
          <p14:tracePt t="13852" x="4646613" y="1785938"/>
          <p14:tracePt t="13878" x="4646613" y="1781175"/>
          <p14:tracePt t="13883" x="4646613" y="1776413"/>
          <p14:tracePt t="13891" x="4646613" y="1762125"/>
          <p14:tracePt t="13899" x="4646613" y="1757363"/>
          <p14:tracePt t="13906" x="4651375" y="1751013"/>
          <p14:tracePt t="13914" x="4660900" y="1741488"/>
          <p14:tracePt t="13925" x="4665663" y="1727200"/>
          <p14:tracePt t="13927" x="4681538" y="1711325"/>
          <p14:tracePt t="13933" x="4695825" y="1697038"/>
          <p14:tracePt t="13940" x="4716463" y="1677988"/>
          <p14:tracePt t="13948" x="4751388" y="1647825"/>
          <p14:tracePt t="13957" x="4795838" y="1631950"/>
          <p14:tracePt t="13963" x="4854575" y="1603375"/>
          <p14:tracePt t="13967" x="4899025" y="1582738"/>
          <p14:tracePt t="13973" x="4945063" y="1573213"/>
          <p14:tracePt t="13982" x="4989513" y="1558925"/>
          <p14:tracePt t="13990" x="5033963" y="1547813"/>
          <p14:tracePt t="13996" x="5064125" y="1543050"/>
          <p14:tracePt t="14002" x="5083175" y="1543050"/>
          <p14:tracePt t="14012" x="5113338" y="1524000"/>
          <p14:tracePt t="14015" x="5143500" y="1524000"/>
          <p14:tracePt t="14024" x="5183188" y="1524000"/>
          <p14:tracePt t="14031" x="5237163" y="1524000"/>
          <p14:tracePt t="14038" x="5267325" y="1524000"/>
          <p14:tracePt t="14044" x="5316538" y="1524000"/>
          <p14:tracePt t="14050" x="5370513" y="1524000"/>
          <p14:tracePt t="14059" x="5416550" y="1528763"/>
          <p14:tracePt t="14065" x="5435600" y="1538288"/>
          <p14:tracePt t="14075" x="5465763" y="1538288"/>
          <p14:tracePt t="14078" x="5480050" y="1538288"/>
          <p14:tracePt t="14083" x="5510213" y="1543050"/>
          <p14:tracePt t="14090" x="5540375" y="1552575"/>
          <p14:tracePt t="14107" x="5584825" y="1568450"/>
          <p14:tracePt t="14113" x="5599113" y="1568450"/>
          <p14:tracePt t="14119" x="5619750" y="1573213"/>
          <p14:tracePt t="14125" x="5638800" y="1582738"/>
          <p14:tracePt t="14133" x="5654675" y="1582738"/>
          <p14:tracePt t="14142" x="5659438" y="1587500"/>
          <p14:tracePt t="14146" x="5664200" y="1592263"/>
          <p14:tracePt t="14155" x="5668963" y="1592263"/>
          <p14:tracePt t="14159" x="5673725" y="1592263"/>
          <p14:tracePt t="14167" x="5683250" y="1598613"/>
          <p14:tracePt t="14181" x="5689600" y="1603375"/>
          <p14:tracePt t="14563" x="5683250" y="1617663"/>
          <p14:tracePt t="14572" x="5678488" y="1627188"/>
          <p14:tracePt t="14578" x="5678488" y="1631950"/>
          <p14:tracePt t="14586" x="5673725" y="1643063"/>
          <p14:tracePt t="14592" x="5659438" y="1652588"/>
          <p14:tracePt t="14600" x="5654675" y="1666875"/>
          <p14:tracePt t="14612" x="5643563" y="1677988"/>
          <p14:tracePt t="14619" x="5634038" y="1692275"/>
          <p14:tracePt t="14625" x="5629275" y="1697038"/>
          <p14:tracePt t="14632" x="5624513" y="1701800"/>
          <p14:tracePt t="14642" x="5619750" y="1711325"/>
          <p14:tracePt t="14647" x="5614988" y="1711325"/>
          <p14:tracePt t="14651" x="5614988" y="1722438"/>
          <p14:tracePt t="14662" x="5610225" y="1727200"/>
          <p14:tracePt t="14670" x="5603875" y="1727200"/>
          <p14:tracePt t="14678" x="5603875" y="1731963"/>
          <p14:tracePt t="14684" x="5594350" y="1736725"/>
          <p14:tracePt t="14730" x="5589588" y="1736725"/>
          <p14:tracePt t="16770" x="5668963" y="1731963"/>
          <p14:tracePt t="16776" x="5773738" y="1711325"/>
          <p14:tracePt t="16783" x="5867400" y="1701800"/>
          <p14:tracePt t="16795" x="5962650" y="1682750"/>
          <p14:tracePt t="16799" x="6056313" y="1671638"/>
          <p14:tracePt t="16806" x="6165850" y="1657350"/>
          <p14:tracePt t="16811" x="6259513" y="1647825"/>
          <p14:tracePt t="16818" x="6338888" y="1647825"/>
          <p14:tracePt t="16823" x="6394450" y="1647825"/>
          <p14:tracePt t="16837" x="6443663" y="1647825"/>
          <p14:tracePt t="16845" x="6607175" y="1638300"/>
          <p14:tracePt t="16851" x="6672263" y="1638300"/>
          <p14:tracePt t="16862" x="6726238" y="1638300"/>
          <p14:tracePt t="16866" x="6781800" y="1638300"/>
          <p14:tracePt t="16877" x="6810375" y="1638300"/>
          <p14:tracePt t="16880" x="6840538" y="1638300"/>
          <p14:tracePt t="16885" x="6870700" y="1638300"/>
          <p14:tracePt t="16893" x="6910388" y="1638300"/>
          <p14:tracePt t="16902" x="6950075" y="1638300"/>
          <p14:tracePt t="16910" x="7004050" y="1638300"/>
          <p14:tracePt t="16914" x="7034213" y="1638300"/>
          <p14:tracePt t="16921" x="7064375" y="1638300"/>
          <p14:tracePt t="16931" x="7073900" y="1638300"/>
          <p14:tracePt t="16935" x="7113588" y="1638300"/>
          <p14:tracePt t="16944" x="7138988" y="1638300"/>
          <p14:tracePt t="16949" x="7148513" y="1638300"/>
          <p14:tracePt t="16953" x="7162800" y="1638300"/>
          <p14:tracePt t="16962" x="7173913" y="1638300"/>
          <p14:tracePt t="16967" x="7188200" y="1631950"/>
          <p14:tracePt t="16975" x="7202488" y="1631950"/>
          <p14:tracePt t="16982" x="7207250" y="1631950"/>
          <p14:tracePt t="16991" x="7213600" y="1631950"/>
          <p14:tracePt t="16995" x="7223125" y="1631950"/>
          <p14:tracePt t="17001" x="7232650" y="1627188"/>
          <p14:tracePt t="17008" x="7237413" y="1622425"/>
          <p14:tracePt t="17015" x="7246938" y="1622425"/>
          <p14:tracePt t="17026" x="7262813" y="1622425"/>
          <p14:tracePt t="17031" x="7272338" y="1612900"/>
          <p14:tracePt t="17036" x="7297738" y="1612900"/>
          <p14:tracePt t="17043" x="7316788" y="1608138"/>
          <p14:tracePt t="17051" x="7332663" y="1608138"/>
          <p14:tracePt t="17060" x="7342188" y="1598613"/>
          <p14:tracePt t="17065" x="7367588" y="1592263"/>
          <p14:tracePt t="17072" x="7377113" y="1592263"/>
          <p14:tracePt t="17081" x="7391400" y="1592263"/>
          <p14:tracePt t="17084" x="7396163" y="1592263"/>
          <p14:tracePt t="17091" x="7407275" y="1592263"/>
          <p14:tracePt t="17104" x="7416800" y="1592263"/>
          <p14:tracePt t="17165" x="7421563" y="1592263"/>
          <p14:tracePt t="17192" x="7426325" y="1592263"/>
          <p14:tracePt t="17199" x="7431088" y="1592263"/>
          <p14:tracePt t="17219" x="7435850" y="1587500"/>
          <p14:tracePt t="17228" x="7440613" y="1582738"/>
          <p14:tracePt t="17241" x="7446963" y="1577975"/>
          <p14:tracePt t="17247" x="7456488" y="1568450"/>
          <p14:tracePt t="17264" x="7461250" y="1563688"/>
          <p14:tracePt t="17269" x="7466013" y="1558925"/>
          <p14:tracePt t="17299" x="7470775" y="1552575"/>
          <p14:tracePt t="17305" x="7475538" y="1547813"/>
          <p14:tracePt t="18379" x="7470775" y="1552575"/>
          <p14:tracePt t="18391" x="7456488" y="1558925"/>
          <p14:tracePt t="18401" x="7435850" y="1568450"/>
          <p14:tracePt t="18407" x="7407275" y="1568450"/>
          <p14:tracePt t="18415" x="7351713" y="1582738"/>
          <p14:tracePt t="18418" x="7297738" y="1592263"/>
          <p14:tracePt t="18427" x="7253288" y="1612900"/>
          <p14:tracePt t="18432" x="7197725" y="1622425"/>
          <p14:tracePt t="18439" x="7167563" y="1627188"/>
          <p14:tracePt t="18447" x="7108825" y="1647825"/>
          <p14:tracePt t="18453" x="7048500" y="1677988"/>
          <p14:tracePt t="18464" x="6994525" y="1697038"/>
          <p14:tracePt t="18466" x="6934200" y="1727200"/>
          <p14:tracePt t="18474" x="6900863" y="1762125"/>
          <p14:tracePt t="18480" x="6840538" y="1781175"/>
          <p14:tracePt t="18488" x="6821488" y="1801813"/>
          <p14:tracePt t="18495" x="6796088" y="1816100"/>
          <p14:tracePt t="18501" x="6765925" y="1836738"/>
          <p14:tracePt t="18509" x="6742113" y="1851025"/>
          <p14:tracePt t="18515" x="6721475" y="1865313"/>
          <p14:tracePt t="18522" x="6686550" y="1881188"/>
          <p14:tracePt t="18529" x="6656388" y="1895475"/>
          <p14:tracePt t="18535" x="6627813" y="1905000"/>
          <p14:tracePt t="18544" x="6592888" y="1920875"/>
          <p14:tracePt t="18549" x="6557963" y="1935163"/>
          <p14:tracePt t="18556" x="6527800" y="1944688"/>
          <p14:tracePt t="18563" x="6508750" y="1949450"/>
          <p14:tracePt t="18569" x="6478588" y="1965325"/>
          <p14:tracePt t="18578" x="6462713" y="1974850"/>
          <p14:tracePt t="18583" x="6448425" y="1979613"/>
          <p14:tracePt t="18591" x="6438900" y="1979613"/>
          <p14:tracePt t="18598" x="6438900" y="1984375"/>
          <p14:tracePt t="18604" x="6429375" y="1984375"/>
          <p14:tracePt t="18612" x="6423025" y="1984375"/>
          <p14:tracePt t="19058" x="6399213" y="2000250"/>
          <p14:tracePt t="19066" x="6354763" y="2019300"/>
          <p14:tracePt t="19074" x="6284913" y="2039938"/>
          <p14:tracePt t="19079" x="6224588" y="2058988"/>
          <p14:tracePt t="19086" x="6156325" y="2079625"/>
          <p14:tracePt t="19095" x="6086475" y="2098675"/>
          <p14:tracePt t="19101" x="6026150" y="2114550"/>
          <p14:tracePt t="19116" x="5967413" y="2133600"/>
          <p14:tracePt t="19122" x="5932488" y="2149475"/>
          <p14:tracePt t="19130" x="5902325" y="2154238"/>
          <p14:tracePt t="19135" x="5872163" y="2163763"/>
          <p14:tracePt t="19149" x="5813425" y="2178050"/>
          <p14:tracePt t="19156" x="5788025" y="2189163"/>
          <p14:tracePt t="19167" x="5753100" y="2193925"/>
          <p14:tracePt t="19179" x="5743575" y="2193925"/>
          <p14:tracePt t="19184" x="5729288" y="2193925"/>
          <p14:tracePt t="19191" x="5718175" y="2193925"/>
          <p14:tracePt t="19200" x="5708650" y="2193925"/>
          <p14:tracePt t="19207" x="5703888" y="2193925"/>
          <p14:tracePt t="19216" x="5689600" y="2193925"/>
          <p14:tracePt t="19229" x="5683250" y="2193925"/>
          <p14:tracePt t="19236" x="5673725" y="2193925"/>
          <p14:tracePt t="19242" x="5668963" y="2193925"/>
          <p14:tracePt t="19254" x="5664200" y="2193925"/>
          <p14:tracePt t="19264" x="5659438" y="2193925"/>
          <p14:tracePt t="19388" x="5654675" y="2193925"/>
          <p14:tracePt t="19394" x="5649913" y="2193925"/>
          <p14:tracePt t="19401" x="5649913" y="2189163"/>
          <p14:tracePt t="19414" x="5629275" y="2163763"/>
          <p14:tracePt t="19420" x="5614988" y="2138363"/>
          <p14:tracePt t="19428" x="5599113" y="2119313"/>
          <p14:tracePt t="19436" x="5575300" y="2084388"/>
          <p14:tracePt t="19449" x="5535613" y="2049463"/>
          <p14:tracePt t="19457" x="5519738" y="2024063"/>
          <p14:tracePt t="19462" x="5514975" y="2019300"/>
          <p14:tracePt t="19470" x="5505450" y="2005013"/>
          <p14:tracePt t="19488" x="5500688" y="2000250"/>
          <p14:tracePt t="19496" x="5491163" y="1995488"/>
          <p14:tracePt t="20093" x="5484813" y="2014538"/>
          <p14:tracePt t="20100" x="5484813" y="2044700"/>
          <p14:tracePt t="20107" x="5475288" y="2089150"/>
          <p14:tracePt t="20114" x="5475288" y="2109788"/>
          <p14:tracePt t="20119" x="5475288" y="2128838"/>
          <p14:tracePt t="20132" x="5470525" y="2154238"/>
          <p14:tracePt t="20136" x="5470525" y="2163763"/>
          <p14:tracePt t="20150" x="5470525" y="2182813"/>
          <p14:tracePt t="20154" x="5470525" y="2189163"/>
          <p14:tracePt t="20161" x="5470525" y="2193925"/>
          <p14:tracePt t="20182" x="5470525" y="2203450"/>
          <p14:tracePt t="20195" x="5470525" y="2208213"/>
          <p14:tracePt t="20442" x="5480050" y="2208213"/>
          <p14:tracePt t="20449" x="5500688" y="2193925"/>
          <p14:tracePt t="20455" x="5519738" y="2178050"/>
          <p14:tracePt t="20463" x="5554663" y="2163763"/>
          <p14:tracePt t="20469" x="5584825" y="2149475"/>
          <p14:tracePt t="20479" x="5629275" y="2138363"/>
          <p14:tracePt t="20486" x="5673725" y="2119313"/>
          <p14:tracePt t="20490" x="5694363" y="2119313"/>
          <p14:tracePt t="20496" x="5718175" y="2114550"/>
          <p14:tracePt t="20504" x="5734050" y="2109788"/>
          <p14:tracePt t="20514" x="5753100" y="2109788"/>
          <p14:tracePt t="20521" x="5762625" y="2109788"/>
          <p14:tracePt t="20531" x="5773738" y="2109788"/>
          <p14:tracePt t="20536" x="5783263" y="2109788"/>
          <p14:tracePt t="20546" x="5788025" y="2109788"/>
          <p14:tracePt t="28104" x="5843588" y="2074863"/>
          <p14:tracePt t="28110" x="5932488" y="2019300"/>
          <p14:tracePt t="28117" x="6016625" y="1979613"/>
          <p14:tracePt t="28125" x="6086475" y="1939925"/>
          <p14:tracePt t="28136" x="6145213" y="1900238"/>
          <p14:tracePt t="28138" x="6229350" y="1846263"/>
          <p14:tracePt t="28145" x="6338888" y="1801813"/>
          <p14:tracePt t="28151" x="6423025" y="1771650"/>
          <p14:tracePt t="28159" x="6502400" y="1762125"/>
          <p14:tracePt t="28167" x="6572250" y="1751013"/>
          <p14:tracePt t="28173" x="6616700" y="1741488"/>
          <p14:tracePt t="28177" x="6661150" y="1731963"/>
          <p14:tracePt t="28191" x="6721475" y="1731963"/>
          <p14:tracePt t="28202" x="6746875" y="1731963"/>
          <p14:tracePt t="28206" x="6786563" y="1731963"/>
          <p14:tracePt t="28215" x="6810375" y="1731963"/>
          <p14:tracePt t="28219" x="6840538" y="1736725"/>
          <p14:tracePt t="28226" x="6861175" y="1741488"/>
          <p14:tracePt t="28236" x="6884988" y="1751013"/>
          <p14:tracePt t="28241" x="6894513" y="1757363"/>
          <p14:tracePt t="28250" x="6910388" y="1757363"/>
          <p14:tracePt t="28256" x="6924675" y="1771650"/>
          <p14:tracePt t="28260" x="6934200" y="1771650"/>
          <p14:tracePt t="28267" x="6950075" y="1776413"/>
          <p14:tracePt t="28273" x="6964363" y="1785938"/>
          <p14:tracePt t="28286" x="6969125" y="1785938"/>
          <p14:tracePt t="28290" x="6980238" y="1790700"/>
          <p14:tracePt t="28294" x="6994525" y="1790700"/>
          <p14:tracePt t="28300" x="7008813" y="1790700"/>
          <p14:tracePt t="28307" x="7015163" y="1790700"/>
          <p14:tracePt t="28318" x="7024688" y="1790700"/>
          <p14:tracePt t="28322" x="7038975" y="1790700"/>
          <p14:tracePt t="28335" x="7048500" y="1790700"/>
          <p14:tracePt t="28338" x="7064375" y="1790700"/>
          <p14:tracePt t="28343" x="7078663" y="1776413"/>
          <p14:tracePt t="28350" x="7094538" y="1766888"/>
          <p14:tracePt t="28357" x="7104063" y="1762125"/>
          <p14:tracePt t="28366" x="7118350" y="1757363"/>
          <p14:tracePt t="28371" x="7134225" y="1746250"/>
          <p14:tracePt t="28376" x="7148513" y="1731963"/>
          <p14:tracePt t="28386" x="7153275" y="1727200"/>
          <p14:tracePt t="28389" x="7158038" y="1722438"/>
          <p14:tracePt t="28400" x="7167563" y="1711325"/>
          <p14:tracePt t="28404" x="7178675" y="1701800"/>
          <p14:tracePt t="28410" x="7183438" y="1692275"/>
          <p14:tracePt t="28418" x="7197725" y="1677988"/>
          <p14:tracePt t="28424" x="7197725" y="1662113"/>
          <p14:tracePt t="28432" x="7213600" y="1652588"/>
          <p14:tracePt t="28439" x="7213600" y="1627188"/>
          <p14:tracePt t="28445" x="7218363" y="1598613"/>
          <p14:tracePt t="28452" x="7218363" y="1577975"/>
          <p14:tracePt t="28458" x="7218363" y="1547813"/>
          <p14:tracePt t="28465" x="7213600" y="1508125"/>
          <p14:tracePt t="28473" x="7213600" y="1479550"/>
          <p14:tracePt t="28480" x="7207250" y="1449388"/>
          <p14:tracePt t="28488" x="7197725" y="1414463"/>
          <p14:tracePt t="28492" x="7192963" y="1384300"/>
          <p14:tracePt t="28501" x="7183438" y="1354138"/>
          <p14:tracePt t="28506" x="7178675" y="1339850"/>
          <p14:tracePt t="28515" x="7167563" y="1319213"/>
          <p14:tracePt t="28522" x="7158038" y="1304925"/>
          <p14:tracePt t="28526" x="7143750" y="1290638"/>
          <p14:tracePt t="28537" x="7118350" y="1270000"/>
          <p14:tracePt t="28540" x="7099300" y="1255713"/>
          <p14:tracePt t="28549" x="7064375" y="1235075"/>
          <p14:tracePt t="28556" x="7019925" y="1211263"/>
          <p14:tracePt t="28562" x="6973888" y="1190625"/>
          <p14:tracePt t="28571" x="6929438" y="1176338"/>
          <p14:tracePt t="28574" x="6880225" y="1146175"/>
          <p14:tracePt t="28581" x="6835775" y="1127125"/>
          <p14:tracePt t="28589" x="6791325" y="1092200"/>
          <p14:tracePt t="28599" x="6756400" y="1071563"/>
          <p14:tracePt t="28602" x="6721475" y="1036638"/>
          <p14:tracePt t="28609" x="6686550" y="1012825"/>
          <p14:tracePt t="28615" x="6661150" y="987425"/>
          <p14:tracePt t="28623" x="6642100" y="968375"/>
          <p14:tracePt t="28633" x="6607175" y="942975"/>
          <p14:tracePt t="28637" x="6572250" y="922338"/>
          <p14:tracePt t="28643" x="6527800" y="908050"/>
          <p14:tracePt t="28652" x="6457950" y="889000"/>
          <p14:tracePt t="28657" x="6403975" y="868363"/>
          <p14:tracePt t="28665" x="6324600" y="868363"/>
          <p14:tracePt t="28672" x="6229350" y="868363"/>
          <p14:tracePt t="28677" x="6135688" y="873125"/>
          <p14:tracePt t="28688" x="6042025" y="882650"/>
          <p14:tracePt t="28691" x="5932488" y="903288"/>
          <p14:tracePt t="28701" x="5853113" y="922338"/>
          <p14:tracePt t="28706" x="5797550" y="933450"/>
          <p14:tracePt t="28711" x="5729288" y="942975"/>
          <p14:tracePt t="28720" x="5668963" y="962025"/>
          <p14:tracePt t="28725" x="5624513" y="982663"/>
          <p14:tracePt t="28731" x="5580063" y="996950"/>
          <p14:tracePt t="28740" x="5535613" y="1036638"/>
          <p14:tracePt t="28750" x="5484813" y="1076325"/>
          <p14:tracePt t="28753" x="5435600" y="1111250"/>
          <p14:tracePt t="28759" x="5386388" y="1185863"/>
          <p14:tracePt t="28766" x="5346700" y="1235075"/>
          <p14:tracePt t="28774" x="5311775" y="1279525"/>
          <p14:tracePt t="28783" x="5272088" y="1330325"/>
          <p14:tracePt t="28790" x="5241925" y="1374775"/>
          <p14:tracePt t="28793" x="5222875" y="1433513"/>
          <p14:tracePt t="28801" x="5202238" y="1503363"/>
          <p14:tracePt t="28806" x="5202238" y="1558925"/>
          <p14:tracePt t="28814" x="5202238" y="1612900"/>
          <p14:tracePt t="28822" x="5218113" y="1657350"/>
          <p14:tracePt t="28827" x="5237163" y="1701800"/>
          <p14:tracePt t="28837" x="5251450" y="1731963"/>
          <p14:tracePt t="28841" x="5281613" y="1790700"/>
          <p14:tracePt t="28847" x="5311775" y="1851025"/>
          <p14:tracePt t="28855" x="5360988" y="1909763"/>
          <p14:tracePt t="28861" x="5410200" y="1970088"/>
          <p14:tracePt t="28871" x="5475288" y="2035175"/>
          <p14:tracePt t="28875" x="5519738" y="2084388"/>
          <p14:tracePt t="28885" x="5570538" y="2109788"/>
          <p14:tracePt t="28889" x="5614988" y="2149475"/>
          <p14:tracePt t="28897" x="5659438" y="2163763"/>
          <p14:tracePt t="28904" x="5718175" y="2173288"/>
          <p14:tracePt t="28909" x="5773738" y="2182813"/>
          <p14:tracePt t="28918" x="5837238" y="2182813"/>
          <p14:tracePt t="28923" x="5907088" y="2178050"/>
          <p14:tracePt t="28929" x="5976938" y="2168525"/>
          <p14:tracePt t="28937" x="6042025" y="2168525"/>
          <p14:tracePt t="28943" x="6135688" y="2149475"/>
          <p14:tracePt t="28952" x="6235700" y="2128838"/>
          <p14:tracePt t="28958" x="6303963" y="2109788"/>
          <p14:tracePt t="28967" x="6388100" y="2063750"/>
          <p14:tracePt t="28974" x="6443663" y="2035175"/>
          <p14:tracePt t="28981" x="6508750" y="1984375"/>
          <p14:tracePt t="28991" x="6567488" y="1935163"/>
          <p14:tracePt t="28994" x="6627813" y="1885950"/>
          <p14:tracePt t="29000" x="6686550" y="1836738"/>
          <p14:tracePt t="29007" x="6726238" y="1797050"/>
          <p14:tracePt t="29017" x="6786563" y="1746250"/>
          <p14:tracePt t="29023" x="6826250" y="1701800"/>
          <p14:tracePt t="29027" x="6865938" y="1638300"/>
          <p14:tracePt t="29033" x="6905625" y="1568450"/>
          <p14:tracePt t="29041" x="6924675" y="1484313"/>
          <p14:tracePt t="29055" x="6964363" y="1358900"/>
          <p14:tracePt t="29062" x="6964363" y="1319213"/>
          <p14:tracePt t="29069" x="6964363" y="1265238"/>
          <p14:tracePt t="29076" x="6964363" y="1211263"/>
          <p14:tracePt t="29085" x="6964363" y="1131888"/>
          <p14:tracePt t="29090" x="6959600" y="1076325"/>
          <p14:tracePt t="29098" x="6950075" y="1017588"/>
          <p14:tracePt t="29103" x="6934200" y="987425"/>
          <p14:tracePt t="29110" x="6910388" y="952500"/>
          <p14:tracePt t="29117" x="6880225" y="917575"/>
          <p14:tracePt t="29123" x="6845300" y="882650"/>
          <p14:tracePt t="29134" x="6810375" y="854075"/>
          <p14:tracePt t="29141" x="6765925" y="828675"/>
          <p14:tracePt t="29144" x="6696075" y="798513"/>
          <p14:tracePt t="29151" x="6611938" y="779463"/>
          <p14:tracePt t="29158" x="6532563" y="769938"/>
          <p14:tracePt t="29172" x="6329363" y="793750"/>
          <p14:tracePt t="29176" x="6219825" y="828675"/>
          <p14:tracePt t="29186" x="6100763" y="868363"/>
          <p14:tracePt t="29191" x="6002338" y="922338"/>
          <p14:tracePt t="29197" x="5892800" y="1001713"/>
          <p14:tracePt t="29205" x="5803900" y="1066800"/>
          <p14:tracePt t="29211" x="5699125" y="1185863"/>
          <p14:tracePt t="29219" x="5624513" y="1250950"/>
          <p14:tracePt t="29224" x="5584825" y="1295400"/>
          <p14:tracePt t="29231" x="5564188" y="1319213"/>
          <p14:tracePt t="29239" x="5535613" y="1354138"/>
          <p14:tracePt t="29249" x="5500688" y="1389063"/>
          <p14:tracePt t="29254" x="5470525" y="1449388"/>
          <p14:tracePt t="29258" x="5440363" y="1543050"/>
          <p14:tracePt t="29267" x="5430838" y="1638300"/>
          <p14:tracePt t="29273" x="5430838" y="1717675"/>
          <p14:tracePt t="29282" x="5435600" y="1771650"/>
          <p14:tracePt t="29289" x="5449888" y="1816100"/>
          <p14:tracePt t="29294" x="5491163" y="1865313"/>
          <p14:tracePt t="29301" x="5540375" y="1925638"/>
          <p14:tracePt t="29306" x="5614988" y="1989138"/>
          <p14:tracePt t="29314" x="5722938" y="2054225"/>
          <p14:tracePt t="29322" x="5832475" y="2098675"/>
          <p14:tracePt t="29328" x="5916613" y="2119313"/>
          <p14:tracePt t="29337" x="5986463" y="2138363"/>
          <p14:tracePt t="29342" x="6051550" y="2138363"/>
          <p14:tracePt t="29349" x="6135688" y="2138363"/>
          <p14:tracePt t="29356" x="6215063" y="2124075"/>
          <p14:tracePt t="29363" x="6284913" y="2103438"/>
          <p14:tracePt t="29370" x="6354763" y="2084388"/>
          <p14:tracePt t="29376" x="6429375" y="2044700"/>
          <p14:tracePt t="29385" x="6488113" y="2014538"/>
          <p14:tracePt t="29390" x="6557963" y="1974850"/>
          <p14:tracePt t="29398" x="6632575" y="1930400"/>
          <p14:tracePt t="29405" x="6686550" y="1900238"/>
          <p14:tracePt t="29410" x="6735763" y="1876425"/>
          <p14:tracePt t="29418" x="6781800" y="1846263"/>
          <p14:tracePt t="29424" x="6821488" y="1801813"/>
          <p14:tracePt t="29432" x="6861175" y="1727200"/>
          <p14:tracePt t="29439" x="6900863" y="1643063"/>
          <p14:tracePt t="29444" x="6929438" y="1582738"/>
          <p14:tracePt t="29452" x="6950075" y="1528763"/>
          <p14:tracePt t="29458" x="6969125" y="1468438"/>
          <p14:tracePt t="29464" x="6980238" y="1439863"/>
          <p14:tracePt t="29473" x="6994525" y="1393825"/>
          <p14:tracePt t="29481" x="7004050" y="1349375"/>
          <p14:tracePt t="29488" x="7015163" y="1319213"/>
          <p14:tracePt t="29492" x="7015163" y="1265238"/>
          <p14:tracePt t="29498" x="7008813" y="1211263"/>
          <p14:tracePt t="29506" x="6999288" y="1181100"/>
          <p14:tracePt t="29515" x="6980238" y="1136650"/>
          <p14:tracePt t="29521" x="6964363" y="1111250"/>
          <p14:tracePt t="29527" x="6945313" y="1081088"/>
          <p14:tracePt t="29535" x="6919913" y="1066800"/>
          <p14:tracePt t="29540" x="6865938" y="1031875"/>
          <p14:tracePt t="29548" x="6805613" y="1001713"/>
          <p14:tracePt t="29556" x="6735763" y="973138"/>
          <p14:tracePt t="29561" x="6632575" y="973138"/>
          <p14:tracePt t="29569" x="6537325" y="973138"/>
          <p14:tracePt t="29575" x="6434138" y="973138"/>
          <p14:tracePt t="29583" x="6324600" y="987425"/>
          <p14:tracePt t="29590" x="6245225" y="1008063"/>
          <p14:tracePt t="29595" x="6145213" y="1052513"/>
          <p14:tracePt t="29604" x="6061075" y="1081088"/>
          <p14:tracePt t="29609" x="5991225" y="1120775"/>
          <p14:tracePt t="29619" x="5916613" y="1176338"/>
          <p14:tracePt t="29623" x="5857875" y="1235075"/>
          <p14:tracePt t="29630" x="5797550" y="1274763"/>
          <p14:tracePt t="29638" x="5762625" y="1314450"/>
          <p14:tracePt t="29643" x="5722938" y="1349375"/>
          <p14:tracePt t="29651" x="5703888" y="1370013"/>
          <p14:tracePt t="29657" x="5678488" y="1393825"/>
          <p14:tracePt t="29666" x="5643563" y="1428750"/>
          <p14:tracePt t="29672" x="5634038" y="1458913"/>
          <p14:tracePt t="29677" x="5619750" y="1508125"/>
          <p14:tracePt t="29685" x="5610225" y="1547813"/>
          <p14:tracePt t="29691" x="5599113" y="1617663"/>
          <p14:tracePt t="29699" x="5603875" y="1697038"/>
          <p14:tracePt t="29706" x="5614988" y="1741488"/>
          <p14:tracePt t="29711" x="5629275" y="1776413"/>
          <p14:tracePt t="29719" x="5643563" y="1806575"/>
          <p14:tracePt t="29725" x="5694363" y="1846263"/>
          <p14:tracePt t="29731" x="5753100" y="1885950"/>
          <p14:tracePt t="29740" x="5813425" y="1916113"/>
          <p14:tracePt t="29750" x="5883275" y="1944688"/>
          <p14:tracePt t="29753" x="5927725" y="1974850"/>
          <p14:tracePt t="29759" x="5986463" y="1989138"/>
          <p14:tracePt t="29765" x="6030913" y="2000250"/>
          <p14:tracePt t="29773" x="6096000" y="2000250"/>
          <p14:tracePt t="29785" x="6149975" y="2009775"/>
          <p14:tracePt t="29789" x="6205538" y="2019300"/>
          <p14:tracePt t="29793" x="6249988" y="2019300"/>
          <p14:tracePt t="29802" x="6303963" y="2019300"/>
          <p14:tracePt t="29807" x="6334125" y="2009775"/>
          <p14:tracePt t="29817" x="6388100" y="2000250"/>
          <p14:tracePt t="29822" x="6423025" y="1979613"/>
          <p14:tracePt t="29828" x="6483350" y="1949450"/>
          <p14:tracePt t="29837" x="6537325" y="1935163"/>
          <p14:tracePt t="29842" x="6572250" y="1905000"/>
          <p14:tracePt t="29850" x="6621463" y="1881188"/>
          <p14:tracePt t="29856" x="6667500" y="1841500"/>
          <p14:tracePt t="29864" x="6707188" y="1781175"/>
          <p14:tracePt t="29870" x="6756400" y="1722438"/>
          <p14:tracePt t="29876" x="6786563" y="1662113"/>
          <p14:tracePt t="29886" x="6831013" y="1577975"/>
          <p14:tracePt t="29891" x="6845300" y="1543050"/>
          <p14:tracePt t="29898" x="6865938" y="1498600"/>
          <p14:tracePt t="29906" x="6880225" y="1454150"/>
          <p14:tracePt t="29910" x="6889750" y="1423988"/>
          <p14:tracePt t="29917" x="6910388" y="1354138"/>
          <p14:tracePt t="29925" x="6919913" y="1285875"/>
          <p14:tracePt t="29935" x="6919913" y="1206500"/>
          <p14:tracePt t="29939" x="6919913" y="1150938"/>
          <p14:tracePt t="29943" x="6915150" y="1087438"/>
          <p14:tracePt t="29951" x="6905625" y="1041400"/>
          <p14:tracePt t="29959" x="6884988" y="982663"/>
          <p14:tracePt t="29966" x="6854825" y="912813"/>
          <p14:tracePt t="29974" x="6815138" y="819150"/>
          <p14:tracePt t="29978" x="6781800" y="735013"/>
          <p14:tracePt t="29989" x="6742113" y="674688"/>
          <p14:tracePt t="29991" x="6716713" y="639763"/>
          <p14:tracePt t="29999" x="6691313" y="615950"/>
          <p14:tracePt t="30005" x="6637338" y="585788"/>
          <p14:tracePt t="30013" x="6577013" y="555625"/>
          <p14:tracePt t="30022" x="6508750" y="550863"/>
          <p14:tracePt t="30026" x="6429375" y="536575"/>
          <p14:tracePt t="30035" x="6343650" y="555625"/>
          <p14:tracePt t="30039" x="6249988" y="576263"/>
          <p14:tracePt t="30047" x="6140450" y="630238"/>
          <p14:tracePt t="30055" x="6011863" y="714375"/>
          <p14:tracePt t="30060" x="5911850" y="814388"/>
          <p14:tracePt t="30070" x="5788025" y="933450"/>
          <p14:tracePt t="30074" x="5689600" y="1022350"/>
          <p14:tracePt t="30081" x="5589588" y="1111250"/>
          <p14:tracePt t="30089" x="5475288" y="1260475"/>
          <p14:tracePt t="30096" x="5376863" y="1404938"/>
          <p14:tracePt t="30104" x="5321300" y="1498600"/>
          <p14:tracePt t="30108" x="5281613" y="1558925"/>
          <p14:tracePt t="30115" x="5241925" y="1617663"/>
          <p14:tracePt t="30123" x="5207000" y="1692275"/>
          <p14:tracePt t="30132" x="5167313" y="1801813"/>
          <p14:tracePt t="30143" x="5143500" y="1949450"/>
          <p14:tracePt t="30151" x="5143500" y="2005013"/>
          <p14:tracePt t="30159" x="5157788" y="2035175"/>
          <p14:tracePt t="30170" x="5176838" y="2093913"/>
          <p14:tracePt t="30173" x="5202238" y="2128838"/>
          <p14:tracePt t="30177" x="5246688" y="2163763"/>
          <p14:tracePt t="30185" x="5311775" y="2217738"/>
          <p14:tracePt t="30193" x="5395913" y="2257425"/>
          <p14:tracePt t="30200" x="5480050" y="2301875"/>
          <p14:tracePt t="30207" x="5575300" y="2332038"/>
          <p14:tracePt t="30211" x="5668963" y="2352675"/>
          <p14:tracePt t="30219" x="5738813" y="2362200"/>
          <p14:tracePt t="30224" x="5808663" y="2371725"/>
          <p14:tracePt t="30235" x="5857875" y="2371725"/>
          <p14:tracePt t="30240" x="5927725" y="2366963"/>
          <p14:tracePt t="30249" x="5995988" y="2357438"/>
          <p14:tracePt t="30259" x="6126163" y="2308225"/>
          <p14:tracePt t="30269" x="6156325" y="2292350"/>
          <p14:tracePt t="30276" x="6205538" y="2262188"/>
          <p14:tracePt t="30285" x="6249988" y="2238375"/>
          <p14:tracePt t="30291" x="6308725" y="2208213"/>
          <p14:tracePt t="30297" x="6343650" y="2173288"/>
          <p14:tracePt t="30301" x="6388100" y="2143125"/>
          <p14:tracePt t="30308" x="6423025" y="2119313"/>
          <p14:tracePt t="30315" x="6448425" y="2093913"/>
          <p14:tracePt t="30322" x="6483350" y="2070100"/>
          <p14:tracePt t="30330" x="6513513" y="2024063"/>
          <p14:tracePt t="30337" x="6537325" y="1965325"/>
          <p14:tracePt t="30346" x="6567488" y="1916113"/>
          <p14:tracePt t="30353" x="6588125" y="1870075"/>
          <p14:tracePt t="30360" x="6592888" y="1830388"/>
          <p14:tracePt t="30366" x="6611938" y="1771650"/>
          <p14:tracePt t="30371" x="6611938" y="1741488"/>
          <p14:tracePt t="30378" x="6611938" y="1722438"/>
          <p14:tracePt t="30386" x="6611938" y="1682750"/>
          <p14:tracePt t="30392" x="6611938" y="1627188"/>
          <p14:tracePt t="30404" x="6597650" y="1503363"/>
          <p14:tracePt t="30410" x="6567488" y="1433513"/>
          <p14:tracePt t="30417" x="6537325" y="1374775"/>
          <p14:tracePt t="30424" x="6508750" y="1314450"/>
          <p14:tracePt t="30433" x="6483350" y="1279525"/>
          <p14:tracePt t="30439" x="6448425" y="1246188"/>
          <p14:tracePt t="30445" x="6388100" y="1216025"/>
          <p14:tracePt t="30454" x="6329363" y="1176338"/>
          <p14:tracePt t="30458" x="6275388" y="1155700"/>
          <p14:tracePt t="30466" x="6205538" y="1155700"/>
          <p14:tracePt t="30474" x="6110288" y="1146175"/>
          <p14:tracePt t="30479" x="6030913" y="1150938"/>
          <p14:tracePt t="30490" x="5962650" y="1171575"/>
          <p14:tracePt t="30492" x="5876925" y="1206500"/>
          <p14:tracePt t="30498" x="5818188" y="1220788"/>
          <p14:tracePt t="30507" x="5762625" y="1239838"/>
          <p14:tracePt t="30515" x="5703888" y="1279525"/>
          <p14:tracePt t="30522" x="5643563" y="1319213"/>
          <p14:tracePt t="30527" x="5594350" y="1358900"/>
          <p14:tracePt t="30539" x="5545138" y="1419225"/>
          <p14:tracePt t="30542" x="5495925" y="1484313"/>
          <p14:tracePt t="30550" x="5445125" y="1543050"/>
          <p14:tracePt t="30555" x="5416550" y="1577975"/>
          <p14:tracePt t="30561" x="5395913" y="1598613"/>
          <p14:tracePt t="30570" x="5381625" y="1622425"/>
          <p14:tracePt t="30575" x="5365750" y="1652588"/>
          <p14:tracePt t="30583" x="5346700" y="1697038"/>
          <p14:tracePt t="30590" x="5337175" y="1741488"/>
          <p14:tracePt t="30595" x="5330825" y="1771650"/>
          <p14:tracePt t="30605" x="5330825" y="1811338"/>
          <p14:tracePt t="30609" x="5330825" y="1846263"/>
          <p14:tracePt t="30616" x="5346700" y="1865313"/>
          <p14:tracePt t="30624" x="5360988" y="1895475"/>
          <p14:tracePt t="30630" x="5400675" y="1935163"/>
          <p14:tracePt t="30639" x="5470525" y="1974850"/>
          <p14:tracePt t="30643" x="5554663" y="1995488"/>
          <p14:tracePt t="30650" x="5634038" y="2014538"/>
          <p14:tracePt t="30658" x="5718175" y="2035175"/>
          <p14:tracePt t="30666" x="5783263" y="2035175"/>
          <p14:tracePt t="30673" x="5853113" y="2035175"/>
          <p14:tracePt t="30677" x="5907088" y="2035175"/>
          <p14:tracePt t="30685" x="5937250" y="2035175"/>
          <p14:tracePt t="30692" x="5967413" y="2035175"/>
          <p14:tracePt t="30700" x="6007100" y="2035175"/>
          <p14:tracePt t="30707" x="6035675" y="2035175"/>
          <p14:tracePt t="30712" x="6065838" y="2024063"/>
          <p14:tracePt t="30718" x="6086475" y="2019300"/>
          <p14:tracePt t="30725" x="6110288" y="2009775"/>
          <p14:tracePt t="30733" x="6140450" y="1995488"/>
          <p14:tracePt t="30741" x="6156325" y="1979613"/>
          <p14:tracePt t="30748" x="6189663" y="1955800"/>
          <p14:tracePt t="30754" x="6210300" y="1935163"/>
          <p14:tracePt t="30760" x="6235700" y="1900238"/>
          <p14:tracePt t="30766" x="6275388" y="1841500"/>
          <p14:tracePt t="30774" x="6303963" y="1806575"/>
          <p14:tracePt t="30782" x="6329363" y="1757363"/>
          <p14:tracePt t="30791" x="6343650" y="1736725"/>
          <p14:tracePt t="30794" x="6359525" y="1706563"/>
          <p14:tracePt t="30804" x="6378575" y="1671638"/>
          <p14:tracePt t="30808" x="6383338" y="1643063"/>
          <p14:tracePt t="30817" x="6394450" y="1612900"/>
          <p14:tracePt t="30822" x="6399213" y="1587500"/>
          <p14:tracePt t="30828" x="6408738" y="1568450"/>
          <p14:tracePt t="30839" x="6408738" y="1552575"/>
          <p14:tracePt t="30842" x="6408738" y="1543050"/>
          <p14:tracePt t="30852" x="6408738" y="1528763"/>
          <p14:tracePt t="30857" x="6408738" y="1519238"/>
          <p14:tracePt t="30863" x="6408738" y="1508125"/>
          <p14:tracePt t="30870" x="6399213" y="1503363"/>
          <p14:tracePt t="30876" x="6399213" y="1493838"/>
          <p14:tracePt t="30883" x="6394450" y="1489075"/>
          <p14:tracePt t="30891" x="6388100" y="1484313"/>
          <p14:tracePt t="30901" x="6378575" y="1484313"/>
          <p14:tracePt t="30904" x="6364288" y="1468438"/>
          <p14:tracePt t="30910" x="6334125" y="1458913"/>
          <p14:tracePt t="30917" x="6289675" y="1454150"/>
          <p14:tracePt t="30925" x="6245225" y="1444625"/>
          <p14:tracePt t="30936" x="6205538" y="1444625"/>
          <p14:tracePt t="30940" x="6149975" y="1444625"/>
          <p14:tracePt t="30945" x="6096000" y="1449388"/>
          <p14:tracePt t="30952" x="6042025" y="1458913"/>
          <p14:tracePt t="30958" x="5995988" y="1463675"/>
          <p14:tracePt t="30968" x="5951538" y="1484313"/>
          <p14:tracePt t="30974" x="5897563" y="1503363"/>
          <p14:tracePt t="30979" x="5837238" y="1543050"/>
          <p14:tracePt t="30989" x="5788025" y="1568450"/>
          <p14:tracePt t="30993" x="5753100" y="1598613"/>
          <p14:tracePt t="31002" x="5718175" y="1622425"/>
          <p14:tracePt t="31007" x="5683250" y="1647825"/>
          <p14:tracePt t="31015" x="5664200" y="1671638"/>
          <p14:tracePt t="31024" x="5638800" y="1692275"/>
          <p14:tracePt t="31029" x="5624513" y="1706563"/>
          <p14:tracePt t="31034" x="5619750" y="1722438"/>
          <p14:tracePt t="31041" x="5603875" y="1741488"/>
          <p14:tracePt t="31048" x="5603875" y="1757363"/>
          <p14:tracePt t="31056" x="5599113" y="1771650"/>
          <p14:tracePt t="31060" x="5599113" y="1781175"/>
          <p14:tracePt t="31069" x="5599113" y="1785938"/>
          <p14:tracePt t="31074" x="5599113" y="1801813"/>
          <p14:tracePt t="31081" x="5599113" y="1806575"/>
          <p14:tracePt t="31088" x="5599113" y="1811338"/>
          <p14:tracePt t="31102" x="5599113" y="1816100"/>
          <p14:tracePt t="31108" x="5599113" y="1820863"/>
          <p14:tracePt t="32281" x="5519738" y="1855788"/>
          <p14:tracePt t="32288" x="5435600" y="1895475"/>
          <p14:tracePt t="32294" x="5365750" y="1939925"/>
          <p14:tracePt t="32302" x="5291138" y="1970088"/>
          <p14:tracePt t="32308" x="5197475" y="2014538"/>
          <p14:tracePt t="32315" x="5087938" y="2044700"/>
          <p14:tracePt t="32323" x="4978400" y="2089150"/>
          <p14:tracePt t="32328" x="4910138" y="2119313"/>
          <p14:tracePt t="32336" x="4849813" y="2138363"/>
          <p14:tracePt t="32341" x="4791075" y="2159000"/>
          <p14:tracePt t="32349" x="4735513" y="2178050"/>
          <p14:tracePt t="32357" x="4665663" y="2208213"/>
          <p14:tracePt t="32362" x="4606925" y="2228850"/>
          <p14:tracePt t="32372" x="4546600" y="2252663"/>
          <p14:tracePt t="32375" x="4502150" y="2273300"/>
          <p14:tracePt t="32382" x="4467225" y="2297113"/>
          <p14:tracePt t="32390" x="4438650" y="2317750"/>
          <p14:tracePt t="32395" x="4413250" y="2332038"/>
          <p14:tracePt t="32406" x="4392613" y="2336800"/>
          <p14:tracePt t="32409" x="4378325" y="2352675"/>
          <p14:tracePt t="32418" x="4364038" y="2357438"/>
          <p14:tracePt t="32423" x="4352925" y="2366963"/>
          <p14:tracePt t="32431" x="4329113" y="2366963"/>
          <p14:tracePt t="32438" x="4308475" y="2366963"/>
          <p14:tracePt t="32444" x="4294188" y="2366963"/>
          <p14:tracePt t="32452" x="4289425" y="2366963"/>
          <p14:tracePt t="32458" x="4284663" y="2366963"/>
          <p14:tracePt t="32465" x="4273550" y="2366963"/>
          <p14:tracePt t="32472" x="4268788" y="2362200"/>
          <p14:tracePt t="32478" x="4259263" y="2362200"/>
          <p14:tracePt t="32486" x="4249738" y="2362200"/>
          <p14:tracePt t="32492" x="4244975" y="2357438"/>
          <p14:tracePt t="32499" x="4238625" y="2357438"/>
          <p14:tracePt t="32507" x="4233863" y="2357438"/>
          <p14:tracePt t="32514" x="4219575" y="2352675"/>
          <p14:tracePt t="32521" x="4214813" y="2347913"/>
          <p14:tracePt t="32526" x="4210050" y="2347913"/>
          <p14:tracePt t="32533" x="4194175" y="2341563"/>
          <p14:tracePt t="32542" x="4189413" y="2336800"/>
          <p14:tracePt t="32552" x="4184650" y="2322513"/>
          <p14:tracePt t="32557" x="4170363" y="2308225"/>
          <p14:tracePt t="32562" x="4165600" y="2278063"/>
          <p14:tracePt t="32569" x="4165600" y="2257425"/>
          <p14:tracePt t="32577" x="4154488" y="2233613"/>
          <p14:tracePt t="32591" x="4154488" y="2203450"/>
          <p14:tracePt t="32599" x="4154488" y="2189163"/>
          <p14:tracePt t="32604" x="4154488" y="2182813"/>
          <p14:tracePt t="32612" x="4154488" y="2178050"/>
          <p14:tracePt t="32621" x="4149725" y="2178050"/>
          <p14:tracePt t="32625" x="4144963" y="2178050"/>
          <p14:tracePt t="32638" x="4130675" y="2173288"/>
          <p14:tracePt t="32647" x="4119563" y="2173288"/>
          <p14:tracePt t="32655" x="4105275" y="2173288"/>
          <p14:tracePt t="32659" x="4086225" y="2173288"/>
          <p14:tracePt t="32668" x="4065588" y="2173288"/>
          <p14:tracePt t="32673" x="4051300" y="2178050"/>
          <p14:tracePt t="32679" x="4035425" y="2189163"/>
          <p14:tracePt t="32687" x="4030663" y="2189163"/>
          <p14:tracePt t="32695" x="4025900" y="2189163"/>
          <p14:tracePt t="32707" x="4021138" y="2189163"/>
          <p14:tracePt t="32712" x="4016375" y="2189163"/>
          <p14:tracePt t="32755" x="4006850" y="2189163"/>
          <p14:tracePt t="32767" x="4000500" y="2189163"/>
          <p14:tracePt t="32776" x="3990975" y="2198688"/>
          <p14:tracePt t="32782" x="3967163" y="2222500"/>
          <p14:tracePt t="32789" x="3932238" y="2257425"/>
          <p14:tracePt t="32794" x="3897313" y="2273300"/>
          <p14:tracePt t="32801" x="3876675" y="2297113"/>
          <p14:tracePt t="32809" x="3841750" y="2312988"/>
          <p14:tracePt t="32819" x="3822700" y="2327275"/>
          <p14:tracePt t="32823" x="3797300" y="2336800"/>
          <p14:tracePt t="32829" x="3783013" y="2341563"/>
          <p14:tracePt t="32835" x="3778250" y="2347913"/>
          <p14:tracePt t="32843" x="3773488" y="2347913"/>
          <p14:tracePt t="32852" x="3773488" y="2352675"/>
          <p14:tracePt t="32858" x="3767138" y="2352675"/>
          <p14:tracePt t="32863" x="3762375" y="2362200"/>
          <p14:tracePt t="33414" x="3748088" y="2387600"/>
          <p14:tracePt t="33420" x="3748088" y="2406650"/>
          <p14:tracePt t="33427" x="3743325" y="2432050"/>
          <p14:tracePt t="33440" x="3733800" y="2466975"/>
          <p14:tracePt t="33448" x="3727450" y="2486025"/>
          <p14:tracePt t="33459" x="3727450" y="2500313"/>
          <p14:tracePt t="33462" x="3727450" y="2520950"/>
          <p14:tracePt t="33475" x="3727450" y="2570163"/>
          <p14:tracePt t="33482" x="3727450" y="2595563"/>
          <p14:tracePt t="33490" x="3727450" y="2614613"/>
          <p14:tracePt t="33494" x="3727450" y="2635250"/>
          <p14:tracePt t="33509" x="3727450" y="2654300"/>
          <p14:tracePt t="33518" x="3727450" y="2659063"/>
          <p14:tracePt t="33522" x="3727450" y="2665413"/>
          <p14:tracePt t="33538" x="3727450" y="2670175"/>
          <p14:tracePt t="33541" x="3727450" y="2674938"/>
          <p14:tracePt t="33595" x="3727450" y="2679700"/>
          <p14:tracePt t="33602" x="3727450" y="2689225"/>
          <p14:tracePt t="33617" x="3727450" y="2693988"/>
          <p14:tracePt t="33625" x="3727450" y="2698750"/>
          <p14:tracePt t="33629" x="3727450" y="2709863"/>
          <p14:tracePt t="33637" x="3727450" y="2724150"/>
          <p14:tracePt t="33643" x="3727450" y="2728913"/>
          <p14:tracePt t="33649" x="3727450" y="2733675"/>
          <p14:tracePt t="33658" x="3727450" y="2749550"/>
          <p14:tracePt t="33672" x="3727450" y="2754313"/>
          <p14:tracePt t="33677" x="3727450" y="2759075"/>
          <p14:tracePt t="33691" x="3727450" y="2763838"/>
          <p14:tracePt t="33719" x="3727450" y="2768600"/>
          <p14:tracePt t="33732" x="3727450" y="2773363"/>
          <p14:tracePt t="33740" x="3727450" y="2779713"/>
          <p14:tracePt t="33746" x="3727450" y="2789238"/>
          <p14:tracePt t="33753" x="3727450" y="2798763"/>
          <p14:tracePt t="33759" x="3727450" y="2813050"/>
          <p14:tracePt t="33767" x="3727450" y="2824163"/>
          <p14:tracePt t="33774" x="3717925" y="2847975"/>
          <p14:tracePt t="33780" x="3717925" y="2859088"/>
          <p14:tracePt t="33789" x="3713163" y="2882900"/>
          <p14:tracePt t="33795" x="3713163" y="2903538"/>
          <p14:tracePt t="33803" x="3713163" y="2913063"/>
          <p14:tracePt t="33810" x="3713163" y="2927350"/>
          <p14:tracePt t="33819" x="3713163" y="2943225"/>
          <p14:tracePt t="33824" x="3713163" y="2947988"/>
          <p14:tracePt t="33831" x="3713163" y="2952750"/>
          <p14:tracePt t="33838" x="3713163" y="2957513"/>
          <p14:tracePt t="33847" x="3713163" y="2962275"/>
          <p14:tracePt t="33858" x="3713163" y="2967038"/>
          <p14:tracePt t="33872" x="3713163" y="2971800"/>
          <p14:tracePt t="33880" x="3713163" y="2982913"/>
          <p14:tracePt t="34125" x="3703638" y="2982913"/>
          <p14:tracePt t="35078" x="3659188" y="2978150"/>
          <p14:tracePt t="35085" x="3603625" y="2967038"/>
          <p14:tracePt t="35089" x="3563938" y="2957513"/>
          <p14:tracePt t="35099" x="3519488" y="2952750"/>
          <p14:tracePt t="35121" x="3470275" y="2943225"/>
          <p14:tracePt t="35128" x="3414713" y="2938463"/>
          <p14:tracePt t="35135" x="3395663" y="2927350"/>
          <p14:tracePt t="35142" x="3370263" y="2927350"/>
          <p14:tracePt t="35152" x="3340100" y="2927350"/>
          <p14:tracePt t="35160" x="3311525" y="2922588"/>
          <p14:tracePt t="35168" x="3286125" y="2922588"/>
          <p14:tracePt t="35175" x="3276600" y="2922588"/>
          <p14:tracePt t="35183" x="3260725" y="2913063"/>
          <p14:tracePt t="35194" x="3251200" y="2908300"/>
          <p14:tracePt t="35201" x="3236913" y="2908300"/>
          <p14:tracePt t="35209" x="3232150" y="2903538"/>
          <p14:tracePt t="35214" x="3227388" y="2903538"/>
          <p14:tracePt t="35226" x="3221038" y="2898775"/>
          <p14:tracePt t="35234" x="3216275" y="2898775"/>
          <p14:tracePt t="35247" x="3211513" y="2898775"/>
          <p14:tracePt t="35255" x="3201988" y="2898775"/>
          <p14:tracePt t="35269" x="3197225" y="2898775"/>
          <p14:tracePt t="35275" x="3192463" y="2898775"/>
          <p14:tracePt t="35289" x="3187700" y="2898775"/>
          <p14:tracePt t="35295" x="3181350" y="2898775"/>
          <p14:tracePt t="35310" x="3176588" y="2898775"/>
          <p14:tracePt t="35316" x="3171825" y="2898775"/>
          <p14:tracePt t="35382" x="3162300" y="2898775"/>
          <p14:tracePt t="37222" x="3157538" y="2898775"/>
          <p14:tracePt t="37865" x="3216275" y="2882900"/>
          <p14:tracePt t="37872" x="3300413" y="2863850"/>
          <p14:tracePt t="37880" x="3405188" y="2838450"/>
          <p14:tracePt t="37888" x="3540125" y="2819400"/>
          <p14:tracePt t="37892" x="3648075" y="2808288"/>
          <p14:tracePt t="37899" x="3743325" y="2798763"/>
          <p14:tracePt t="37906" x="3836988" y="2789238"/>
          <p14:tracePt t="37914" x="3941763" y="2773363"/>
          <p14:tracePt t="37925" x="4035425" y="2754313"/>
          <p14:tracePt t="37931" x="4114800" y="2744788"/>
          <p14:tracePt t="37934" x="4184650" y="2733675"/>
          <p14:tracePt t="37940" x="4229100" y="2724150"/>
          <p14:tracePt t="37947" x="4249738" y="2719388"/>
          <p14:tracePt t="37957" x="4289425" y="2719388"/>
          <p14:tracePt t="37962" x="4313238" y="2709863"/>
          <p14:tracePt t="37968" x="4324350" y="2709863"/>
          <p14:tracePt t="37973" x="4338638" y="2709863"/>
          <p14:tracePt t="37982" x="4343400" y="2709863"/>
          <p14:tracePt t="37991" x="4348163" y="2709863"/>
          <p14:tracePt t="39009" x="4383088" y="2714625"/>
          <p14:tracePt t="39016" x="4438650" y="2724150"/>
          <p14:tracePt t="39023" x="4522788" y="2744788"/>
          <p14:tracePt t="39031" x="4616450" y="2754313"/>
          <p14:tracePt t="39043" x="4751388" y="2773363"/>
          <p14:tracePt t="39049" x="4819650" y="2784475"/>
          <p14:tracePt t="39056" x="4875213" y="2784475"/>
          <p14:tracePt t="39066" x="4945063" y="2784475"/>
          <p14:tracePt t="39076" x="5024438" y="2784475"/>
          <p14:tracePt t="39079" x="5087938" y="2794000"/>
          <p14:tracePt t="39083" x="5157788" y="2803525"/>
          <p14:tracePt t="39091" x="5197475" y="2803525"/>
          <p14:tracePt t="39097" x="5241925" y="2813050"/>
          <p14:tracePt t="39106" x="5272088" y="2819400"/>
          <p14:tracePt t="39112" x="5326063" y="2819400"/>
          <p14:tracePt t="39121" x="5356225" y="2828925"/>
          <p14:tracePt t="39126" x="5410200" y="2828925"/>
          <p14:tracePt t="39131" x="5440363" y="2828925"/>
          <p14:tracePt t="39138" x="5480050" y="2833688"/>
          <p14:tracePt t="39146" x="5510213" y="2833688"/>
          <p14:tracePt t="39153" x="5535613" y="2833688"/>
          <p14:tracePt t="39161" x="5554663" y="2843213"/>
          <p14:tracePt t="39166" x="5575300" y="2847975"/>
          <p14:tracePt t="39171" x="5589588" y="2847975"/>
          <p14:tracePt t="39179" x="5603875" y="2847975"/>
          <p14:tracePt t="39188" x="5610225" y="2847975"/>
          <p14:tracePt t="39194" x="5614988" y="2847975"/>
          <p14:tracePt t="39200" x="5619750" y="2847975"/>
          <p14:tracePt t="39208" x="5624513" y="2847975"/>
          <p14:tracePt t="39523" x="5689600" y="2847975"/>
          <p14:tracePt t="39530" x="5783263" y="2833688"/>
          <p14:tracePt t="39541" x="5911850" y="2833688"/>
          <p14:tracePt t="39544" x="6046788" y="2824163"/>
          <p14:tracePt t="39551" x="6126163" y="2824163"/>
          <p14:tracePt t="39562" x="6205538" y="2824163"/>
          <p14:tracePt t="39567" x="6299200" y="2828925"/>
          <p14:tracePt t="39579" x="6513513" y="2838450"/>
          <p14:tracePt t="39587" x="6592888" y="2838450"/>
          <p14:tracePt t="39591" x="6642100" y="2838450"/>
          <p14:tracePt t="39601" x="6711950" y="2833688"/>
          <p14:tracePt t="39614" x="6835775" y="2824163"/>
          <p14:tracePt t="39618" x="6889750" y="2824163"/>
          <p14:tracePt t="39626" x="6945313" y="2813050"/>
          <p14:tracePt t="39635" x="6999288" y="2813050"/>
          <p14:tracePt t="39647" x="7043738" y="2798763"/>
          <p14:tracePt t="39660" x="7088188" y="2784475"/>
          <p14:tracePt t="39665" x="7108825" y="2784475"/>
          <p14:tracePt t="39672" x="7127875" y="2784475"/>
          <p14:tracePt t="39680" x="7143750" y="2784475"/>
          <p14:tracePt t="39685" x="7158038" y="2784475"/>
          <p14:tracePt t="39695" x="7167563" y="2784475"/>
          <p14:tracePt t="39699" x="7183438" y="2784475"/>
          <p14:tracePt t="39707" x="7192963" y="2784475"/>
          <p14:tracePt t="39713" x="7207250" y="2784475"/>
          <p14:tracePt t="39722" x="7213600" y="2784475"/>
          <p14:tracePt t="39730" x="7218363" y="2784475"/>
          <p14:tracePt t="39733" x="7227888" y="2784475"/>
          <p14:tracePt t="39742" x="7237413" y="2784475"/>
          <p14:tracePt t="39747" x="7242175" y="2784475"/>
          <p14:tracePt t="39754" x="7246938" y="2784475"/>
          <p14:tracePt t="39767" x="7253288" y="2784475"/>
          <p14:tracePt t="40243" x="7316788" y="2768600"/>
          <p14:tracePt t="40251" x="7372350" y="2759075"/>
          <p14:tracePt t="40264" x="7559675" y="2738438"/>
          <p14:tracePt t="40272" x="7694613" y="2724150"/>
          <p14:tracePt t="40277" x="7799388" y="2714625"/>
          <p14:tracePt t="40289" x="8012113" y="2705100"/>
          <p14:tracePt t="40300" x="8170863" y="2705100"/>
          <p14:tracePt t="40315" x="8369300" y="2705100"/>
          <p14:tracePt t="40320" x="8464550" y="2709863"/>
          <p14:tracePt t="40328" x="8583613" y="2709863"/>
          <p14:tracePt t="40332" x="8712200" y="2709863"/>
          <p14:tracePt t="40346" x="8845550" y="2709863"/>
          <p14:tracePt t="40351" x="8915400" y="2709863"/>
          <p14:tracePt t="40360" x="8955088" y="2709863"/>
          <p14:tracePt t="40367" x="9010650" y="2709863"/>
          <p14:tracePt t="40380" x="9104313" y="2719388"/>
          <p14:tracePt t="40388" x="9144000" y="2719388"/>
          <p14:tracePt t="40394" x="9174163" y="2719388"/>
          <p14:tracePt t="40400" x="9188450" y="2719388"/>
          <p14:tracePt t="40407" x="9209088" y="2719388"/>
          <p14:tracePt t="40416" x="9232900" y="2719388"/>
          <p14:tracePt t="40419" x="9244013" y="2719388"/>
          <p14:tracePt t="40427" x="9258300" y="2719388"/>
          <p14:tracePt t="40432" x="9267825" y="2719388"/>
          <p14:tracePt t="40439" x="9283700" y="2719388"/>
          <p14:tracePt t="40447" x="9293225" y="2719388"/>
          <p14:tracePt t="40456" x="9307513" y="2719388"/>
          <p14:tracePt t="40462" x="9312275" y="2719388"/>
          <p14:tracePt t="40466" x="9317038" y="2719388"/>
          <p14:tracePt t="40481" x="9323388" y="2719388"/>
          <p14:tracePt t="40502" x="9328150" y="2719388"/>
          <p14:tracePt t="40509" x="9342438" y="2719388"/>
          <p14:tracePt t="40524" x="9351963" y="2719388"/>
          <p14:tracePt t="40531" x="9363075" y="2719388"/>
          <p14:tracePt t="40538" x="9367838" y="2719388"/>
          <p14:tracePt t="40545" x="9377363" y="2719388"/>
          <p14:tracePt t="40556" x="9382125" y="2719388"/>
          <p14:tracePt t="40565" x="9386888" y="2719388"/>
          <p14:tracePt t="40833" x="9407525" y="2719388"/>
          <p14:tracePt t="40843" x="9426575" y="2719388"/>
          <p14:tracePt t="40846" x="9461500" y="2714625"/>
          <p14:tracePt t="40854" x="9501188" y="2714625"/>
          <p14:tracePt t="40861" x="9531350" y="2714625"/>
          <p14:tracePt t="40865" x="9571038" y="2714625"/>
          <p14:tracePt t="40873" x="9601200" y="2714625"/>
          <p14:tracePt t="40880" x="9640888" y="2719388"/>
          <p14:tracePt t="40884" x="9669463" y="2719388"/>
          <p14:tracePt t="40894" x="9690100" y="2724150"/>
          <p14:tracePt t="40898" x="9715500" y="2733675"/>
          <p14:tracePt t="40905" x="9734550" y="2733675"/>
          <p14:tracePt t="40913" x="9755188" y="2738438"/>
          <p14:tracePt t="40918" x="9769475" y="2749550"/>
          <p14:tracePt t="40928" x="9783763" y="2749550"/>
          <p14:tracePt t="40932" x="9804400" y="2754313"/>
          <p14:tracePt t="40938" x="9818688" y="2763838"/>
          <p14:tracePt t="40947" x="9834563" y="2773363"/>
          <p14:tracePt t="40954" x="9844088" y="2773363"/>
          <p14:tracePt t="40962" x="9858375" y="2784475"/>
          <p14:tracePt t="40966" x="9863138" y="2789238"/>
          <p14:tracePt t="40975" x="9869488" y="2789238"/>
          <p14:tracePt t="40980" x="9874250" y="2789238"/>
          <p14:tracePt t="40996" x="9883775" y="2789238"/>
          <p14:tracePt t="41001" x="9888538" y="2789238"/>
          <p14:tracePt t="42352" x="9848850" y="2794000"/>
          <p14:tracePt t="42360" x="9779000" y="2803525"/>
          <p14:tracePt t="42368" x="9709150" y="2824163"/>
          <p14:tracePt t="42381" x="9605963" y="2873375"/>
          <p14:tracePt t="42389" x="9536113" y="2903538"/>
          <p14:tracePt t="42396" x="9477375" y="2922588"/>
          <p14:tracePt t="42403" x="9407525" y="2943225"/>
          <p14:tracePt t="42411" x="9351963" y="2962275"/>
          <p14:tracePt t="42417" x="9307513" y="2978150"/>
          <p14:tracePt t="42421" x="9283700" y="2992438"/>
          <p14:tracePt t="42430" x="9263063" y="2992438"/>
          <p14:tracePt t="42436" x="9248775" y="3006725"/>
          <p14:tracePt t="42445" x="9232900" y="3006725"/>
          <p14:tracePt t="42450" x="9223375" y="3017838"/>
          <p14:tracePt t="42458" x="9223375" y="3022600"/>
          <p14:tracePt t="42463" x="9218613" y="3022600"/>
          <p14:tracePt t="42471" x="9209088" y="3022600"/>
          <p14:tracePt t="42915" x="9213850" y="3011488"/>
          <p14:tracePt t="42926" x="9218613" y="2978150"/>
          <p14:tracePt t="42936" x="9218613" y="2967038"/>
          <p14:tracePt t="42948" x="9223375" y="2947988"/>
          <p14:tracePt t="43440" x="9074150" y="2947988"/>
          <p14:tracePt t="43447" x="8831263" y="2947988"/>
          <p14:tracePt t="43453" x="8637588" y="2947988"/>
          <p14:tracePt t="43463" x="8339138" y="2947988"/>
          <p14:tracePt t="43468" x="8091488" y="2957513"/>
          <p14:tracePt t="43475" x="7858125" y="3001963"/>
          <p14:tracePt t="43483" x="7589838" y="3067050"/>
          <p14:tracePt t="43487" x="7377113" y="3121025"/>
          <p14:tracePt t="43497" x="7178675" y="3190875"/>
          <p14:tracePt t="43501" x="6985000" y="3260725"/>
          <p14:tracePt t="43509" x="6875463" y="3314700"/>
          <p14:tracePt t="43515" x="6751638" y="3349625"/>
          <p14:tracePt t="43521" x="6681788" y="3379788"/>
          <p14:tracePt t="43529" x="6621463" y="3398838"/>
          <p14:tracePt t="43535" x="6577013" y="3419475"/>
          <p14:tracePt t="43543" x="6557963" y="3424238"/>
          <p14:tracePt t="43549" x="6553200" y="3429000"/>
          <p14:tracePt t="43558" x="6548438" y="3429000"/>
          <p14:tracePt t="43569" x="6542088" y="3429000"/>
          <p14:tracePt t="44120" x="6492875" y="3443288"/>
          <p14:tracePt t="44130" x="6373813" y="3503613"/>
          <p14:tracePt t="44133" x="6215063" y="3562350"/>
          <p14:tracePt t="44153" x="5981700" y="3652838"/>
          <p14:tracePt t="44157" x="5818188" y="3727450"/>
          <p14:tracePt t="44164" x="5624513" y="3795713"/>
          <p14:tracePt t="44169" x="5500688" y="3830638"/>
          <p14:tracePt t="44185" x="5207000" y="3895725"/>
          <p14:tracePt t="44188" x="5073650" y="3930650"/>
          <p14:tracePt t="44194" x="4964113" y="3949700"/>
          <p14:tracePt t="44202" x="4870450" y="3975100"/>
          <p14:tracePt t="44207" x="4775200" y="3984625"/>
          <p14:tracePt t="44216" x="4681538" y="4005263"/>
          <p14:tracePt t="44224" x="4625975" y="4005263"/>
          <p14:tracePt t="44233" x="4597400" y="4014788"/>
          <p14:tracePt t="44241" x="4567238" y="4019550"/>
          <p14:tracePt t="44248" x="4551363" y="4019550"/>
          <p14:tracePt t="44256" x="4537075" y="4019550"/>
          <p14:tracePt t="44264" x="4527550" y="4019550"/>
          <p14:tracePt t="44270" x="4511675" y="4019550"/>
          <p14:tracePt t="44277" x="4506913" y="4019550"/>
          <p14:tracePt t="44285" x="4497388" y="4019550"/>
          <p14:tracePt t="44294" x="4471988" y="4019550"/>
          <p14:tracePt t="44299" x="4452938" y="4010025"/>
          <p14:tracePt t="44303" x="4398963" y="3994150"/>
          <p14:tracePt t="44311" x="4333875" y="3994150"/>
          <p14:tracePt t="44317" x="4249738" y="3975100"/>
          <p14:tracePt t="44329" x="4159250" y="3975100"/>
          <p14:tracePt t="44332" x="4065588" y="3975100"/>
          <p14:tracePt t="44339" x="3986213" y="3965575"/>
          <p14:tracePt t="44347" x="3876675" y="3970338"/>
          <p14:tracePt t="44352" x="3787775" y="3970338"/>
          <p14:tracePt t="44360" x="3708400" y="3970338"/>
          <p14:tracePt t="44367" x="3629025" y="3970338"/>
          <p14:tracePt t="44374" x="3559175" y="3979863"/>
          <p14:tracePt t="44382" x="3475038" y="3989388"/>
          <p14:tracePt t="44386" x="3425825" y="3989388"/>
          <p14:tracePt t="44395" x="3381375" y="3994150"/>
          <p14:tracePt t="44401" x="3365500" y="3994150"/>
          <p14:tracePt t="44411" x="3360738" y="3994150"/>
          <p14:tracePt t="45251" x="3346450" y="3954463"/>
          <p14:tracePt t="45259" x="3306763" y="3886200"/>
          <p14:tracePt t="45265" x="3271838" y="3786188"/>
          <p14:tracePt t="45270" x="3241675" y="3716338"/>
          <p14:tracePt t="45280" x="3227388" y="3671888"/>
          <p14:tracePt t="45287" x="3206750" y="3627438"/>
          <p14:tracePt t="45298" x="3162300" y="3548063"/>
          <p14:tracePt t="45306" x="3148013" y="3529013"/>
          <p14:tracePt t="45313" x="3132138" y="3494088"/>
          <p14:tracePt t="45319" x="3117850" y="3478213"/>
          <p14:tracePt t="45326" x="3113088" y="3459163"/>
          <p14:tracePt t="45332" x="3097213" y="3433763"/>
          <p14:tracePt t="45337" x="3097213" y="3424238"/>
          <p14:tracePt t="45345" x="3082925" y="3398838"/>
          <p14:tracePt t="45351" x="3082925" y="3379788"/>
          <p14:tracePt t="45359" x="3073400" y="3363913"/>
          <p14:tracePt t="45366" x="3068638" y="3344863"/>
          <p14:tracePt t="45372" x="3068638" y="3324225"/>
          <p14:tracePt t="45379" x="3062288" y="3309938"/>
          <p14:tracePt t="45385" x="3052763" y="3295650"/>
          <p14:tracePt t="45392" x="3052763" y="3275013"/>
          <p14:tracePt t="45400" x="3048000" y="3260725"/>
          <p14:tracePt t="45406" x="3048000" y="3255963"/>
          <p14:tracePt t="45414" x="3043238" y="3244850"/>
          <p14:tracePt t="45420" x="3043238" y="3230563"/>
          <p14:tracePt t="45428" x="3033713" y="3225800"/>
          <p14:tracePt t="45434" x="3027363" y="3221038"/>
          <p14:tracePt t="45443" x="3027363" y="3216275"/>
          <p14:tracePt t="45448" x="3022600" y="3209925"/>
          <p14:tracePt t="45454" x="3017838" y="3209925"/>
          <p14:tracePt t="45461" x="3003550" y="3195638"/>
          <p14:tracePt t="45467" x="2998788" y="3190875"/>
          <p14:tracePt t="45478" x="2994025" y="3186113"/>
          <p14:tracePt t="45483" x="2982913" y="3170238"/>
          <p14:tracePt t="45489" x="2973388" y="3155950"/>
          <p14:tracePt t="45497" x="2959100" y="3136900"/>
          <p14:tracePt t="45502" x="2954338" y="3116263"/>
          <p14:tracePt t="45510" x="2938463" y="3101975"/>
          <p14:tracePt t="45517" x="2928938" y="3076575"/>
          <p14:tracePt t="45524" x="2924175" y="3071813"/>
          <p14:tracePt t="45532" x="2924175" y="3067050"/>
          <p14:tracePt t="45537" x="2919413" y="3062288"/>
          <p14:tracePt t="45542" x="2914650" y="3062288"/>
          <p14:tracePt t="45601" x="2914650" y="3046413"/>
          <p14:tracePt t="45608" x="2914650" y="3036888"/>
          <p14:tracePt t="45615" x="2914650" y="3032125"/>
          <p14:tracePt t="45620" x="2908300" y="3017838"/>
          <p14:tracePt t="45631" x="2908300" y="3011488"/>
          <p14:tracePt t="45636" x="2908300" y="3006725"/>
          <p14:tracePt t="45642" x="2908300" y="3001963"/>
          <p14:tracePt t="45647" x="2908300" y="2987675"/>
          <p14:tracePt t="45653" x="2908300" y="2982913"/>
          <p14:tracePt t="45663" x="2908300" y="2978150"/>
          <p14:tracePt t="45670" x="2908300" y="2971800"/>
          <p14:tracePt t="45682" x="2919413" y="2952750"/>
          <p14:tracePt t="45688" x="2933700" y="2947988"/>
          <p14:tracePt t="45697" x="2947988" y="2943225"/>
          <p14:tracePt t="45704" x="2963863" y="2927350"/>
          <p14:tracePt t="45713" x="2973388" y="2917825"/>
          <p14:tracePt t="45717" x="2987675" y="2908300"/>
          <p14:tracePt t="45722" x="3022600" y="2887663"/>
          <p14:tracePt t="45730" x="3043238" y="2882900"/>
          <p14:tracePt t="45737" x="3062288" y="2868613"/>
          <p14:tracePt t="45748" x="3087688" y="2859088"/>
          <p14:tracePt t="45756" x="3122613" y="2847975"/>
          <p14:tracePt t="45764" x="3136900" y="2838450"/>
          <p14:tracePt t="45772" x="3148013" y="2838450"/>
          <p14:tracePt t="45783" x="3152775" y="2833688"/>
          <p14:tracePt t="45787" x="3162300" y="2833688"/>
          <p14:tracePt t="46388" x="3127375" y="2852738"/>
          <p14:tracePt t="46397" x="3068638" y="2892425"/>
          <p14:tracePt t="46400" x="3027363" y="2938463"/>
          <p14:tracePt t="46416" x="2894013" y="3067050"/>
          <p14:tracePt t="46424" x="2819400" y="3125788"/>
          <p14:tracePt t="46437" x="2674938" y="3230563"/>
          <p14:tracePt t="46445" x="2625725" y="3270250"/>
          <p14:tracePt t="46449" x="2601913" y="3295650"/>
          <p14:tracePt t="46453" x="2571750" y="3319463"/>
          <p14:tracePt t="46461" x="2555875" y="3340100"/>
          <p14:tracePt t="46467" x="2532063" y="3375025"/>
          <p14:tracePt t="46476" x="2516188" y="3394075"/>
          <p14:tracePt t="46483" x="2501900" y="3419475"/>
          <p14:tracePt t="46488" x="2492375" y="3433763"/>
          <p14:tracePt t="46496" x="2487613" y="3454400"/>
          <p14:tracePt t="46501" x="2482850" y="3459163"/>
          <p14:tracePt t="46509" x="2482850" y="3468688"/>
          <p14:tracePt t="46522" x="2482850" y="3478213"/>
          <p14:tracePt t="46532" x="2482850" y="3482975"/>
          <p14:tracePt t="46544" x="2482850" y="3489325"/>
          <p14:tracePt t="46550" x="2482850" y="3494088"/>
          <p14:tracePt t="47477" x="2482850" y="3498850"/>
          <p14:tracePt t="47485" x="2487613" y="3503613"/>
          <p14:tracePt t="47492" x="2487613" y="3508375"/>
          <p14:tracePt t="47500" x="2492375" y="3508375"/>
          <p14:tracePt t="47507" x="2497138" y="3517900"/>
          <p14:tracePt t="47518" x="2497138" y="3522663"/>
          <p14:tracePt t="47530" x="2506663" y="3533775"/>
          <p14:tracePt t="47545" x="2506663" y="3538538"/>
          <p14:tracePt t="48511" x="2522538" y="3538538"/>
          <p14:tracePt t="48518" x="2532063" y="3538538"/>
          <p14:tracePt t="48524" x="2555875" y="3538538"/>
          <p14:tracePt t="48531" x="2576513" y="3538538"/>
          <p14:tracePt t="48541" x="2595563" y="3538538"/>
          <p14:tracePt t="48552" x="2655888" y="3538538"/>
          <p14:tracePt t="48560" x="2686050" y="3538538"/>
          <p14:tracePt t="48568" x="2705100" y="3538538"/>
          <p14:tracePt t="48573" x="2735263" y="3538538"/>
          <p14:tracePt t="48587" x="2779713" y="3538538"/>
          <p14:tracePt t="48603" x="2840038" y="3529013"/>
          <p14:tracePt t="48610" x="2879725" y="3517900"/>
          <p14:tracePt t="48617" x="2924175" y="3513138"/>
          <p14:tracePt t="48623" x="2954338" y="3513138"/>
          <p14:tracePt t="48630" x="3003550" y="3503613"/>
          <p14:tracePt t="48637" x="3062288" y="3494088"/>
          <p14:tracePt t="48639" x="3117850" y="3494088"/>
          <p14:tracePt t="48648" x="3157538" y="3494088"/>
          <p14:tracePt t="48653" x="3227388" y="3482975"/>
          <p14:tracePt t="48661" x="3306763" y="3482975"/>
          <p14:tracePt t="48668" x="3370263" y="3482975"/>
          <p14:tracePt t="48673" x="3449638" y="3489325"/>
          <p14:tracePt t="48683" x="3519488" y="3498850"/>
          <p14:tracePt t="48687" x="3563938" y="3508375"/>
          <p14:tracePt t="48693" x="3608388" y="3517900"/>
          <p14:tracePt t="48700" x="3638550" y="3522663"/>
          <p14:tracePt t="48706" x="3648075" y="3533775"/>
          <p14:tracePt t="48716" x="3713163" y="3538538"/>
          <p14:tracePt t="48721" x="3733800" y="3538538"/>
          <p14:tracePt t="48729" x="3748088" y="3538538"/>
          <p14:tracePt t="48740" x="3752850" y="3538538"/>
          <p14:tracePt t="49107" x="3832225" y="3538538"/>
          <p14:tracePt t="49117" x="3925888" y="3548063"/>
          <p14:tracePt t="49120" x="3995738" y="3557588"/>
          <p14:tracePt t="49137" x="4184650" y="3602038"/>
          <p14:tracePt t="49145" x="4268788" y="3622675"/>
          <p14:tracePt t="49156" x="4368800" y="3641725"/>
          <p14:tracePt t="49168" x="4418013" y="3657600"/>
          <p14:tracePt t="49178" x="4443413" y="3657600"/>
          <p14:tracePt t="49191" x="4467225" y="3671888"/>
          <p14:tracePt t="49204" x="4497388" y="3697288"/>
          <p14:tracePt t="49217" x="4518025" y="3741738"/>
          <p14:tracePt t="49224" x="4532313" y="3776663"/>
          <p14:tracePt t="49229" x="4541838" y="3786188"/>
          <p14:tracePt t="49237" x="4557713" y="3811588"/>
          <p14:tracePt t="49242" x="4557713" y="3830638"/>
          <p14:tracePt t="49251" x="4562475" y="3846513"/>
          <p14:tracePt t="49256" x="4567238" y="3860800"/>
          <p14:tracePt t="49264" x="4567238" y="3870325"/>
          <p14:tracePt t="49270" x="4576763" y="3875088"/>
          <p14:tracePt t="49279" x="4581525" y="3886200"/>
          <p14:tracePt t="49286" x="4581525" y="3890963"/>
          <p14:tracePt t="49290" x="4581525" y="3895725"/>
          <p14:tracePt t="49299" x="4581525" y="3900488"/>
          <p14:tracePt t="49312" x="4581525" y="3905250"/>
          <p14:tracePt t="49319" x="4586288" y="3910013"/>
          <p14:tracePt t="49711" x="4586288" y="3914775"/>
          <p14:tracePt t="49719" x="4586288" y="3925888"/>
          <p14:tracePt t="49737" x="4586288" y="3930650"/>
          <p14:tracePt t="49752" x="4586288" y="3935413"/>
          <p14:tracePt t="49852" x="4592638" y="3940175"/>
          <p14:tracePt t="49860" x="4592638" y="3944938"/>
          <p14:tracePt t="49875" x="4592638" y="3949700"/>
          <p14:tracePt t="49884" x="4592638" y="3954463"/>
          <p14:tracePt t="49895" x="4592638" y="3959225"/>
          <p14:tracePt t="49905" x="4592638" y="3979863"/>
          <p14:tracePt t="49911" x="4581525" y="3994150"/>
          <p14:tracePt t="49921" x="4567238" y="4014788"/>
          <p14:tracePt t="49924" x="4551363" y="4038600"/>
          <p14:tracePt t="49940" x="4506913" y="4084638"/>
          <p14:tracePt t="49944" x="4492625" y="4108450"/>
          <p14:tracePt t="49956" x="4413250" y="4168775"/>
          <p14:tracePt t="49973" x="4294188" y="4227513"/>
          <p14:tracePt t="49988" x="4175125" y="4306888"/>
          <p14:tracePt t="49992" x="4105275" y="4337050"/>
          <p14:tracePt t="49998" x="4035425" y="4367213"/>
          <p14:tracePt t="50004" x="3937000" y="4411663"/>
          <p14:tracePt t="50013" x="3817938" y="4456113"/>
          <p14:tracePt t="50017" x="3694113" y="4476750"/>
          <p14:tracePt t="50023" x="3589338" y="4500563"/>
          <p14:tracePt t="50033" x="3494088" y="4521200"/>
          <p14:tracePt t="50037" x="3360738" y="4521200"/>
          <p14:tracePt t="50047" x="3241675" y="4521200"/>
          <p14:tracePt t="50052" x="3152775" y="4521200"/>
          <p14:tracePt t="50058" x="3082925" y="4521200"/>
          <p14:tracePt t="50065" x="3013075" y="4516438"/>
          <p14:tracePt t="50071" x="2933700" y="4495800"/>
          <p14:tracePt t="50080" x="2879725" y="4486275"/>
          <p14:tracePt t="50087" x="2809875" y="4465638"/>
          <p14:tracePt t="50092" x="2765425" y="4446588"/>
          <p14:tracePt t="50100" x="2705100" y="4425950"/>
          <p14:tracePt t="50106" x="2674938" y="4421188"/>
          <p14:tracePt t="50112" x="2630488" y="4402138"/>
          <p14:tracePt t="50129" x="2566988" y="4376738"/>
          <p14:tracePt t="50134" x="2522538" y="4371975"/>
          <p14:tracePt t="50140" x="2482850" y="4362450"/>
          <p14:tracePt t="50146" x="2447925" y="4351338"/>
          <p14:tracePt t="50155" x="2417763" y="4346575"/>
          <p14:tracePt t="50162" x="2387600" y="4346575"/>
          <p14:tracePt t="50168" x="2347913" y="4337050"/>
          <p14:tracePt t="50174" x="2317750" y="4332288"/>
          <p14:tracePt t="50182" x="2298700" y="4332288"/>
          <p14:tracePt t="50188" x="2273300" y="4332288"/>
          <p14:tracePt t="50197" x="2243138" y="4332288"/>
          <p14:tracePt t="50203" x="2224088" y="4332288"/>
          <p14:tracePt t="50208" x="2203450" y="4332288"/>
          <p14:tracePt t="50216" x="2174875" y="4332288"/>
          <p14:tracePt t="50222" x="2144713" y="4332288"/>
          <p14:tracePt t="50229" x="2114550" y="4332288"/>
          <p14:tracePt t="50237" x="2095500" y="4332288"/>
          <p14:tracePt t="50243" x="2070100" y="4332288"/>
          <p14:tracePt t="50250" x="2039938" y="4322763"/>
          <p14:tracePt t="50256" x="2020888" y="4322763"/>
          <p14:tracePt t="50264" x="1995488" y="4318000"/>
          <p14:tracePt t="50272" x="1985963" y="4318000"/>
          <p14:tracePt t="50281" x="1970088" y="4318000"/>
          <p14:tracePt t="50284" x="1965325" y="4318000"/>
          <p14:tracePt t="50291" x="1960563" y="4318000"/>
          <p14:tracePt t="50305" x="1955800" y="4318000"/>
          <p14:tracePt t="50314" x="1951038" y="4318000"/>
          <p14:tracePt t="50413" x="1955800" y="4318000"/>
          <p14:tracePt t="50432" x="1965325" y="4318000"/>
          <p14:tracePt t="50435" x="1976438" y="4318000"/>
          <p14:tracePt t="50444" x="1981200" y="4318000"/>
          <p14:tracePt t="50450" x="1990725" y="4306888"/>
          <p14:tracePt t="50456" x="1995488" y="4306888"/>
          <p14:tracePt t="50467" x="2005013" y="4306888"/>
          <p14:tracePt t="50471" x="2009775" y="4306888"/>
          <p14:tracePt t="50475" x="2016125" y="4306888"/>
          <p14:tracePt t="50484" x="2020888" y="4302125"/>
          <p14:tracePt t="50490" x="2025650" y="4302125"/>
          <p14:tracePt t="50500" x="2039938" y="4302125"/>
          <p14:tracePt t="50504" x="2049463" y="4302125"/>
          <p14:tracePt t="50520" x="2095500" y="4287838"/>
          <p14:tracePt t="50524" x="2124075" y="4287838"/>
          <p14:tracePt t="50530" x="2154238" y="4283075"/>
          <p14:tracePt t="50538" x="2209800" y="4271963"/>
          <p14:tracePt t="50546" x="2268538" y="4252913"/>
          <p14:tracePt t="50552" x="2333625" y="4243388"/>
          <p14:tracePt t="50557" x="2417763" y="4232275"/>
          <p14:tracePt t="50566" x="2497138" y="4213225"/>
          <p14:tracePt t="50570" x="2581275" y="4192588"/>
          <p14:tracePt t="50579" x="2651125" y="4173538"/>
          <p14:tracePt t="50586" x="2735263" y="4152900"/>
          <p14:tracePt t="50591" x="2814638" y="4119563"/>
          <p14:tracePt t="50601" x="2898775" y="4108450"/>
          <p14:tracePt t="50605" x="2978150" y="4089400"/>
          <p14:tracePt t="50613" x="3062288" y="4068763"/>
          <p14:tracePt t="50620" x="3117850" y="4068763"/>
          <p14:tracePt t="50625" x="3197225" y="4059238"/>
          <p14:tracePt t="50635" x="3276600" y="4059238"/>
          <p14:tracePt t="50639" x="3370263" y="4059238"/>
          <p14:tracePt t="50648" x="3465513" y="4064000"/>
          <p14:tracePt t="50653" x="3529013" y="4064000"/>
          <p14:tracePt t="50659" x="3573463" y="4073525"/>
          <p14:tracePt t="50669" x="3643313" y="4084638"/>
          <p14:tracePt t="50673" x="3713163" y="4103688"/>
          <p14:tracePt t="50682" x="3792538" y="4113213"/>
          <p14:tracePt t="50687" x="3871913" y="4124325"/>
          <p14:tracePt t="50695" x="3956050" y="4143375"/>
          <p14:tracePt t="50701" x="4011613" y="4152900"/>
          <p14:tracePt t="50709" x="4065588" y="4164013"/>
          <p14:tracePt t="50716" x="4149725" y="4183063"/>
          <p14:tracePt t="50724" x="4229100" y="4192588"/>
          <p14:tracePt t="50734" x="4308475" y="4203700"/>
          <p14:tracePt t="50739" x="4378325" y="4203700"/>
          <p14:tracePt t="50744" x="4432300" y="4213225"/>
          <p14:tracePt t="50750" x="4487863" y="4222750"/>
          <p14:tracePt t="50759" x="4522788" y="4238625"/>
          <p14:tracePt t="50767" x="4576763" y="4257675"/>
          <p14:tracePt t="50775" x="4611688" y="4271963"/>
          <p14:tracePt t="50786" x="4691063" y="4306888"/>
          <p14:tracePt t="50790" x="4695825" y="4311650"/>
          <p14:tracePt t="50805" x="4705350" y="4318000"/>
          <p14:tracePt t="50817" x="4705350" y="4322763"/>
          <p14:tracePt t="51539" x="4735513" y="4292600"/>
          <p14:tracePt t="51552" x="4819650" y="4217988"/>
          <p14:tracePt t="51561" x="4854575" y="4183063"/>
          <p14:tracePt t="51569" x="4879975" y="4148138"/>
          <p14:tracePt t="51574" x="4914900" y="4129088"/>
          <p14:tracePt t="51588" x="4959350" y="4098925"/>
          <p14:tracePt t="51593" x="4984750" y="4084638"/>
          <p14:tracePt t="51604" x="5013325" y="4068763"/>
          <p14:tracePt t="51613" x="5057775" y="4059238"/>
          <p14:tracePt t="51627" x="5132388" y="4038600"/>
          <p14:tracePt t="51635" x="5162550" y="4038600"/>
          <p14:tracePt t="51644" x="5176838" y="4024313"/>
          <p14:tracePt t="51652" x="5197475" y="4024313"/>
          <p14:tracePt t="51657" x="5218113" y="4019550"/>
          <p14:tracePt t="51669" x="5246688" y="4010025"/>
          <p14:tracePt t="51674" x="5251450" y="4010025"/>
          <p14:tracePt t="51681" x="5257800" y="4010025"/>
          <p14:tracePt t="51688" x="5267325" y="4010025"/>
          <p14:tracePt t="51705" x="5272088" y="4010025"/>
          <p14:tracePt t="51708" x="5281613" y="4010025"/>
          <p14:tracePt t="51714" x="5286375" y="4010025"/>
          <p14:tracePt t="51723" x="5291138" y="4010025"/>
          <p14:tracePt t="51731" x="5302250" y="4010025"/>
          <p14:tracePt t="51738" x="5307013" y="4005263"/>
          <p14:tracePt t="51743" x="5321300" y="3998913"/>
          <p14:tracePt t="51752" x="5330825" y="3998913"/>
          <p14:tracePt t="51756" x="5356225" y="3984625"/>
          <p14:tracePt t="51766" x="5376863" y="3975100"/>
          <p14:tracePt t="51772" x="5400675" y="3970338"/>
          <p14:tracePt t="51777" x="5421313" y="3970338"/>
          <p14:tracePt t="51787" x="5440363" y="3959225"/>
          <p14:tracePt t="51791" x="5470525" y="3954463"/>
          <p14:tracePt t="51798" x="5484813" y="3954463"/>
          <p14:tracePt t="51804" x="5505450" y="3954463"/>
          <p14:tracePt t="51810" x="5530850" y="3954463"/>
          <p14:tracePt t="51820" x="5549900" y="3954463"/>
          <p14:tracePt t="51824" x="5559425" y="3954463"/>
          <p14:tracePt t="51833" x="5575300" y="3954463"/>
          <p14:tracePt t="51838" x="5589588" y="3954463"/>
          <p14:tracePt t="51846" x="5599113" y="3949700"/>
          <p14:tracePt t="51853" x="5603875" y="3949700"/>
          <p14:tracePt t="51858" x="5619750" y="3949700"/>
          <p14:tracePt t="51868" x="5624513" y="3940175"/>
          <p14:tracePt t="51872" x="5634038" y="3940175"/>
          <p14:tracePt t="51879" x="5643563" y="3935413"/>
          <p14:tracePt t="51887" x="5649913" y="3935413"/>
          <p14:tracePt t="51892" x="5659438" y="3935413"/>
          <p14:tracePt t="58143" x="5564188" y="4010025"/>
          <p14:tracePt t="58152" x="5400675" y="4187825"/>
          <p14:tracePt t="58162" x="5241925" y="4362450"/>
          <p14:tracePt t="58165" x="5153025" y="4460875"/>
          <p14:tracePt t="58171" x="5013325" y="4589463"/>
          <p14:tracePt t="58178" x="4800600" y="4818063"/>
          <p14:tracePt t="58187" x="4646613" y="4972050"/>
          <p14:tracePt t="58191" x="4522788" y="5100638"/>
          <p14:tracePt t="58199" x="4432300" y="5186363"/>
          <p14:tracePt t="58205" x="4298950" y="5294313"/>
          <p14:tracePt t="58212" x="4179888" y="5443538"/>
          <p14:tracePt t="58222" x="4090988" y="5543550"/>
          <p14:tracePt t="58226" x="4025900" y="5618163"/>
          <p14:tracePt t="58234" x="3981450" y="5662613"/>
          <p14:tracePt t="58241" x="3941763" y="5702300"/>
          <p14:tracePt t="58246" x="3916363" y="5737225"/>
          <p14:tracePt t="58251" x="3897313" y="5751513"/>
          <p14:tracePt t="58260" x="3871913" y="5765800"/>
          <p14:tracePt t="58270" x="3867150" y="5776913"/>
          <p14:tracePt t="58273" x="3862388" y="5776913"/>
          <p14:tracePt t="58279" x="3862388" y="5781675"/>
          <p14:tracePt t="58286" x="3857625" y="5791200"/>
          <p14:tracePt t="58294" x="3846513" y="5791200"/>
          <p14:tracePt t="58304" x="3846513" y="5795963"/>
          <p14:tracePt t="58308" x="3841750" y="5795963"/>
          <p14:tracePt t="58343" x="3836988" y="5800725"/>
          <p14:tracePt t="58347" x="3832225" y="5805488"/>
          <p14:tracePt t="58357" x="3817938" y="5821363"/>
          <p14:tracePt t="58360" x="3806825" y="5830888"/>
          <p14:tracePt t="58368" x="3792538" y="5856288"/>
          <p14:tracePt t="58374" x="3778250" y="5870575"/>
          <p14:tracePt t="58382" x="3752850" y="5900738"/>
          <p14:tracePt t="58390" x="3733800" y="5945188"/>
          <p14:tracePt t="58395" x="3694113" y="5994400"/>
          <p14:tracePt t="58403" x="3678238" y="6038850"/>
          <p14:tracePt t="58408" x="3638550" y="6099175"/>
          <p14:tracePt t="58417" x="3608388" y="6167438"/>
          <p14:tracePt t="58423" x="3573463" y="6267450"/>
          <p14:tracePt t="58429" x="3544888" y="6361113"/>
          <p14:tracePt t="58437" x="3524250" y="6430963"/>
          <p14:tracePt t="58443" x="3494088" y="6491288"/>
          <p14:tracePt t="58451" x="3479800" y="6519863"/>
          <p14:tracePt t="58457" x="3460750" y="6554788"/>
          <p14:tracePt t="58463" x="3440113" y="6580188"/>
          <p14:tracePt t="58472" x="3414713" y="6599238"/>
          <p14:tracePt t="58477" x="3400425" y="6634163"/>
          <p14:tracePt t="58484" x="3386138" y="6654800"/>
          <p14:tracePt t="58493" x="3370263" y="6678613"/>
          <p14:tracePt t="58499" x="3355975" y="6699250"/>
          <p14:tracePt t="58512" x="3335338" y="6729413"/>
          <p14:tracePt t="58519" x="3330575" y="6734175"/>
          <p14:tracePt t="59513" x="3390900" y="6708775"/>
          <p14:tracePt t="59520" x="3500438" y="6638925"/>
          <p14:tracePt t="59528" x="3638550" y="6580188"/>
          <p14:tracePt t="59542" x="3876675" y="6465888"/>
          <p14:tracePt t="59548" x="3937000" y="6426200"/>
          <p14:tracePt t="59556" x="4021138" y="6372225"/>
          <p14:tracePt t="59563" x="4130675" y="6327775"/>
          <p14:tracePt t="59572" x="4198938" y="6307138"/>
          <p14:tracePt t="59579" x="4284663" y="6276975"/>
          <p14:tracePt t="59583" x="4343400" y="6257925"/>
          <p14:tracePt t="59588" x="4383088" y="6248400"/>
          <p14:tracePt t="59595" x="4443413" y="6227763"/>
          <p14:tracePt t="59605" x="4511675" y="6218238"/>
          <p14:tracePt t="59611" x="4576763" y="6208713"/>
          <p14:tracePt t="59615" x="4632325" y="6208713"/>
          <p14:tracePt t="59623" x="4676775" y="6213475"/>
          <p14:tracePt t="59630" x="4705350" y="6223000"/>
          <p14:tracePt t="59637" x="4740275" y="6237288"/>
          <p14:tracePt t="59644" x="4756150" y="6253163"/>
          <p14:tracePt t="59652" x="4775200" y="6257925"/>
          <p14:tracePt t="59658" x="4791075" y="6272213"/>
          <p14:tracePt t="59665" x="4795838" y="6276975"/>
          <p14:tracePt t="59674" x="4805363" y="6292850"/>
          <p14:tracePt t="59679" x="4805363" y="6297613"/>
          <p14:tracePt t="59688" x="4814888" y="6302375"/>
          <p14:tracePt t="59693" x="4814888" y="6307138"/>
          <p14:tracePt t="59697" x="4819650" y="6311900"/>
          <p14:tracePt t="59711" x="4819650" y="6316663"/>
          <p14:tracePt t="59721" x="4819650" y="6327775"/>
          <p14:tracePt t="60459" x="4864100" y="6327775"/>
          <p14:tracePt t="60467" x="4929188" y="6327775"/>
          <p14:tracePt t="60473" x="5008563" y="6321425"/>
          <p14:tracePt t="60480" x="5103813" y="6321425"/>
          <p14:tracePt t="60493" x="5183188" y="6321425"/>
          <p14:tracePt t="60496" x="5237163" y="6321425"/>
          <p14:tracePt t="60502" x="5291138" y="6321425"/>
          <p14:tracePt t="60507" x="5330825" y="6321425"/>
          <p14:tracePt t="60514" x="5376863" y="6321425"/>
          <p14:tracePt t="60527" x="5510213" y="6321425"/>
          <p14:tracePt t="60535" x="5589588" y="6321425"/>
          <p14:tracePt t="60544" x="5643563" y="6332538"/>
          <p14:tracePt t="60550" x="5689600" y="6342063"/>
          <p14:tracePt t="60553" x="5718175" y="6346825"/>
          <p14:tracePt t="60562" x="5748338" y="6356350"/>
          <p14:tracePt t="60567" x="5768975" y="6372225"/>
          <p14:tracePt t="60575" x="5792788" y="6376988"/>
          <p14:tracePt t="60580" x="5808663" y="6386513"/>
          <p14:tracePt t="60588" x="5827713" y="6386513"/>
          <p14:tracePt t="60594" x="5843588" y="6391275"/>
          <p14:tracePt t="60601" x="5853113" y="6391275"/>
          <p14:tracePt t="60609" x="5857875" y="6391275"/>
          <p14:tracePt t="60614" x="5872163" y="6391275"/>
          <p14:tracePt t="60628" x="5876925" y="6391275"/>
          <p14:tracePt t="60635" x="5883275" y="6396038"/>
          <p14:tracePt t="60643" x="5888038" y="6396038"/>
          <p14:tracePt t="60651" x="5892800" y="6396038"/>
          <p14:tracePt t="61062" x="5937250" y="6396038"/>
          <p14:tracePt t="61071" x="5991225" y="6396038"/>
          <p14:tracePt t="61079" x="6046788" y="6407150"/>
          <p14:tracePt t="61085" x="6126163" y="6416675"/>
          <p14:tracePt t="61092" x="6196013" y="6435725"/>
          <p14:tracePt t="61099" x="6264275" y="6446838"/>
          <p14:tracePt t="61110" x="6348413" y="6456363"/>
          <p14:tracePt t="61118" x="6394450" y="6465888"/>
          <p14:tracePt t="61127" x="6434138" y="6465888"/>
          <p14:tracePt t="61133" x="6473825" y="6465888"/>
          <p14:tracePt t="61146" x="6581775" y="6465888"/>
          <p14:tracePt t="61161" x="6691313" y="6465888"/>
          <p14:tracePt t="61165" x="6721475" y="6465888"/>
          <p14:tracePt t="61175" x="6751638" y="6470650"/>
          <p14:tracePt t="61179" x="6781800" y="6470650"/>
          <p14:tracePt t="61192" x="6840538" y="6480175"/>
          <p14:tracePt t="61200" x="6861175" y="6486525"/>
          <p14:tracePt t="61208" x="6889750" y="6486525"/>
          <p14:tracePt t="61214" x="6910388" y="6486525"/>
          <p14:tracePt t="61226" x="6954838" y="6486525"/>
          <p14:tracePt t="61232" x="6973888" y="6475413"/>
          <p14:tracePt t="61240" x="6999288" y="6475413"/>
          <p14:tracePt t="61249" x="7019925" y="6470650"/>
          <p14:tracePt t="61260" x="7064375" y="6461125"/>
          <p14:tracePt t="61266" x="7083425" y="6461125"/>
          <p14:tracePt t="61274" x="7099300" y="6461125"/>
          <p14:tracePt t="61280" x="7118350" y="6465888"/>
          <p14:tracePt t="61292" x="7148513" y="6470650"/>
          <p14:tracePt t="61296" x="7167563" y="6470650"/>
          <p14:tracePt t="61309" x="7253288" y="6491288"/>
          <p14:tracePt t="61315" x="7297738" y="6491288"/>
          <p14:tracePt t="61324" x="7337425" y="6496050"/>
          <p14:tracePt t="61331" x="7381875" y="6505575"/>
          <p14:tracePt t="61339" x="7412038" y="6505575"/>
          <p14:tracePt t="61343" x="7431088" y="6505575"/>
          <p14:tracePt t="61348" x="7461250" y="6505575"/>
          <p14:tracePt t="61356" x="7475538" y="6505575"/>
          <p14:tracePt t="61362" x="7496175" y="6505575"/>
          <p14:tracePt t="61370" x="7515225" y="6505575"/>
          <p14:tracePt t="61377" x="7531100" y="6505575"/>
          <p14:tracePt t="61382" x="7540625" y="6505575"/>
          <p14:tracePt t="61392" x="7554913" y="6505575"/>
          <p14:tracePt t="61395" x="7570788" y="6505575"/>
          <p14:tracePt t="61403" x="7575550" y="6500813"/>
          <p14:tracePt t="61411" x="7580313" y="6500813"/>
          <p14:tracePt t="61837" x="7645400" y="6456363"/>
          <p14:tracePt t="61845" x="7729538" y="6416675"/>
          <p14:tracePt t="61852" x="7799388" y="6386513"/>
          <p14:tracePt t="61864" x="7927975" y="6327775"/>
          <p14:tracePt t="61878" x="8091488" y="6297613"/>
          <p14:tracePt t="61887" x="8175625" y="6281738"/>
          <p14:tracePt t="61893" x="8215313" y="6276975"/>
          <p14:tracePt t="61900" x="8270875" y="6276975"/>
          <p14:tracePt t="61911" x="8350250" y="6276975"/>
          <p14:tracePt t="61919" x="8408988" y="6267450"/>
          <p14:tracePt t="61925" x="8464550" y="6257925"/>
          <p14:tracePt t="61931" x="8504238" y="6257925"/>
          <p14:tracePt t="61939" x="8548688" y="6248400"/>
          <p14:tracePt t="61948" x="8588375" y="6242050"/>
          <p14:tracePt t="61955" x="8618538" y="6242050"/>
          <p14:tracePt t="61961" x="8642350" y="6242050"/>
          <p14:tracePt t="61968" x="8662988" y="6232525"/>
          <p14:tracePt t="61976" x="8682038" y="6232525"/>
          <p14:tracePt t="61981" x="8707438" y="6232525"/>
          <p14:tracePt t="61994" x="8756650" y="6232525"/>
          <p14:tracePt t="62000" x="8766175" y="6232525"/>
          <p14:tracePt t="62010" x="8791575" y="6232525"/>
          <p14:tracePt t="62014" x="8810625" y="6232525"/>
          <p14:tracePt t="62026" x="8821738" y="6232525"/>
          <p14:tracePt t="62030" x="8836025" y="6232525"/>
          <p14:tracePt t="62037" x="8851900" y="6232525"/>
          <p14:tracePt t="62043" x="8856663" y="6232525"/>
          <p14:tracePt t="62050" x="8866188" y="6232525"/>
          <p14:tracePt t="62054" x="8870950" y="6232525"/>
          <p14:tracePt t="62062" x="8885238" y="6232525"/>
          <p14:tracePt t="62076" x="8891588" y="6232525"/>
          <p14:tracePt t="62939" x="8805863" y="6162675"/>
          <p14:tracePt t="62947" x="8553450" y="5945188"/>
          <p14:tracePt t="62956" x="8096250" y="5646738"/>
          <p14:tracePt t="62960" x="7942263" y="5553075"/>
          <p14:tracePt t="62967" x="7346950" y="5130800"/>
          <p14:tracePt t="62976" x="7069138" y="4908550"/>
          <p14:tracePt t="62982" x="6478588" y="4481513"/>
          <p14:tracePt t="62995" x="5554663" y="3781425"/>
          <p14:tracePt t="63003" x="5211763" y="3602038"/>
          <p14:tracePt t="63010" x="4835525" y="3340100"/>
          <p14:tracePt t="63016" x="4492625" y="3141663"/>
          <p14:tracePt t="63025" x="4303713" y="3027363"/>
          <p14:tracePt t="63029" x="4070350" y="2898775"/>
          <p14:tracePt t="63036" x="3956050" y="2833688"/>
          <p14:tracePt t="63042" x="3871913" y="2744788"/>
          <p14:tracePt t="63050" x="3797300" y="2659063"/>
          <p14:tracePt t="63060" x="3787775" y="2644775"/>
          <p14:tracePt t="63064" x="3783013" y="2644775"/>
          <p14:tracePt t="63323" x="3659188" y="2586038"/>
          <p14:tracePt t="63330" x="3430588" y="2495550"/>
          <p14:tracePt t="63344" x="3187700" y="2332038"/>
          <p14:tracePt t="63350" x="3017838" y="2212975"/>
          <p14:tracePt t="63360" x="2809875" y="2114550"/>
          <p14:tracePt t="63365" x="2700338" y="2035175"/>
          <p14:tracePt t="63378" x="2457450" y="1816100"/>
          <p14:tracePt t="63385" x="2333625" y="1706563"/>
          <p14:tracePt t="63394" x="2233613" y="1631950"/>
          <p14:tracePt t="63398" x="2149475" y="1552575"/>
          <p14:tracePt t="63412" x="1965325" y="1339850"/>
          <p14:tracePt t="63420" x="1881188" y="1255713"/>
          <p14:tracePt t="63425" x="1806575" y="1176338"/>
          <p14:tracePt t="63432" x="1731963" y="1127125"/>
          <p14:tracePt t="63446" x="1638300" y="1052513"/>
          <p14:tracePt t="63458" x="1598613" y="1012825"/>
          <p14:tracePt t="63469" x="1549400" y="942975"/>
          <p14:tracePt t="63478" x="1514475" y="908050"/>
          <p14:tracePt t="63483" x="1489075" y="873125"/>
          <p14:tracePt t="63496" x="1444625" y="819150"/>
          <p14:tracePt t="63501" x="1430338" y="793750"/>
          <p14:tracePt t="63510" x="1414463" y="774700"/>
          <p14:tracePt t="63517" x="1409700" y="749300"/>
          <p14:tracePt t="63525" x="1404938" y="739775"/>
          <p14:tracePt t="63530" x="1390650" y="714375"/>
          <p14:tracePt t="63533" x="1390650" y="695325"/>
          <p14:tracePt t="63543" x="1379538" y="665163"/>
          <p14:tracePt t="63548" x="1374775" y="635000"/>
          <p14:tracePt t="63556" x="1374775" y="604838"/>
          <p14:tracePt t="63563" x="1374775" y="581025"/>
          <p14:tracePt t="63568" x="1374775" y="569913"/>
          <p14:tracePt t="63582" x="1374775" y="565150"/>
          <p14:tracePt t="63808" x="1325563" y="541338"/>
          <p14:tracePt t="63814" x="1265238" y="490538"/>
          <p14:tracePt t="63821" x="1206500" y="450850"/>
          <p14:tracePt t="63829" x="1141413" y="377825"/>
          <p14:tracePt t="63834" x="1082675" y="317500"/>
          <p14:tracePt t="63844" x="1042988" y="268288"/>
          <p14:tracePt t="63848" x="1012825" y="223838"/>
          <p14:tracePt t="63857" x="987425" y="173038"/>
          <p14:tracePt t="63862" x="963613" y="139700"/>
          <p14:tracePt t="63870" x="933450" y="93663"/>
          <p14:tracePt t="63878" x="893763" y="20638"/>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ADBA32C-4A80-4903-8848-DB91E816950B}"/>
              </a:ext>
            </a:extLst>
          </p:cNvPr>
          <p:cNvSpPr txBox="1">
            <a:spLocks noChangeArrowheads="1"/>
          </p:cNvSpPr>
          <p:nvPr/>
        </p:nvSpPr>
        <p:spPr bwMode="auto">
          <a:xfrm>
            <a:off x="622690" y="112256"/>
            <a:ext cx="4902979" cy="60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50" dirty="0">
                <a:solidFill>
                  <a:srgbClr val="000099"/>
                </a:solidFill>
              </a:rPr>
              <a:t>PHEOC Framework</a:t>
            </a:r>
          </a:p>
        </p:txBody>
      </p:sp>
      <p:pic>
        <p:nvPicPr>
          <p:cNvPr id="5" name="Picture 4">
            <a:extLst>
              <a:ext uri="{FF2B5EF4-FFF2-40B4-BE49-F238E27FC236}">
                <a16:creationId xmlns:a16="http://schemas.microsoft.com/office/drawing/2014/main" id="{7EB93BF0-66FB-44D8-82AB-B30B3EFD2554}"/>
              </a:ext>
            </a:extLst>
          </p:cNvPr>
          <p:cNvPicPr>
            <a:picLocks noChangeAspect="1"/>
          </p:cNvPicPr>
          <p:nvPr/>
        </p:nvPicPr>
        <p:blipFill>
          <a:blip r:embed="rId4"/>
          <a:stretch>
            <a:fillRect/>
          </a:stretch>
        </p:blipFill>
        <p:spPr>
          <a:xfrm>
            <a:off x="846744" y="684472"/>
            <a:ext cx="4449025" cy="5951939"/>
          </a:xfrm>
          <a:prstGeom prst="rect">
            <a:avLst/>
          </a:prstGeom>
        </p:spPr>
      </p:pic>
      <p:sp>
        <p:nvSpPr>
          <p:cNvPr id="7" name="Rectangle 6">
            <a:extLst>
              <a:ext uri="{FF2B5EF4-FFF2-40B4-BE49-F238E27FC236}">
                <a16:creationId xmlns:a16="http://schemas.microsoft.com/office/drawing/2014/main" id="{46E7C966-78C9-46F3-8F26-093C91A9EF25}"/>
              </a:ext>
            </a:extLst>
          </p:cNvPr>
          <p:cNvSpPr/>
          <p:nvPr/>
        </p:nvSpPr>
        <p:spPr>
          <a:xfrm>
            <a:off x="6440510" y="94741"/>
            <a:ext cx="5301276" cy="2708434"/>
          </a:xfrm>
          <a:prstGeom prst="rect">
            <a:avLst/>
          </a:prstGeom>
          <a:noFill/>
        </p:spPr>
        <p:txBody>
          <a:bodyPr wrap="square" lIns="91440" tIns="45720" rIns="91440" bIns="45720">
            <a:spAutoFit/>
          </a:bodyPr>
          <a:lstStyle/>
          <a:p>
            <a:pPr algn="ctr"/>
            <a:r>
              <a:rPr lang="en-US" sz="32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Incident Management System</a:t>
            </a:r>
          </a:p>
          <a:p>
            <a:pPr algn="ctr"/>
            <a:r>
              <a:rPr lang="en-US" sz="13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IMS</a:t>
            </a:r>
            <a:endParaRPr lang="en-US" sz="13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pic>
        <p:nvPicPr>
          <p:cNvPr id="9" name="Content Placeholder 11">
            <a:extLst>
              <a:ext uri="{FF2B5EF4-FFF2-40B4-BE49-F238E27FC236}">
                <a16:creationId xmlns:a16="http://schemas.microsoft.com/office/drawing/2014/main" id="{A8DEA8B7-300F-485E-B611-E59240090F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4215" y="2556343"/>
            <a:ext cx="4583879" cy="3437910"/>
          </a:xfrm>
          <a:prstGeom prst="rect">
            <a:avLst/>
          </a:prstGeom>
        </p:spPr>
      </p:pic>
      <p:sp>
        <p:nvSpPr>
          <p:cNvPr id="6" name="Rectangle 5">
            <a:extLst>
              <a:ext uri="{FF2B5EF4-FFF2-40B4-BE49-F238E27FC236}">
                <a16:creationId xmlns:a16="http://schemas.microsoft.com/office/drawing/2014/main" id="{FED5E245-6780-4781-81D8-46E6F315691B}"/>
              </a:ext>
            </a:extLst>
          </p:cNvPr>
          <p:cNvSpPr/>
          <p:nvPr/>
        </p:nvSpPr>
        <p:spPr>
          <a:xfrm>
            <a:off x="5726009" y="6135476"/>
            <a:ext cx="6335095" cy="461665"/>
          </a:xfrm>
          <a:prstGeom prst="rect">
            <a:avLst/>
          </a:prstGeom>
        </p:spPr>
        <p:txBody>
          <a:bodyPr wrap="square">
            <a:spAutoFit/>
          </a:bodyPr>
          <a:lstStyle/>
          <a:p>
            <a:pPr algn="ctr"/>
            <a:r>
              <a:rPr lang="en-MY" sz="2400" dirty="0"/>
              <a:t>IMS is applied at district / state / national level</a:t>
            </a:r>
          </a:p>
        </p:txBody>
      </p:sp>
      <p:sp>
        <p:nvSpPr>
          <p:cNvPr id="12" name="Rectangle 11">
            <a:extLst>
              <a:ext uri="{FF2B5EF4-FFF2-40B4-BE49-F238E27FC236}">
                <a16:creationId xmlns:a16="http://schemas.microsoft.com/office/drawing/2014/main" id="{8B7B18C9-9452-493B-9969-48503CBD0AE9}"/>
              </a:ext>
            </a:extLst>
          </p:cNvPr>
          <p:cNvSpPr/>
          <p:nvPr/>
        </p:nvSpPr>
        <p:spPr>
          <a:xfrm>
            <a:off x="6524215" y="5286844"/>
            <a:ext cx="4583878" cy="646331"/>
          </a:xfrm>
          <a:prstGeom prst="rect">
            <a:avLst/>
          </a:prstGeom>
        </p:spPr>
        <p:txBody>
          <a:bodyPr wrap="square">
            <a:spAutoFit/>
          </a:bodyPr>
          <a:lstStyle/>
          <a:p>
            <a:pPr algn="ctr"/>
            <a:r>
              <a:rPr lang="en-MY" dirty="0">
                <a:solidFill>
                  <a:srgbClr val="FFFF00"/>
                </a:solidFill>
              </a:rPr>
              <a:t>National Crisis Preparedness &amp; Response Centre (CPRC), MOH Malaysia</a:t>
            </a:r>
          </a:p>
        </p:txBody>
      </p:sp>
      <p:pic>
        <p:nvPicPr>
          <p:cNvPr id="13" name="Audio 12">
            <a:hlinkClick r:id="" action="ppaction://media"/>
            <a:extLst>
              <a:ext uri="{FF2B5EF4-FFF2-40B4-BE49-F238E27FC236}">
                <a16:creationId xmlns:a16="http://schemas.microsoft.com/office/drawing/2014/main" id="{78D03BAF-86E2-466E-A242-F234A2EA507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2090872712"/>
      </p:ext>
    </p:extLst>
  </p:cSld>
  <p:clrMapOvr>
    <a:masterClrMapping/>
  </p:clrMapOvr>
  <mc:AlternateContent xmlns:mc="http://schemas.openxmlformats.org/markup-compatibility/2006">
    <mc:Choice xmlns:p14="http://schemas.microsoft.com/office/powerpoint/2010/main" Requires="p14">
      <p:transition spd="slow" p14:dur="2000" advTm="74604"/>
    </mc:Choice>
    <mc:Fallback>
      <p:transition spd="slow" advTm="74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extLst>
    <p:ext uri="{3A86A75C-4F4B-4683-9AE1-C65F6400EC91}">
      <p14:laserTraceLst xmlns:p14="http://schemas.microsoft.com/office/powerpoint/2010/main">
        <p14:tracePtLst>
          <p14:tracePt t="40641" x="0" y="0"/>
        </p14:tracePtLst>
        <p14:tracePtLst>
          <p14:tracePt t="40641" x="3457575" y="6845300"/>
          <p14:tracePt t="40641" x="3663950" y="6545263"/>
          <p14:tracePt t="40641" x="3892550" y="6386513"/>
          <p14:tracePt t="40641" x="4105275" y="6267450"/>
          <p14:tracePt t="40641" x="4214813" y="6188075"/>
          <p14:tracePt t="40641" x="4462463" y="6029325"/>
          <p14:tracePt t="40641" x="4735513" y="5821363"/>
          <p14:tracePt t="40641" x="4899025" y="5711825"/>
          <p14:tracePt t="40641" x="5113338" y="5592763"/>
          <p14:tracePt t="40641" x="5410200" y="5384800"/>
          <p14:tracePt t="40641" x="5603875" y="5230813"/>
          <p14:tracePt t="40641" x="5729288" y="5121275"/>
          <p14:tracePt t="40641" x="5991225" y="4972050"/>
          <p14:tracePt t="40641" x="6121400" y="4902200"/>
          <p14:tracePt t="40641" x="6229350" y="4848225"/>
          <p14:tracePt t="40641" x="6315075" y="4794250"/>
          <p14:tracePt t="40641" x="6413500" y="4738688"/>
          <p14:tracePt t="40641" x="6523038" y="4699000"/>
          <p14:tracePt t="40641" x="6602413" y="4675188"/>
          <p14:tracePt t="40641" x="6661150" y="4659313"/>
          <p14:tracePt t="40641" x="6691313" y="4649788"/>
          <p14:tracePt t="40641" x="6707188" y="4645025"/>
          <p14:tracePt t="40641" x="6726238" y="4629150"/>
          <p14:tracePt t="40641" x="6742113" y="4629150"/>
          <p14:tracePt t="40641" x="6746875" y="4624388"/>
          <p14:tracePt t="40641" x="6751638" y="4624388"/>
          <p14:tracePt t="40641" x="6700838" y="4605338"/>
          <p14:tracePt t="40641" x="6607175" y="4565650"/>
          <p14:tracePt t="40641" x="6518275" y="4510088"/>
          <p14:tracePt t="40641" x="6378575" y="4371975"/>
          <p14:tracePt t="40641" x="6121400" y="4129088"/>
          <p14:tracePt t="40641" x="5876925" y="3949700"/>
          <p14:tracePt t="40641" x="5237163" y="3557588"/>
          <p14:tracePt t="40641" x="4945063" y="3389313"/>
          <p14:tracePt t="40641" x="4289425" y="3141663"/>
          <p14:tracePt t="40641" x="3802063" y="3006725"/>
          <p14:tracePt t="40641" x="3603625" y="2938463"/>
          <p14:tracePt t="40641" x="3494088" y="2882900"/>
          <p14:tracePt t="40641" x="3395663" y="2803525"/>
          <p14:tracePt t="40641" x="3375025" y="2798763"/>
          <p14:tracePt t="40641" x="3370263" y="2798763"/>
          <p14:tracePt t="40641" x="3365500" y="2798763"/>
          <p14:tracePt t="40641" x="3325813" y="2759075"/>
          <p14:tracePt t="40641" x="3227388" y="2693988"/>
          <p14:tracePt t="40641" x="3078163" y="2595563"/>
          <p14:tracePt t="40641" x="2789238" y="2432050"/>
          <p14:tracePt t="40641" x="2501900" y="2217738"/>
          <p14:tracePt t="40641" x="2198688" y="2009775"/>
          <p14:tracePt t="40641" x="2005013" y="1860550"/>
          <p14:tracePt t="40641" x="1652588" y="1598613"/>
          <p14:tracePt t="40641" x="1400175" y="1379538"/>
          <p14:tracePt t="40641" x="1166813" y="1146175"/>
          <p14:tracePt t="40641" x="942975" y="968375"/>
          <p14:tracePt t="40641" x="749300" y="838200"/>
          <p14:tracePt t="40641" x="576263" y="615950"/>
          <p14:tracePt t="40641" x="441325" y="466725"/>
          <p14:tracePt t="40641" x="377825" y="377825"/>
          <p14:tracePt t="40641" x="312738" y="327025"/>
          <p14:tracePt t="40641" x="303213" y="322263"/>
          <p14:tracePt t="40641" x="287338" y="312738"/>
          <p14:tracePt t="40641" x="287338" y="307975"/>
          <p14:tracePt t="40641" x="282575" y="307975"/>
          <p14:tracePt t="40641" x="258763" y="228600"/>
          <p14:tracePt t="40641" x="223838" y="93663"/>
          <p14:tracePt t="40641" x="193675" y="9525"/>
          <p14:tracePt t="41086" x="3167063" y="14288"/>
          <p14:tracePt t="41094" x="3624263" y="303213"/>
          <p14:tracePt t="41099" x="3673475" y="361950"/>
          <p14:tracePt t="41107" x="3806825" y="536575"/>
          <p14:tracePt t="41116" x="3813175" y="541338"/>
          <p14:tracePt t="41121" x="3817938" y="555625"/>
          <p14:tracePt t="41395" x="3892550" y="590550"/>
          <p14:tracePt t="41402" x="4016375" y="644525"/>
          <p14:tracePt t="41408" x="4140200" y="714375"/>
          <p14:tracePt t="41414" x="4238625" y="758825"/>
          <p14:tracePt t="41422" x="4308475" y="809625"/>
          <p14:tracePt t="41427" x="4373563" y="858838"/>
          <p14:tracePt t="41435" x="4432300" y="903288"/>
          <p14:tracePt t="41440" x="4518025" y="968375"/>
          <p14:tracePt t="41449" x="4602163" y="1017588"/>
          <p14:tracePt t="41454" x="4686300" y="1071563"/>
          <p14:tracePt t="41462" x="4770438" y="1111250"/>
          <p14:tracePt t="41470" x="4859338" y="1166813"/>
          <p14:tracePt t="41475" x="4945063" y="1230313"/>
          <p14:tracePt t="41483" x="5078413" y="1339850"/>
          <p14:tracePt t="41488" x="5281613" y="1528763"/>
          <p14:tracePt t="41496" x="5381625" y="1631950"/>
          <p14:tracePt t="41503" x="5480050" y="1706563"/>
          <p14:tracePt t="41508" x="5580063" y="1806575"/>
          <p14:tracePt t="41518" x="5683250" y="1895475"/>
          <p14:tracePt t="41523" x="5757863" y="1984375"/>
          <p14:tracePt t="41530" x="5822950" y="2070100"/>
          <p14:tracePt t="41537" x="5872163" y="2143125"/>
          <p14:tracePt t="41544" x="5927725" y="2203450"/>
          <p14:tracePt t="41552" x="5962650" y="2252663"/>
          <p14:tracePt t="41557" x="6026150" y="2312988"/>
          <p14:tracePt t="41565" x="6100763" y="2420938"/>
          <p14:tracePt t="41570" x="6170613" y="2535238"/>
          <p14:tracePt t="41579" x="6215063" y="2630488"/>
          <p14:tracePt t="41586" x="6254750" y="2705100"/>
          <p14:tracePt t="41592" x="6294438" y="2763838"/>
          <p14:tracePt t="41600" x="6334125" y="2847975"/>
          <p14:tracePt t="41605" x="6378575" y="2917825"/>
          <p14:tracePt t="41612" x="6418263" y="3017838"/>
          <p14:tracePt t="41620" x="6448425" y="3076575"/>
          <p14:tracePt t="41626" x="6478588" y="3130550"/>
          <p14:tracePt t="41635" x="6508750" y="3190875"/>
          <p14:tracePt t="41640" x="6557963" y="3240088"/>
          <p14:tracePt t="41646" x="6621463" y="3314700"/>
          <p14:tracePt t="41653" x="6672263" y="3375025"/>
          <p14:tracePt t="41660" x="6735763" y="3449638"/>
          <p14:tracePt t="41669" x="6786563" y="3522663"/>
          <p14:tracePt t="41674" x="6826250" y="3582988"/>
          <p14:tracePt t="41682" x="6840538" y="3597275"/>
          <p14:tracePt t="41688" x="6934200" y="3776663"/>
          <p14:tracePt t="41695" x="6989763" y="3860800"/>
          <p14:tracePt t="41703" x="7054850" y="3959225"/>
          <p14:tracePt t="41710" x="7064375" y="3975100"/>
          <p14:tracePt t="41717" x="7197725" y="4159250"/>
          <p14:tracePt t="41722" x="7202488" y="4164013"/>
          <p14:tracePt t="41733" x="7202488" y="4168775"/>
          <p14:tracePt t="41962" x="7242175" y="4252913"/>
          <p14:tracePt t="41968" x="7286625" y="4337050"/>
          <p14:tracePt t="41975" x="7316788" y="4397375"/>
          <p14:tracePt t="41982" x="7356475" y="4456113"/>
          <p14:tracePt t="41989" x="7421563" y="4565650"/>
          <p14:tracePt t="41996" x="7491413" y="4679950"/>
          <p14:tracePt t="42003" x="7554913" y="4773613"/>
          <p14:tracePt t="42010" x="7594600" y="4848225"/>
          <p14:tracePt t="42018" x="7624763" y="4892675"/>
          <p14:tracePt t="42023" x="7650163" y="4941888"/>
          <p14:tracePt t="42029" x="7680325" y="4987925"/>
          <p14:tracePt t="42037" x="7699375" y="5032375"/>
          <p14:tracePt t="42045" x="7713663" y="5076825"/>
          <p14:tracePt t="42053" x="7734300" y="5146675"/>
          <p14:tracePt t="42057" x="7753350" y="5205413"/>
          <p14:tracePt t="42065" x="7764463" y="5270500"/>
          <p14:tracePt t="42071" x="7783513" y="5314950"/>
          <p14:tracePt t="42080" x="7788275" y="5359400"/>
          <p14:tracePt t="42087" x="7808913" y="5418138"/>
          <p14:tracePt t="42092" x="7818438" y="5473700"/>
          <p14:tracePt t="42101" x="7839075" y="5518150"/>
          <p14:tracePt t="42106" x="7843838" y="5562600"/>
          <p14:tracePt t="42115" x="7853363" y="5592763"/>
          <p14:tracePt t="42121" x="7853363" y="5611813"/>
          <p14:tracePt t="42127" x="7853363" y="5632450"/>
          <p14:tracePt t="42135" x="7853363" y="5646738"/>
          <p14:tracePt t="42141" x="7853363" y="5651500"/>
          <p14:tracePt t="42148" x="7853363" y="5657850"/>
          <p14:tracePt t="42161" x="7853363" y="5662613"/>
          <p14:tracePt t="42169" x="7853363" y="5667375"/>
          <p14:tracePt t="42189" x="7853363" y="5676900"/>
          <p14:tracePt t="42240" x="7853363" y="5681663"/>
          <p14:tracePt t="42252" x="7858125" y="5686425"/>
          <p14:tracePt t="42259" x="7862888" y="5691188"/>
          <p14:tracePt t="42267" x="7862888" y="5697538"/>
          <p14:tracePt t="42274" x="7867650" y="5702300"/>
          <p14:tracePt t="42282" x="7878763" y="5716588"/>
          <p14:tracePt t="42293" x="7878763" y="5721350"/>
          <p14:tracePt t="42300" x="7878763" y="5726113"/>
          <p14:tracePt t="42315" x="7878763" y="5730875"/>
          <p14:tracePt t="42319" x="7878763" y="5737225"/>
          <p14:tracePt t="42334" x="7878763" y="5741988"/>
          <p14:tracePt t="42342" x="7878763" y="5751513"/>
          <p14:tracePt t="44149" x="7848600" y="5756275"/>
          <p14:tracePt t="44156" x="7788275" y="5765800"/>
          <p14:tracePt t="44163" x="7720013" y="5786438"/>
          <p14:tracePt t="44169" x="7664450" y="5786438"/>
          <p14:tracePt t="44178" x="7594600" y="5805488"/>
          <p14:tracePt t="44187" x="7540625" y="5816600"/>
          <p14:tracePt t="44192" x="7496175" y="5821363"/>
          <p14:tracePt t="44199" x="7466013" y="5840413"/>
          <p14:tracePt t="44204" x="7431088" y="5856288"/>
          <p14:tracePt t="44211" x="7400925" y="5865813"/>
          <p14:tracePt t="44220" x="7372350" y="5870575"/>
          <p14:tracePt t="44229" x="7342188" y="5880100"/>
          <p14:tracePt t="44240" x="7297738" y="5884863"/>
          <p14:tracePt t="44245" x="7281863" y="5884863"/>
          <p14:tracePt t="44251" x="7272338" y="5884863"/>
          <p14:tracePt t="44266" x="7267575" y="5884863"/>
          <p14:tracePt t="44273" x="7262813" y="5884863"/>
          <p14:tracePt t="44287" x="7253288" y="5884863"/>
          <p14:tracePt t="44339" x="7246938" y="5884863"/>
          <p14:tracePt t="44359" x="7246938" y="5880100"/>
          <p14:tracePt t="44375" x="7246938" y="5875338"/>
          <p14:tracePt t="44396" x="7242175" y="5875338"/>
          <p14:tracePt t="44451" x="7242175" y="5870575"/>
          <p14:tracePt t="44492" x="7242175" y="5856288"/>
          <p14:tracePt t="44501" x="7237413" y="5849938"/>
          <p14:tracePt t="44508" x="7237413" y="5840413"/>
          <p14:tracePt t="44514" x="7237413" y="5826125"/>
          <p14:tracePt t="44521" x="7232650" y="5821363"/>
          <p14:tracePt t="44526" x="7232650" y="5810250"/>
          <p14:tracePt t="44537" x="7227888" y="5800725"/>
          <p14:tracePt t="44541" x="7227888" y="5795963"/>
          <p14:tracePt t="45281" x="7227888" y="5791200"/>
          <p14:tracePt t="45288" x="7227888" y="5786438"/>
          <p14:tracePt t="45295" x="7223125" y="5786438"/>
          <p14:tracePt t="45304" x="7218363" y="5781675"/>
          <p14:tracePt t="45309" x="7218363" y="5776913"/>
          <p14:tracePt t="45317" x="7207250" y="5770563"/>
          <p14:tracePt t="45322" x="7202488" y="5765800"/>
          <p14:tracePt t="45329" x="7202488" y="5756275"/>
          <p14:tracePt t="45338" x="7197725" y="5751513"/>
          <p14:tracePt t="46992" x="7227888" y="5751513"/>
          <p14:tracePt t="47000" x="7262813" y="5737225"/>
          <p14:tracePt t="47005" x="7292975" y="5737225"/>
          <p14:tracePt t="47013" x="7342188" y="5726113"/>
          <p14:tracePt t="47023" x="7372350" y="5721350"/>
          <p14:tracePt t="47028" x="7426325" y="5721350"/>
          <p14:tracePt t="47041" x="7486650" y="5721350"/>
          <p14:tracePt t="47048" x="7505700" y="5721350"/>
          <p14:tracePt t="47054" x="7531100" y="5721350"/>
          <p14:tracePt t="47060" x="7540625" y="5721350"/>
          <p14:tracePt t="47071" x="7554913" y="5721350"/>
          <p14:tracePt t="47074" x="7566025" y="5721350"/>
          <p14:tracePt t="47084" x="7580313" y="5711825"/>
          <p14:tracePt t="47091" x="7585075" y="5707063"/>
          <p14:tracePt t="47097" x="7594600" y="5707063"/>
          <p14:tracePt t="47107" x="7610475" y="5702300"/>
          <p14:tracePt t="47111" x="7615238" y="5697538"/>
          <p14:tracePt t="47119" x="7629525" y="5697538"/>
          <p14:tracePt t="47123" x="7640638" y="5697538"/>
          <p14:tracePt t="47129" x="7645400" y="5697538"/>
          <p14:tracePt t="47136" x="7654925" y="5697538"/>
          <p14:tracePt t="47144" x="7664450" y="5697538"/>
          <p14:tracePt t="47158" x="7669213" y="5697538"/>
          <p14:tracePt t="47163" x="7673975" y="5697538"/>
          <p14:tracePt t="47197" x="7689850" y="5697538"/>
          <p14:tracePt t="47210" x="7699375" y="5686425"/>
          <p14:tracePt t="47218" x="7708900" y="5686425"/>
          <p14:tracePt t="47227" x="7713663" y="5686425"/>
          <p14:tracePt t="47231" x="7724775" y="5686425"/>
          <p14:tracePt t="47239" x="7729538" y="5686425"/>
          <p14:tracePt t="47245" x="7734300" y="5686425"/>
          <p14:tracePt t="47252" x="7748588" y="5686425"/>
          <p14:tracePt t="47267" x="7753350" y="5686425"/>
          <p14:tracePt t="47274" x="7759700" y="5686425"/>
          <p14:tracePt t="47293" x="7764463" y="5686425"/>
          <p14:tracePt t="47303" x="7769225" y="5686425"/>
          <p14:tracePt t="47308" x="7783513" y="5681663"/>
          <p14:tracePt t="47313" x="7793038" y="5681663"/>
          <p14:tracePt t="47321" x="7808913" y="5676900"/>
          <p14:tracePt t="47327" x="7839075" y="5667375"/>
          <p14:tracePt t="47337" x="7893050" y="5667375"/>
          <p14:tracePt t="47343" x="7947025" y="5657850"/>
          <p14:tracePt t="47348" x="8007350" y="5646738"/>
          <p14:tracePt t="47358" x="8086725" y="5646738"/>
          <p14:tracePt t="47361" x="8140700" y="5646738"/>
          <p14:tracePt t="47370" x="8191500" y="5646738"/>
          <p14:tracePt t="47376" x="8259763" y="5646738"/>
          <p14:tracePt t="47384" x="8339138" y="5646738"/>
          <p14:tracePt t="47391" x="8434388" y="5667375"/>
          <p14:tracePt t="47395" x="8528050" y="5667375"/>
          <p14:tracePt t="47404" x="8593138" y="5667375"/>
          <p14:tracePt t="47410" x="8647113" y="5667375"/>
          <p14:tracePt t="47419" x="8712200" y="5667375"/>
          <p14:tracePt t="47424" x="8782050" y="5667375"/>
          <p14:tracePt t="47431" x="8885238" y="5667375"/>
          <p14:tracePt t="47438" x="8964613" y="5667375"/>
          <p14:tracePt t="47444" x="9043988" y="5667375"/>
          <p14:tracePt t="47453" x="9099550" y="5667375"/>
          <p14:tracePt t="47459" x="9164638" y="5667375"/>
          <p14:tracePt t="47464" x="9248775" y="5676900"/>
          <p14:tracePt t="47473" x="9337675" y="5676900"/>
          <p14:tracePt t="47478" x="9431338" y="5676900"/>
          <p14:tracePt t="47485" x="9486900" y="5676900"/>
          <p14:tracePt t="47493" x="9540875" y="5676900"/>
          <p14:tracePt t="47498" x="9571038" y="5672138"/>
          <p14:tracePt t="47506" x="9610725" y="5672138"/>
          <p14:tracePt t="47512" x="9650413" y="5672138"/>
          <p14:tracePt t="47519" x="9694863" y="5672138"/>
          <p14:tracePt t="47527" x="9734550" y="5672138"/>
          <p14:tracePt t="47534" x="9790113" y="5676900"/>
          <p14:tracePt t="47541" x="9818688" y="5686425"/>
          <p14:tracePt t="47546" x="9853613" y="5691188"/>
          <p14:tracePt t="47553" x="9874250" y="5702300"/>
          <p14:tracePt t="47560" x="9893300" y="5702300"/>
          <p14:tracePt t="47571" x="9909175" y="5711825"/>
          <p14:tracePt t="47575" x="9923463" y="5711825"/>
          <p14:tracePt t="47580" x="9928225" y="5721350"/>
          <p14:tracePt t="47589" x="9932988" y="5726113"/>
          <p14:tracePt t="48034" x="9998075" y="5697538"/>
          <p14:tracePt t="48040" x="10107613" y="5651500"/>
          <p14:tracePt t="48045" x="10201275" y="5611813"/>
          <p14:tracePt t="48052" x="10275888" y="5583238"/>
          <p14:tracePt t="48059" x="10334625" y="5553075"/>
          <p14:tracePt t="48068" x="10404475" y="5522913"/>
          <p14:tracePt t="48075" x="10474325" y="5503863"/>
          <p14:tracePt t="48079" x="10528300" y="5483225"/>
          <p14:tracePt t="48087" x="10583863" y="5483225"/>
          <p14:tracePt t="48093" x="10628313" y="5473700"/>
          <p14:tracePt t="48101" x="10672763" y="5464175"/>
          <p14:tracePt t="48107" x="10682288" y="5464175"/>
          <p14:tracePt t="48114" x="10702925" y="5464175"/>
          <p14:tracePt t="48123" x="10728325" y="5468938"/>
          <p14:tracePt t="48128" x="10733088" y="5473700"/>
          <p14:tracePt t="48134" x="10737850" y="5473700"/>
          <p14:tracePt t="48141" x="10752138" y="5478463"/>
          <p14:tracePt t="48147" x="10752138" y="5483225"/>
          <p14:tracePt t="48156" x="10756900" y="5483225"/>
          <p14:tracePt t="48162" x="10756900" y="5487988"/>
          <p14:tracePt t="48170" x="10756900" y="5492750"/>
          <p14:tracePt t="48184" x="10756900" y="5508625"/>
          <p14:tracePt t="48191" x="10756900" y="5513388"/>
          <p14:tracePt t="48196" x="10756900" y="5518150"/>
          <p14:tracePt t="48205" x="10756900" y="5532438"/>
          <p14:tracePt t="48211" x="10756900" y="5543550"/>
          <p14:tracePt t="48221" x="10752138" y="5557838"/>
          <p14:tracePt t="48225" x="10752138" y="5562600"/>
          <p14:tracePt t="48233" x="10747375" y="5567363"/>
          <p14:tracePt t="48239" x="10742613" y="5572125"/>
          <p14:tracePt t="48248" x="10742613" y="5588000"/>
          <p14:tracePt t="48256" x="10737850" y="5592763"/>
          <p14:tracePt t="48261" x="10733088" y="5597525"/>
          <p14:tracePt t="48276" x="10717213" y="5611813"/>
          <p14:tracePt t="48280" x="10712450" y="5618163"/>
          <p14:tracePt t="48289" x="10707688" y="5622925"/>
          <p14:tracePt t="48294" x="10698163" y="5622925"/>
          <p14:tracePt t="48309" x="10682288" y="5632450"/>
          <p14:tracePt t="48316" x="10672763" y="5632450"/>
          <p14:tracePt t="48323" x="10658475" y="5641975"/>
          <p14:tracePt t="48328" x="10642600" y="5646738"/>
          <p14:tracePt t="48339" x="10628313" y="5662613"/>
          <p14:tracePt t="48345" x="10623550" y="5662613"/>
          <p14:tracePt t="48350" x="10618788" y="5672138"/>
          <p14:tracePt t="48356" x="10602913" y="5681663"/>
          <p14:tracePt t="48364" x="10593388" y="5686425"/>
          <p14:tracePt t="48376" x="10583863" y="5686425"/>
          <p14:tracePt t="48384" x="10574338" y="5697538"/>
          <p14:tracePt t="48392" x="10567988" y="5697538"/>
          <p14:tracePt t="48396" x="10567988" y="5707063"/>
          <p14:tracePt t="48403" x="10553700" y="5711825"/>
          <p14:tracePt t="48419" x="10548938" y="5711825"/>
          <p14:tracePt t="48424" x="10544175" y="5711825"/>
          <p14:tracePt t="48430" x="10539413" y="5711825"/>
          <p14:tracePt t="48437" x="10534650" y="5716588"/>
          <p14:tracePt t="48445" x="10518775" y="5716588"/>
          <p14:tracePt t="48452" x="10509250" y="5721350"/>
          <p14:tracePt t="48458" x="10494963" y="5721350"/>
          <p14:tracePt t="48464" x="10483850" y="5721350"/>
          <p14:tracePt t="48472" x="10460038" y="5730875"/>
          <p14:tracePt t="48478" x="10439400" y="5737225"/>
          <p14:tracePt t="48486" x="10399713" y="5737225"/>
          <p14:tracePt t="48493" x="10355263" y="5746750"/>
          <p14:tracePt t="48501" x="10325100" y="5756275"/>
          <p14:tracePt t="48506" x="10271125" y="5761038"/>
          <p14:tracePt t="48511" x="10226675" y="5770563"/>
          <p14:tracePt t="48518" x="10171113" y="5770563"/>
          <p14:tracePt t="48526" x="10126663" y="5791200"/>
          <p14:tracePt t="48535" x="10086975" y="5791200"/>
          <p14:tracePt t="48541" x="10017125" y="5800725"/>
          <p14:tracePt t="48546" x="9963150" y="5810250"/>
          <p14:tracePt t="48552" x="9879013" y="5830888"/>
          <p14:tracePt t="48560" x="9799638" y="5849938"/>
          <p14:tracePt t="48569" x="9715500" y="5870575"/>
          <p14:tracePt t="48576" x="9645650" y="5889625"/>
          <p14:tracePt t="48581" x="9575800" y="5910263"/>
          <p14:tracePt t="48589" x="9496425" y="5929313"/>
          <p14:tracePt t="48594" x="9426575" y="5949950"/>
          <p14:tracePt t="48603" x="9372600" y="5949950"/>
          <p14:tracePt t="48610" x="9312275" y="5959475"/>
          <p14:tracePt t="48615" x="9272588" y="5969000"/>
          <p14:tracePt t="48624" x="9232900" y="5969000"/>
          <p14:tracePt t="48629" x="9188450" y="5969000"/>
          <p14:tracePt t="48635" x="9158288" y="5969000"/>
          <p14:tracePt t="48643" x="9118600" y="5969000"/>
          <p14:tracePt t="48649" x="9078913" y="5969000"/>
          <p14:tracePt t="48657" x="9050338" y="5969000"/>
          <p14:tracePt t="48663" x="9029700" y="5969000"/>
          <p14:tracePt t="48670" x="9010650" y="5969000"/>
          <p14:tracePt t="48677" x="8994775" y="5969000"/>
          <p14:tracePt t="48687" x="8980488" y="5969000"/>
          <p14:tracePt t="48697" x="8975725" y="5969000"/>
          <p14:tracePt t="48979" x="8910638" y="5994400"/>
          <p14:tracePt t="48987" x="8816975" y="6024563"/>
          <p14:tracePt t="48994" x="8712200" y="6034088"/>
          <p14:tracePt t="49006" x="8562975" y="6043613"/>
          <p14:tracePt t="49013" x="8478838" y="6029325"/>
          <p14:tracePt t="49023" x="8359775" y="6019800"/>
          <p14:tracePt t="49029" x="8240713" y="6008688"/>
          <p14:tracePt t="49038" x="8145463" y="5999163"/>
          <p14:tracePt t="49043" x="8091488" y="5999163"/>
          <p14:tracePt t="49049" x="8026400" y="5989638"/>
          <p14:tracePt t="49056" x="7947025" y="5989638"/>
          <p14:tracePt t="49063" x="7878763" y="5994400"/>
          <p14:tracePt t="49071" x="7799388" y="5994400"/>
          <p14:tracePt t="49078" x="7753350" y="5999163"/>
          <p14:tracePt t="49083" x="7724775" y="5999163"/>
          <p14:tracePt t="49092" x="7704138" y="5999163"/>
          <p14:tracePt t="49098" x="7685088" y="5999163"/>
          <p14:tracePt t="49113" x="7654925" y="5999163"/>
          <p14:tracePt t="49124" x="7650163" y="5999163"/>
          <p14:tracePt t="49128" x="7645400" y="5999163"/>
          <p14:tracePt t="49143" x="7640638" y="5999163"/>
          <p14:tracePt t="49148" x="7634288" y="5999163"/>
          <p14:tracePt t="49162" x="7629525" y="5999163"/>
          <p14:tracePt t="49169" x="7624763" y="5999163"/>
          <p14:tracePt t="49186" x="7615238" y="5999163"/>
          <p14:tracePt t="49192" x="7610475" y="5999163"/>
          <p14:tracePt t="49320" x="7610475" y="5994400"/>
          <p14:tracePt t="49327" x="7620000" y="5989638"/>
          <p14:tracePt t="49334" x="7629525" y="5984875"/>
          <p14:tracePt t="49341" x="7645400" y="5975350"/>
          <p14:tracePt t="49348" x="7650163" y="5969000"/>
          <p14:tracePt t="49355" x="7694613" y="5954713"/>
          <p14:tracePt t="49361" x="7739063" y="5945188"/>
          <p14:tracePt t="49369" x="7759700" y="5940425"/>
          <p14:tracePt t="49376" x="7799388" y="5929313"/>
          <p14:tracePt t="49382" x="7832725" y="5924550"/>
          <p14:tracePt t="49394" x="7862888" y="5924550"/>
          <p14:tracePt t="49398" x="7893050" y="5924550"/>
          <p14:tracePt t="49417" x="7953375" y="5924550"/>
          <p14:tracePt t="49425" x="7993063" y="5924550"/>
          <p14:tracePt t="49432" x="8012113" y="5924550"/>
          <p14:tracePt t="49441" x="8037513" y="5924550"/>
          <p14:tracePt t="49446" x="8047038" y="5924550"/>
          <p14:tracePt t="49460" x="8091488" y="5924550"/>
          <p14:tracePt t="49469" x="8101013" y="5924550"/>
          <p14:tracePt t="49475" x="8116888" y="5924550"/>
          <p14:tracePt t="49481" x="8121650" y="5924550"/>
          <p14:tracePt t="49490" x="8131175" y="5924550"/>
          <p14:tracePt t="49494" x="8145463" y="5924550"/>
          <p14:tracePt t="49501" x="8151813" y="5924550"/>
          <p14:tracePt t="49508" x="8166100" y="5924550"/>
          <p14:tracePt t="49513" x="8175625" y="5924550"/>
          <p14:tracePt t="49526" x="8191500" y="5924550"/>
          <p14:tracePt t="49528" x="8201025" y="5924550"/>
          <p14:tracePt t="49538" x="8205788" y="5924550"/>
          <p14:tracePt t="49542" x="8210550" y="5924550"/>
          <p14:tracePt t="49549" x="8224838" y="5924550"/>
          <p14:tracePt t="49563" x="8235950" y="5924550"/>
          <p14:tracePt t="49572" x="8245475" y="5924550"/>
          <p14:tracePt t="49575" x="8250238" y="5924550"/>
          <p14:tracePt t="49583" x="8255000" y="5924550"/>
          <p14:tracePt t="49590" x="8259763" y="5919788"/>
          <p14:tracePt t="49597" x="8270875" y="5910263"/>
          <p14:tracePt t="49610" x="8285163" y="5905500"/>
          <p14:tracePt t="49617" x="8294688" y="5900738"/>
          <p14:tracePt t="49624" x="8310563" y="5900738"/>
          <p14:tracePt t="49632" x="8324850" y="5895975"/>
          <p14:tracePt t="49642" x="8334375" y="5895975"/>
          <p14:tracePt t="49645" x="8350250" y="5895975"/>
          <p14:tracePt t="49648" x="8359775" y="5895975"/>
          <p14:tracePt t="49657" x="8374063" y="5895975"/>
          <p14:tracePt t="49662" x="8378825" y="5895975"/>
          <p14:tracePt t="49669" x="8389938" y="5895975"/>
          <p14:tracePt t="49677" x="8399463" y="5895975"/>
          <p14:tracePt t="49686" x="8408988" y="5895975"/>
          <p14:tracePt t="49691" x="8418513" y="5895975"/>
          <p14:tracePt t="49697" x="8429625" y="5895975"/>
          <p14:tracePt t="49703" x="8434388" y="5895975"/>
          <p14:tracePt t="49711" x="8443913" y="5895975"/>
          <p14:tracePt t="49720" x="8458200" y="5895975"/>
          <p14:tracePt t="49726" x="8464550" y="5895975"/>
          <p14:tracePt t="49732" x="8474075" y="5895975"/>
          <p14:tracePt t="49738" x="8478838" y="5895975"/>
          <p14:tracePt t="49744" x="8493125" y="5895975"/>
          <p14:tracePt t="49760" x="8497888" y="5895975"/>
          <p14:tracePt t="49766" x="8504238" y="5895975"/>
          <p14:tracePt t="49796" x="8509000" y="5895975"/>
          <p14:tracePt t="49844" x="8513763" y="5895975"/>
          <p14:tracePt t="55921" x="8558213" y="5895975"/>
          <p14:tracePt t="55927" x="8612188" y="5900738"/>
          <p14:tracePt t="55934" x="8672513" y="5905500"/>
          <p14:tracePt t="55944" x="8726488" y="5915025"/>
          <p14:tracePt t="55948" x="8782050" y="5924550"/>
          <p14:tracePt t="55953" x="8826500" y="5945188"/>
          <p14:tracePt t="55961" x="8856663" y="5945188"/>
          <p14:tracePt t="55968" x="8880475" y="5949950"/>
          <p14:tracePt t="55978" x="8891588" y="5959475"/>
          <p14:tracePt t="55982" x="8905875" y="5959475"/>
          <p14:tracePt t="55988" x="8915400" y="5959475"/>
          <p14:tracePt t="55994" x="8931275" y="5959475"/>
          <p14:tracePt t="56002" x="8945563" y="5964238"/>
          <p14:tracePt t="56011" x="8950325" y="5964238"/>
          <p14:tracePt t="56017" x="8955088" y="5969000"/>
          <p14:tracePt t="56027" x="8964613" y="5969000"/>
          <p14:tracePt t="56033" x="8980488" y="5969000"/>
          <p14:tracePt t="56038" x="8990013" y="5969000"/>
          <p14:tracePt t="56043" x="9015413" y="5969000"/>
          <p14:tracePt t="56051" x="9034463" y="5969000"/>
          <p14:tracePt t="56060" x="9050338" y="5969000"/>
          <p14:tracePt t="56064" x="9078913" y="5969000"/>
          <p14:tracePt t="56071" x="9109075" y="5969000"/>
          <p14:tracePt t="56076" x="9129713" y="5969000"/>
          <p14:tracePt t="56084" x="9148763" y="5969000"/>
          <p14:tracePt t="56094" x="9178925" y="5959475"/>
          <p14:tracePt t="56100" x="9193213" y="5959475"/>
          <p14:tracePt t="56108" x="9213850" y="5954713"/>
          <p14:tracePt t="56112" x="9237663" y="5945188"/>
          <p14:tracePt t="56119" x="9248775" y="5945188"/>
          <p14:tracePt t="56130" x="9272588" y="5940425"/>
          <p14:tracePt t="56135" x="9293225" y="5929313"/>
          <p14:tracePt t="56147" x="9328150" y="5929313"/>
          <p14:tracePt t="56153" x="9337675" y="5929313"/>
          <p14:tracePt t="56161" x="9363075" y="5935663"/>
          <p14:tracePt t="56165" x="9377363" y="5940425"/>
          <p14:tracePt t="56172" x="9396413" y="5940425"/>
          <p14:tracePt t="56181" x="9412288" y="5945188"/>
          <p14:tracePt t="56185" x="9421813" y="5954713"/>
          <p14:tracePt t="56194" x="9436100" y="5954713"/>
          <p14:tracePt t="56199" x="9447213" y="5954713"/>
          <p14:tracePt t="56207" x="9461500" y="5954713"/>
          <p14:tracePt t="56215" x="9477375" y="5954713"/>
          <p14:tracePt t="56219" x="9486900" y="5954713"/>
          <p14:tracePt t="56229" x="9501188" y="5954713"/>
          <p14:tracePt t="56233" x="9510713" y="5954713"/>
          <p14:tracePt t="56240" x="9517063" y="5954713"/>
          <p14:tracePt t="56249" x="9531350" y="5954713"/>
          <p14:tracePt t="56255" x="9540875" y="5954713"/>
          <p14:tracePt t="56262" x="9545638" y="5954713"/>
          <p14:tracePt t="56267" x="9556750" y="5954713"/>
          <p14:tracePt t="56275" x="9566275" y="5954713"/>
          <p14:tracePt t="56281" x="9571038" y="5954713"/>
          <p14:tracePt t="56289" x="9575800" y="5954713"/>
          <p14:tracePt t="56296" x="9580563" y="5954713"/>
          <p14:tracePt t="56302" x="9590088" y="5954713"/>
          <p14:tracePt t="56310" x="9601200" y="5959475"/>
          <p14:tracePt t="56315" x="9605963" y="5959475"/>
          <p14:tracePt t="56322" x="9610725" y="5959475"/>
          <p14:tracePt t="56330" x="9615488" y="5959475"/>
          <p14:tracePt t="56336" x="9625013" y="5959475"/>
          <p14:tracePt t="56346" x="9636125" y="5959475"/>
          <p14:tracePt t="56356" x="9640888" y="5959475"/>
          <p14:tracePt t="56364" x="9645650" y="5959475"/>
          <p14:tracePt t="56370" x="9650413" y="5959475"/>
          <p14:tracePt t="56379" x="9659938" y="5959475"/>
          <p14:tracePt t="56401" x="9664700" y="5959475"/>
          <p14:tracePt t="56415" x="9669463" y="5959475"/>
          <p14:tracePt t="56431" x="9675813" y="5959475"/>
          <p14:tracePt t="56436" x="9680575" y="5959475"/>
          <p14:tracePt t="56448" x="9685338" y="5959475"/>
          <p14:tracePt t="56455" x="9690100" y="5959475"/>
          <p14:tracePt t="56470" x="9699625" y="5959475"/>
          <p14:tracePt t="56484" x="9704388" y="5959475"/>
          <p14:tracePt t="56509" x="9709150" y="5954713"/>
          <p14:tracePt t="56526" x="9715500" y="5949950"/>
          <p14:tracePt t="56538" x="9725025" y="5940425"/>
          <p14:tracePt t="56552" x="9734550" y="5935663"/>
          <p14:tracePt t="56563" x="9739313" y="5935663"/>
          <p14:tracePt t="56571" x="9744075" y="5935663"/>
          <p14:tracePt t="56578" x="9748838" y="5935663"/>
          <p14:tracePt t="56585" x="9748838" y="5929313"/>
          <p14:tracePt t="56619" x="9755188" y="5929313"/>
          <p14:tracePt t="56628" x="9759950" y="5924550"/>
          <p14:tracePt t="56640" x="9764713" y="5924550"/>
          <p14:tracePt t="56653" x="9774238" y="5924550"/>
          <p14:tracePt t="56660" x="9774238" y="5919788"/>
          <p14:tracePt t="56668" x="9779000" y="5919788"/>
          <p14:tracePt t="56682" x="9783763" y="5919788"/>
          <p14:tracePt t="56716" x="9790113" y="5915025"/>
          <p14:tracePt t="56722" x="9794875" y="5915025"/>
          <p14:tracePt t="56736" x="9799638" y="5910263"/>
          <p14:tracePt t="56745" x="9804400" y="5900738"/>
          <p14:tracePt t="56765" x="9813925" y="5895975"/>
          <p14:tracePt t="56784" x="9818688" y="5895975"/>
          <p14:tracePt t="57500" x="9823450" y="5895975"/>
          <p14:tracePt t="57507" x="9823450" y="5889625"/>
          <p14:tracePt t="57515" x="9834563" y="5884863"/>
          <p14:tracePt t="57530" x="9839325" y="5884863"/>
          <p14:tracePt t="57535" x="9848850" y="5880100"/>
          <p14:tracePt t="57548" x="9853613" y="5880100"/>
          <p14:tracePt t="57569" x="9858375" y="5880100"/>
          <p14:tracePt t="57583" x="9858375" y="5875338"/>
          <p14:tracePt t="57597" x="9863138" y="5875338"/>
          <p14:tracePt t="57611" x="9869488" y="5865813"/>
          <p14:tracePt t="57617" x="9869488" y="5861050"/>
          <p14:tracePt t="57624" x="9874250" y="5861050"/>
          <p14:tracePt t="57647" x="9879013" y="5861050"/>
          <p14:tracePt t="57742" x="9888538" y="5861050"/>
          <p14:tracePt t="57749" x="9893300" y="5861050"/>
          <p14:tracePt t="57757" x="9893300" y="5856288"/>
          <p14:tracePt t="57765" x="9898063" y="5856288"/>
          <p14:tracePt t="57799" x="9902825" y="5856288"/>
          <p14:tracePt t="57838" x="9913938" y="5856288"/>
          <p14:tracePt t="57845" x="9913938" y="5849938"/>
          <p14:tracePt t="57852" x="9928225" y="5849938"/>
          <p14:tracePt t="57863" x="9932988" y="5849938"/>
          <p14:tracePt t="57866" x="9937750" y="5845175"/>
          <p14:tracePt t="57872" x="9953625" y="5840413"/>
          <p14:tracePt t="57878" x="9963150" y="5840413"/>
          <p14:tracePt t="57887" x="9977438" y="5830888"/>
          <p14:tracePt t="57895" x="9993313" y="5826125"/>
          <p14:tracePt t="57902" x="9998075" y="5826125"/>
          <p14:tracePt t="57906" x="10002838" y="5810250"/>
          <p14:tracePt t="57917" x="10007600" y="5810250"/>
          <p14:tracePt t="57920" x="10021888" y="5800725"/>
          <p14:tracePt t="57927" x="10033000" y="5791200"/>
          <p14:tracePt t="57935" x="10042525" y="5786438"/>
          <p14:tracePt t="57944" x="10047288" y="5786438"/>
          <p14:tracePt t="57950" x="10052050" y="5776913"/>
          <p14:tracePt t="57954" x="10056813" y="5770563"/>
          <p14:tracePt t="57961" x="10056813" y="5765800"/>
          <p14:tracePt t="57968" x="10063163" y="5765800"/>
          <p14:tracePt t="57982" x="10067925" y="5751513"/>
          <p14:tracePt t="58044" x="10067925" y="5746750"/>
          <p14:tracePt t="58050" x="10067925" y="5741988"/>
          <p14:tracePt t="58058" x="10063163" y="5737225"/>
          <p14:tracePt t="58067" x="10042525" y="5730875"/>
          <p14:tracePt t="58071" x="10021888" y="5716588"/>
          <p14:tracePt t="58078" x="9988550" y="5697538"/>
          <p14:tracePt t="58086" x="9953625" y="5672138"/>
          <p14:tracePt t="58094" x="9909175" y="5657850"/>
          <p14:tracePt t="58099" x="9874250" y="5627688"/>
          <p14:tracePt t="58104" x="9839325" y="5602288"/>
          <p14:tracePt t="58114" x="9804400" y="5567363"/>
          <p14:tracePt t="58119" x="9769475" y="5543550"/>
          <p14:tracePt t="58130" x="9709150" y="5503863"/>
          <p14:tracePt t="58135" x="9650413" y="5448300"/>
          <p14:tracePt t="58141" x="9590088" y="5408613"/>
          <p14:tracePt t="58146" x="9531350" y="5368925"/>
          <p14:tracePt t="58153" x="9431338" y="5305425"/>
          <p14:tracePt t="58161" x="9347200" y="5265738"/>
          <p14:tracePt t="58167" x="9253538" y="5219700"/>
          <p14:tracePt t="58180" x="9169400" y="5191125"/>
          <p14:tracePt t="58186" x="9050338" y="5121275"/>
          <p14:tracePt t="58194" x="9004300" y="5091113"/>
          <p14:tracePt t="58202" x="8980488" y="5072063"/>
          <p14:tracePt t="58211" x="8955088" y="5056188"/>
          <p14:tracePt t="58217" x="8936038" y="5032375"/>
          <p14:tracePt t="58220" x="8924925" y="5011738"/>
          <p14:tracePt t="58229" x="8920163" y="4997450"/>
          <p14:tracePt t="58237" x="8920163" y="4981575"/>
          <p14:tracePt t="58249" x="8931275" y="4957763"/>
          <p14:tracePt t="58263" x="8931275" y="4953000"/>
          <p14:tracePt t="59338" x="8891588" y="4937125"/>
          <p14:tracePt t="59344" x="8791575" y="4902200"/>
          <p14:tracePt t="59352" x="8721725" y="4873625"/>
          <p14:tracePt t="59364" x="8662988" y="4852988"/>
          <p14:tracePt t="59367" x="8593138" y="4822825"/>
          <p14:tracePt t="59374" x="8532813" y="4794250"/>
          <p14:tracePt t="59381" x="8464550" y="4743450"/>
          <p14:tracePt t="59386" x="8399463" y="4694238"/>
          <p14:tracePt t="59397" x="8329613" y="4649788"/>
          <p14:tracePt t="59403" x="8255000" y="4589463"/>
          <p14:tracePt t="59408" x="8205788" y="4549775"/>
          <p14:tracePt t="59418" x="8161338" y="4500563"/>
          <p14:tracePt t="59423" x="8121650" y="4465638"/>
          <p14:tracePt t="59435" x="8051800" y="4391025"/>
          <p14:tracePt t="59445" x="8012113" y="4322763"/>
          <p14:tracePt t="59450" x="7958138" y="4238625"/>
          <p14:tracePt t="59456" x="7927975" y="4164013"/>
          <p14:tracePt t="59463" x="7907338" y="4094163"/>
          <p14:tracePt t="59470" x="7888288" y="4038600"/>
          <p14:tracePt t="59483" x="7872413" y="3975100"/>
          <p14:tracePt t="59490" x="7872413" y="3944938"/>
          <p14:tracePt t="59496" x="7872413" y="3905250"/>
          <p14:tracePt t="59504" x="7872413" y="3875088"/>
          <p14:tracePt t="59514" x="7893050" y="3816350"/>
          <p14:tracePt t="59517" x="7912100" y="3760788"/>
          <p14:tracePt t="59521" x="7937500" y="3711575"/>
          <p14:tracePt t="59531" x="7967663" y="3667125"/>
          <p14:tracePt t="59538" x="7993063" y="3641725"/>
          <p14:tracePt t="59548" x="8016875" y="3608388"/>
          <p14:tracePt t="59554" x="8042275" y="3587750"/>
          <p14:tracePt t="59559" x="8077200" y="3548063"/>
          <p14:tracePt t="59566" x="8112125" y="3522663"/>
          <p14:tracePt t="59571" x="8156575" y="3498850"/>
          <p14:tracePt t="59577" x="8205788" y="3459163"/>
          <p14:tracePt t="59585" x="8240713" y="3433763"/>
          <p14:tracePt t="59591" x="8275638" y="3403600"/>
          <p14:tracePt t="59600" x="8310563" y="3368675"/>
          <p14:tracePt t="59604" x="8339138" y="3354388"/>
          <p14:tracePt t="59610" x="8374063" y="3328988"/>
          <p14:tracePt t="59616" x="8408988" y="3309938"/>
          <p14:tracePt t="59629" x="8443913" y="3295650"/>
          <p14:tracePt t="59634" x="8474075" y="3279775"/>
          <p14:tracePt t="59640" x="8504238" y="3270250"/>
          <p14:tracePt t="59647" x="8548688" y="3265488"/>
          <p14:tracePt t="59654" x="8578850" y="3265488"/>
          <p14:tracePt t="59663" x="8607425" y="3265488"/>
          <p14:tracePt t="59669" x="8647113" y="3265488"/>
          <p14:tracePt t="59677" x="8682038" y="3284538"/>
          <p14:tracePt t="59682" x="8712200" y="3300413"/>
          <p14:tracePt t="59690" x="8761413" y="3324225"/>
          <p14:tracePt t="59697" x="8782050" y="3349625"/>
          <p14:tracePt t="59703" x="8810625" y="3384550"/>
          <p14:tracePt t="59715" x="8851900" y="3424238"/>
          <p14:tracePt t="59721" x="8905875" y="3463925"/>
          <p14:tracePt t="59730" x="8945563" y="3503613"/>
          <p14:tracePt t="59735" x="8970963" y="3538538"/>
          <p14:tracePt t="59743" x="8990013" y="3557588"/>
          <p14:tracePt t="59750" x="9004300" y="3582988"/>
          <p14:tracePt t="59754" x="9024938" y="3613150"/>
          <p14:tracePt t="59763" x="9039225" y="3636963"/>
          <p14:tracePt t="59768" x="9043988" y="3676650"/>
          <p14:tracePt t="59777" x="9055100" y="3732213"/>
          <p14:tracePt t="59785" x="9064625" y="3776663"/>
          <p14:tracePt t="59788" x="9064625" y="3830638"/>
          <p14:tracePt t="59798" x="9064625" y="3870325"/>
          <p14:tracePt t="59803" x="9059863" y="3940175"/>
          <p14:tracePt t="59811" x="9050338" y="4033838"/>
          <p14:tracePt t="59818" x="9050338" y="4113213"/>
          <p14:tracePt t="59825" x="9029700" y="4168775"/>
          <p14:tracePt t="59834" x="9020175" y="4238625"/>
          <p14:tracePt t="59836" x="9010650" y="4292600"/>
          <p14:tracePt t="59843" x="8990013" y="4337050"/>
          <p14:tracePt t="59851" x="8975725" y="4381500"/>
          <p14:tracePt t="59861" x="8936038" y="4456113"/>
          <p14:tracePt t="59867" x="8915400" y="4525963"/>
          <p14:tracePt t="59871" x="8870950" y="4584700"/>
          <p14:tracePt t="59882" x="8840788" y="4654550"/>
          <p14:tracePt t="59886" x="8810625" y="4724400"/>
          <p14:tracePt t="59894" x="8777288" y="4773613"/>
          <p14:tracePt t="59901" x="8726488" y="4822825"/>
          <p14:tracePt t="59905" x="8628063" y="4913313"/>
          <p14:tracePt t="59914" x="8523288" y="5002213"/>
          <p14:tracePt t="59919" x="8413750" y="5135563"/>
          <p14:tracePt t="59926" x="8339138" y="5219700"/>
          <p14:tracePt t="59934" x="8280400" y="5284788"/>
          <p14:tracePt t="59939" x="8205788" y="5324475"/>
          <p14:tracePt t="59949" x="8121650" y="5389563"/>
          <p14:tracePt t="59952" x="8047038" y="5429250"/>
          <p14:tracePt t="59963" x="7977188" y="5468938"/>
          <p14:tracePt t="59967" x="7918450" y="5487988"/>
          <p14:tracePt t="59975" x="7888288" y="5508625"/>
          <p14:tracePt t="59982" x="7839075" y="5522913"/>
          <p14:tracePt t="59987" x="7799388" y="5522913"/>
          <p14:tracePt t="59995" x="7743825" y="5522913"/>
          <p14:tracePt t="60000" x="7713663" y="5522913"/>
          <p14:tracePt t="60008" x="7673975" y="5513388"/>
          <p14:tracePt t="60015" x="7650163" y="5499100"/>
          <p14:tracePt t="60023" x="7620000" y="5473700"/>
          <p14:tracePt t="60031" x="7585075" y="5448300"/>
          <p14:tracePt t="60038" x="7545388" y="5389563"/>
          <p14:tracePt t="60049" x="7505700" y="5329238"/>
          <p14:tracePt t="60055" x="7470775" y="5230813"/>
          <p14:tracePt t="60062" x="7451725" y="5126038"/>
          <p14:tracePt t="60068" x="7440613" y="5016500"/>
          <p14:tracePt t="60072" x="7440613" y="4953000"/>
          <p14:tracePt t="60081" x="7440613" y="4833938"/>
          <p14:tracePt t="60086" x="7446963" y="4668838"/>
          <p14:tracePt t="60101" x="7470775" y="4456113"/>
          <p14:tracePt t="60105" x="7491413" y="4386263"/>
          <p14:tracePt t="60115" x="7519988" y="4278313"/>
          <p14:tracePt t="60122" x="7566025" y="4168775"/>
          <p14:tracePt t="60132" x="7594600" y="4084638"/>
          <p14:tracePt t="60137" x="7624763" y="4024313"/>
          <p14:tracePt t="60140" x="7659688" y="3989388"/>
          <p14:tracePt t="60147" x="7699375" y="3954463"/>
          <p14:tracePt t="60154" x="7734300" y="3919538"/>
          <p14:tracePt t="60168" x="7827963" y="3840163"/>
          <p14:tracePt t="60176" x="7878763" y="3816350"/>
          <p14:tracePt t="60181" x="7947025" y="3760788"/>
          <p14:tracePt t="60188" x="7997825" y="3736975"/>
          <p14:tracePt t="60193" x="8042275" y="3706813"/>
          <p14:tracePt t="60201" x="8096250" y="3687763"/>
          <p14:tracePt t="60207" x="8131175" y="3671888"/>
          <p14:tracePt t="60215" x="8185150" y="3662363"/>
          <p14:tracePt t="60220" x="8215313" y="3662363"/>
          <p14:tracePt t="60230" x="8245475" y="3662363"/>
          <p14:tracePt t="60234" x="8270875" y="3662363"/>
          <p14:tracePt t="60244" x="8299450" y="3662363"/>
          <p14:tracePt t="60250" x="8329613" y="3681413"/>
          <p14:tracePt t="60255" x="8374063" y="3687763"/>
          <p14:tracePt t="60263" x="8394700" y="3697288"/>
          <p14:tracePt t="60268" x="8424863" y="3711575"/>
          <p14:tracePt t="60277" x="8448675" y="3727450"/>
          <p14:tracePt t="60284" x="8464550" y="3741738"/>
          <p14:tracePt t="60290" x="8483600" y="3760788"/>
          <p14:tracePt t="60296" x="8497888" y="3786188"/>
          <p14:tracePt t="60302" x="8513763" y="3800475"/>
          <p14:tracePt t="60310" x="8528050" y="3821113"/>
          <p14:tracePt t="60317" x="8543925" y="3846513"/>
          <p14:tracePt t="60325" x="8553450" y="3875088"/>
          <p14:tracePt t="60333" x="8567738" y="3919538"/>
          <p14:tracePt t="60337" x="8567738" y="3975100"/>
          <p14:tracePt t="60343" x="8553450" y="4044950"/>
          <p14:tracePt t="60351" x="8532813" y="4124325"/>
          <p14:tracePt t="60361" x="8513763" y="4183063"/>
          <p14:tracePt t="60366" x="8474075" y="4243388"/>
          <p14:tracePt t="60372" x="8448675" y="4278313"/>
          <p14:tracePt t="60380" x="8408988" y="4337050"/>
          <p14:tracePt t="60385" x="8359775" y="4411663"/>
          <p14:tracePt t="60396" x="8315325" y="4495800"/>
          <p14:tracePt t="60400" x="8275638" y="4556125"/>
          <p14:tracePt t="60406" x="8235950" y="4614863"/>
          <p14:tracePt t="60414" x="8205788" y="4659313"/>
          <p14:tracePt t="60420" x="8180388" y="4694238"/>
          <p14:tracePt t="60429" x="8145463" y="4719638"/>
          <p14:tracePt t="60433" x="8112125" y="4754563"/>
          <p14:tracePt t="60440" x="8077200" y="4783138"/>
          <p14:tracePt t="60448" x="8051800" y="4803775"/>
          <p14:tracePt t="60454" x="8021638" y="4822825"/>
          <p14:tracePt t="60460" x="7986713" y="4838700"/>
          <p14:tracePt t="60468" x="7967663" y="4843463"/>
          <p14:tracePt t="60478" x="7937500" y="4852988"/>
          <p14:tracePt t="60481" x="7923213" y="4857750"/>
          <p14:tracePt t="60488" x="7902575" y="4868863"/>
          <p14:tracePt t="60497" x="7888288" y="4868863"/>
          <p14:tracePt t="60502" x="7867650" y="4862513"/>
          <p14:tracePt t="60512" x="7853363" y="4857750"/>
          <p14:tracePt t="60517" x="7839075" y="4857750"/>
          <p14:tracePt t="60522" x="7827963" y="4843463"/>
          <p14:tracePt t="60531" x="7813675" y="4829175"/>
          <p14:tracePt t="60535" x="7804150" y="4813300"/>
          <p14:tracePt t="60545" x="7799388" y="4803775"/>
          <p14:tracePt t="60551" x="7783513" y="4778375"/>
          <p14:tracePt t="60557" x="7783513" y="4738688"/>
          <p14:tracePt t="60565" x="7783513" y="4708525"/>
          <p14:tracePt t="60570" x="7783513" y="4679950"/>
          <p14:tracePt t="60578" x="7783513" y="4659313"/>
          <p14:tracePt t="60584" x="7783513" y="4629150"/>
          <p14:tracePt t="60591" x="7793038" y="4605338"/>
          <p14:tracePt t="60599" x="7808913" y="4575175"/>
          <p14:tracePt t="60605" x="7818438" y="4556125"/>
          <p14:tracePt t="60612" x="7832725" y="4530725"/>
          <p14:tracePt t="60619" x="7848600" y="4510088"/>
          <p14:tracePt t="60629" x="7862888" y="4486275"/>
          <p14:tracePt t="60633" x="7883525" y="4470400"/>
          <p14:tracePt t="60638" x="7918450" y="4446588"/>
          <p14:tracePt t="60649" x="7972425" y="4425950"/>
          <p14:tracePt t="60653" x="8002588" y="4421188"/>
          <p14:tracePt t="60661" x="8047038" y="4411663"/>
          <p14:tracePt t="60668" x="8086725" y="4411663"/>
          <p14:tracePt t="60673" x="8116888" y="4411663"/>
          <p14:tracePt t="60683" x="8145463" y="4411663"/>
          <p14:tracePt t="60687" x="8175625" y="4416425"/>
          <p14:tracePt t="60694" x="8191500" y="4421188"/>
          <p14:tracePt t="60701" x="8215313" y="4430713"/>
          <p14:tracePt t="60707" x="8224838" y="4441825"/>
          <p14:tracePt t="60715" x="8240713" y="4451350"/>
          <p14:tracePt t="60720" x="8245475" y="4456113"/>
          <p14:tracePt t="60732" x="8259763" y="4465638"/>
          <p14:tracePt t="60735" x="8259763" y="4491038"/>
          <p14:tracePt t="60744" x="8266113" y="4510088"/>
          <p14:tracePt t="60750" x="8275638" y="4535488"/>
          <p14:tracePt t="60755" x="8275638" y="4556125"/>
          <p14:tracePt t="60764" x="8275638" y="4584700"/>
          <p14:tracePt t="60769" x="8266113" y="4614863"/>
          <p14:tracePt t="60777" x="8255000" y="4645025"/>
          <p14:tracePt t="60784" x="8245475" y="4679950"/>
          <p14:tracePt t="60790" x="8231188" y="4708525"/>
          <p14:tracePt t="60797" x="8215313" y="4743450"/>
          <p14:tracePt t="60802" x="8196263" y="4799013"/>
          <p14:tracePt t="60811" x="8156575" y="4857750"/>
          <p14:tracePt t="60818" x="8116888" y="4918075"/>
          <p14:tracePt t="60824" x="8061325" y="5006975"/>
          <p14:tracePt t="60833" x="8012113" y="5076825"/>
          <p14:tracePt t="60837" x="7972425" y="5126038"/>
          <p14:tracePt t="60843" x="7912100" y="5175250"/>
          <p14:tracePt t="60851" x="7878763" y="5200650"/>
          <p14:tracePt t="60859" x="7853363" y="5226050"/>
          <p14:tracePt t="60866" x="7823200" y="5240338"/>
          <p14:tracePt t="60871" x="7799388" y="5249863"/>
          <p14:tracePt t="60881" x="7769225" y="5265738"/>
          <p14:tracePt t="60885" x="7743825" y="5270500"/>
          <p14:tracePt t="60895" x="7724775" y="5280025"/>
          <p14:tracePt t="60900" x="7694613" y="5280025"/>
          <p14:tracePt t="60906" x="7673975" y="5280025"/>
          <p14:tracePt t="60914" x="7650163" y="5275263"/>
          <p14:tracePt t="60919" x="7629525" y="5270500"/>
          <p14:tracePt t="60927" x="7610475" y="5259388"/>
          <p14:tracePt t="60935" x="7594600" y="5249863"/>
          <p14:tracePt t="60940" x="7580313" y="5240338"/>
          <p14:tracePt t="60948" x="7566025" y="5226050"/>
          <p14:tracePt t="60953" x="7559675" y="5214938"/>
          <p14:tracePt t="60960" x="7550150" y="5200650"/>
          <p14:tracePt t="60968" x="7540625" y="5186363"/>
          <p14:tracePt t="60976" x="7540625" y="5165725"/>
          <p14:tracePt t="60981" x="7531100" y="5135563"/>
          <p14:tracePt t="60988" x="7531100" y="5106988"/>
          <p14:tracePt t="60994" x="7531100" y="5081588"/>
          <p14:tracePt t="61002" x="7531100" y="5051425"/>
          <p14:tracePt t="61011" x="7531100" y="5021263"/>
          <p14:tracePt t="61018" x="7531100" y="4981575"/>
          <p14:tracePt t="61022" x="7535863" y="4962525"/>
          <p14:tracePt t="61031" x="7535863" y="4932363"/>
          <p14:tracePt t="61036" x="7540625" y="4918075"/>
          <p14:tracePt t="61045" x="7545388" y="4897438"/>
          <p14:tracePt t="61052" x="7554913" y="4873625"/>
          <p14:tracePt t="61057" x="7570788" y="4852988"/>
          <p14:tracePt t="61066" x="7585075" y="4833938"/>
          <p14:tracePt t="61071" x="7599363" y="4818063"/>
          <p14:tracePt t="61078" x="7624763" y="4783138"/>
          <p14:tracePt t="61086" x="7645400" y="4768850"/>
          <p14:tracePt t="61091" x="7680325" y="4733925"/>
          <p14:tracePt t="61100" x="7699375" y="4719638"/>
          <p14:tracePt t="61104" x="7734300" y="4703763"/>
          <p14:tracePt t="61116" x="7743825" y="4703763"/>
          <p14:tracePt t="61119" x="7769225" y="4699000"/>
          <p14:tracePt t="61125" x="7788275" y="4699000"/>
          <p14:tracePt t="61134" x="7799388" y="4699000"/>
          <p14:tracePt t="61138" x="7808913" y="4699000"/>
          <p14:tracePt t="61147" x="7813675" y="4699000"/>
          <p14:tracePt t="61167" x="7813675" y="4703763"/>
          <p14:tracePt t="61172" x="7813675" y="4708525"/>
          <p14:tracePt t="61182" x="7813675" y="4714875"/>
          <p14:tracePt t="61186" x="7813675" y="4729163"/>
          <p14:tracePt t="61192" x="7808913" y="4738688"/>
          <p14:tracePt t="61200" x="7804150" y="4754563"/>
          <p14:tracePt t="61206" x="7799388" y="4778375"/>
          <p14:tracePt t="61215" x="7788275" y="4787900"/>
          <p14:tracePt t="61220" x="7788275" y="4803775"/>
          <p14:tracePt t="61232" x="7783513" y="4818063"/>
          <p14:tracePt t="61237" x="7773988" y="4829175"/>
          <p14:tracePt t="61252" x="7764463" y="4857750"/>
          <p14:tracePt t="61257" x="7753350" y="4878388"/>
          <p14:tracePt t="61265" x="7748588" y="4897438"/>
          <p14:tracePt t="61271" x="7748588" y="4913313"/>
          <p14:tracePt t="61283" x="7739063" y="4927600"/>
          <p14:tracePt t="61287" x="7734300" y="4941888"/>
          <p14:tracePt t="61292" x="7734300" y="4953000"/>
          <p14:tracePt t="61298" x="7729538" y="4967288"/>
          <p14:tracePt t="61306" x="7720013" y="4967288"/>
          <p14:tracePt t="61319" x="7713663" y="4976813"/>
          <p14:tracePt t="73035" x="7680325" y="4878388"/>
          <p14:tracePt t="73041" x="7634288" y="4768850"/>
          <p14:tracePt t="73048" x="7594600" y="4659313"/>
          <p14:tracePt t="73055" x="7550150" y="4575175"/>
          <p14:tracePt t="73062" x="7470775" y="4465638"/>
          <p14:tracePt t="73071" x="7407275" y="4367213"/>
          <p14:tracePt t="73076" x="7351713" y="4267200"/>
          <p14:tracePt t="73083" x="7312025" y="4198938"/>
          <p14:tracePt t="73095" x="7258050" y="4124325"/>
          <p14:tracePt t="73097" x="7207250" y="4038600"/>
          <p14:tracePt t="73104" x="7118350" y="3940175"/>
          <p14:tracePt t="73111" x="7015163" y="3821113"/>
          <p14:tracePt t="73117" x="6910388" y="3721100"/>
          <p14:tracePt t="73128" x="6796088" y="3613150"/>
          <p14:tracePt t="73130" x="6602413" y="3389313"/>
          <p14:tracePt t="73137" x="6343650" y="3146425"/>
          <p14:tracePt t="73144" x="6091238" y="2947988"/>
          <p14:tracePt t="73158" x="5599113" y="2590800"/>
          <p14:tracePt t="73164" x="5297488" y="2357438"/>
          <p14:tracePt t="73172" x="5157788" y="2257425"/>
          <p14:tracePt t="73179" x="4835525" y="2058988"/>
          <p14:tracePt t="73188" x="4611688" y="1970088"/>
          <p14:tracePt t="73194" x="4483100" y="1900238"/>
          <p14:tracePt t="73199" x="4205288" y="1785938"/>
          <p14:tracePt t="73209" x="4030663" y="1722438"/>
          <p14:tracePt t="73213" x="3857625" y="1638300"/>
          <p14:tracePt t="73220" x="3683000" y="1573213"/>
          <p14:tracePt t="73228" x="3563938" y="1528763"/>
          <p14:tracePt t="73236" x="3425825" y="1484313"/>
          <p14:tracePt t="73241" x="3300413" y="1439863"/>
          <p14:tracePt t="73246" x="3181350" y="1414463"/>
          <p14:tracePt t="73254" x="3062288" y="1393825"/>
          <p14:tracePt t="73262" x="2968625" y="1374775"/>
          <p14:tracePt t="73271" x="2859088" y="1349375"/>
          <p14:tracePt t="73277" x="2774950" y="1330325"/>
          <p14:tracePt t="73281" x="2720975" y="1309688"/>
          <p14:tracePt t="73290" x="2620963" y="1279525"/>
          <p14:tracePt t="73296" x="2551113" y="1250950"/>
          <p14:tracePt t="73308" x="2492375" y="1211263"/>
          <p14:tracePt t="73310" x="2417763" y="1155700"/>
          <p14:tracePt t="73316" x="2373313" y="1120775"/>
          <p14:tracePt t="73327" x="2322513" y="1071563"/>
          <p14:tracePt t="73330" x="2273300" y="1031875"/>
          <p14:tracePt t="73338" x="2238375" y="996950"/>
          <p14:tracePt t="73345" x="2179638" y="933450"/>
          <p14:tracePt t="73350" x="2135188" y="863600"/>
          <p14:tracePt t="73361" x="2084388" y="788988"/>
          <p14:tracePt t="73364" x="2030413" y="704850"/>
          <p14:tracePt t="73372" x="1990725" y="620713"/>
          <p14:tracePt t="73378" x="1951038" y="560388"/>
          <p14:tracePt t="73386" x="1911350" y="511175"/>
          <p14:tracePt t="73392" x="1871663" y="466725"/>
          <p14:tracePt t="73399" x="1811338" y="401638"/>
          <p14:tracePt t="73411" x="1747838" y="342900"/>
          <p14:tracePt t="73415" x="1697038" y="282575"/>
          <p14:tracePt t="73426" x="1598613" y="173038"/>
          <p14:tracePt t="73433" x="1563688" y="133350"/>
          <p14:tracePt t="73440" x="1528763" y="109538"/>
          <p14:tracePt t="73445" x="1493838" y="84138"/>
          <p14:tracePt t="73451" x="1435100" y="53975"/>
          <p14:tracePt t="73459" x="1365250" y="14288"/>
          <p14:tracePt t="73464" x="1350963" y="4763"/>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955BBD-7079-4432-B846-783A25C22EB1}"/>
              </a:ext>
            </a:extLst>
          </p:cNvPr>
          <p:cNvPicPr>
            <a:picLocks noChangeAspect="1"/>
          </p:cNvPicPr>
          <p:nvPr/>
        </p:nvPicPr>
        <p:blipFill>
          <a:blip r:embed="rId4"/>
          <a:stretch>
            <a:fillRect/>
          </a:stretch>
        </p:blipFill>
        <p:spPr>
          <a:xfrm>
            <a:off x="94637" y="100977"/>
            <a:ext cx="11462893" cy="6714949"/>
          </a:xfrm>
          <a:prstGeom prst="rect">
            <a:avLst/>
          </a:prstGeom>
        </p:spPr>
      </p:pic>
      <p:sp>
        <p:nvSpPr>
          <p:cNvPr id="4" name="Rectangle 3">
            <a:extLst>
              <a:ext uri="{FF2B5EF4-FFF2-40B4-BE49-F238E27FC236}">
                <a16:creationId xmlns:a16="http://schemas.microsoft.com/office/drawing/2014/main" id="{9859F097-4521-4D30-8712-F4600582A67B}"/>
              </a:ext>
            </a:extLst>
          </p:cNvPr>
          <p:cNvSpPr/>
          <p:nvPr/>
        </p:nvSpPr>
        <p:spPr>
          <a:xfrm>
            <a:off x="190734" y="173280"/>
            <a:ext cx="4274238" cy="1938992"/>
          </a:xfrm>
          <a:prstGeom prst="rect">
            <a:avLst/>
          </a:prstGeom>
          <a:noFill/>
        </p:spPr>
        <p:txBody>
          <a:bodyPr wrap="square" lIns="91440" tIns="45720" rIns="91440" bIns="45720">
            <a:spAutoFit/>
          </a:bodyPr>
          <a:lstStyle/>
          <a:p>
            <a:pPr algn="ctr"/>
            <a:r>
              <a:rPr lang="en-US" sz="2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Incident Management System</a:t>
            </a:r>
          </a:p>
          <a:p>
            <a:pPr algn="ctr"/>
            <a:r>
              <a:rPr lang="en-US" sz="96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IMS</a:t>
            </a:r>
            <a:endParaRPr lang="en-US" sz="96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5" name="Rectangle 4">
            <a:extLst>
              <a:ext uri="{FF2B5EF4-FFF2-40B4-BE49-F238E27FC236}">
                <a16:creationId xmlns:a16="http://schemas.microsoft.com/office/drawing/2014/main" id="{10F3F7FB-97C2-490C-8FD1-04EAE872B765}"/>
              </a:ext>
            </a:extLst>
          </p:cNvPr>
          <p:cNvSpPr/>
          <p:nvPr/>
        </p:nvSpPr>
        <p:spPr>
          <a:xfrm>
            <a:off x="4112932" y="6161500"/>
            <a:ext cx="6631367" cy="523220"/>
          </a:xfrm>
          <a:prstGeom prst="rect">
            <a:avLst/>
          </a:prstGeom>
        </p:spPr>
        <p:txBody>
          <a:bodyPr wrap="square">
            <a:spAutoFit/>
          </a:bodyPr>
          <a:lstStyle/>
          <a:p>
            <a:pPr algn="ctr"/>
            <a:r>
              <a:rPr lang="en-MY" sz="2800" dirty="0"/>
              <a:t>IMS is </a:t>
            </a:r>
            <a:r>
              <a:rPr lang="en-MY" sz="2800" b="1" dirty="0">
                <a:solidFill>
                  <a:srgbClr val="C00000"/>
                </a:solidFill>
              </a:rPr>
              <a:t>flexible</a:t>
            </a:r>
            <a:r>
              <a:rPr lang="en-MY" sz="2800" dirty="0"/>
              <a:t> and </a:t>
            </a:r>
            <a:r>
              <a:rPr lang="en-MY" sz="2800" b="1" dirty="0">
                <a:solidFill>
                  <a:srgbClr val="C00000"/>
                </a:solidFill>
              </a:rPr>
              <a:t>scalable</a:t>
            </a:r>
            <a:r>
              <a:rPr lang="en-MY" sz="2800" dirty="0"/>
              <a:t> in </a:t>
            </a:r>
            <a:r>
              <a:rPr lang="en-MY" sz="2800" b="1" dirty="0">
                <a:solidFill>
                  <a:srgbClr val="C00000"/>
                </a:solidFill>
              </a:rPr>
              <a:t>modular</a:t>
            </a:r>
            <a:r>
              <a:rPr lang="en-MY" sz="2800" dirty="0"/>
              <a:t> form</a:t>
            </a:r>
          </a:p>
        </p:txBody>
      </p:sp>
      <p:pic>
        <p:nvPicPr>
          <p:cNvPr id="11" name="Audio 10">
            <a:hlinkClick r:id="" action="ppaction://media"/>
            <a:extLst>
              <a:ext uri="{FF2B5EF4-FFF2-40B4-BE49-F238E27FC236}">
                <a16:creationId xmlns:a16="http://schemas.microsoft.com/office/drawing/2014/main" id="{945818EB-3C77-4BBA-A11D-055D23CDE0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69378647"/>
      </p:ext>
    </p:extLst>
  </p:cSld>
  <p:clrMapOvr>
    <a:masterClrMapping/>
  </p:clrMapOvr>
  <mc:AlternateContent xmlns:mc="http://schemas.openxmlformats.org/markup-compatibility/2006">
    <mc:Choice xmlns:p14="http://schemas.microsoft.com/office/powerpoint/2010/main" Requires="p14">
      <p:transition spd="slow" p14:dur="2000" advTm="78981"/>
    </mc:Choice>
    <mc:Fallback>
      <p:transition spd="slow" advTm="78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extLst>
    <p:ext uri="{3A86A75C-4F4B-4683-9AE1-C65F6400EC91}">
      <p14:laserTraceLst xmlns:p14="http://schemas.microsoft.com/office/powerpoint/2010/main">
        <p14:tracePtLst>
          <p14:tracePt t="12309" x="7302500" y="525463"/>
          <p14:tracePt t="12317" x="7281863" y="585788"/>
          <p14:tracePt t="12324" x="7253288" y="669925"/>
          <p14:tracePt t="12331" x="7218363" y="763588"/>
          <p14:tracePt t="12336" x="7188200" y="849313"/>
          <p14:tracePt t="12342" x="7158038" y="917575"/>
          <p14:tracePt t="12350" x="7138988" y="987425"/>
          <p14:tracePt t="12357" x="7108825" y="1071563"/>
          <p14:tracePt t="12364" x="7083425" y="1155700"/>
          <p14:tracePt t="12372" x="7073900" y="1235075"/>
          <p14:tracePt t="12383" x="7073900" y="1300163"/>
          <p14:tracePt t="12386" x="7069138" y="1344613"/>
          <p14:tracePt t="12391" x="7059613" y="1400175"/>
          <p14:tracePt t="12397" x="7048500" y="1444625"/>
          <p14:tracePt t="12405" x="7038975" y="1512888"/>
          <p14:tracePt t="12415" x="7019925" y="1592263"/>
          <p14:tracePt t="12421" x="6999288" y="1662113"/>
          <p14:tracePt t="12425" x="6980238" y="1731963"/>
          <p14:tracePt t="12431" x="6964363" y="1766888"/>
          <p14:tracePt t="12439" x="6954838" y="1797050"/>
          <p14:tracePt t="12448" x="6950075" y="1825625"/>
          <p14:tracePt t="12454" x="6934200" y="1851025"/>
          <p14:tracePt t="12460" x="6924675" y="1870075"/>
          <p14:tracePt t="12473" x="6905625" y="1916113"/>
          <p14:tracePt t="12484" x="6894513" y="1930400"/>
          <p14:tracePt t="12489" x="6889750" y="1935163"/>
          <p14:tracePt t="12496" x="6889750" y="1939925"/>
          <p14:tracePt t="12500" x="6884988" y="1939925"/>
          <p14:tracePt t="12508" x="6880225" y="1944688"/>
          <p14:tracePt t="12517" x="6880225" y="1949450"/>
          <p14:tracePt t="12713" x="6894513" y="1930400"/>
          <p14:tracePt t="12719" x="6910388" y="1895475"/>
          <p14:tracePt t="12727" x="6940550" y="1860550"/>
          <p14:tracePt t="12734" x="6959600" y="1846263"/>
          <p14:tracePt t="12741" x="6973888" y="1825625"/>
          <p14:tracePt t="12748" x="6989763" y="1811338"/>
          <p14:tracePt t="12753" x="7004050" y="1797050"/>
          <p14:tracePt t="12763" x="7019925" y="1790700"/>
          <p14:tracePt t="12769" x="7024688" y="1776413"/>
          <p14:tracePt t="12774" x="7029450" y="1771650"/>
          <p14:tracePt t="12781" x="7034213" y="1766888"/>
          <p14:tracePt t="12788" x="7038975" y="1766888"/>
          <p14:tracePt t="12809" x="7038975" y="1757363"/>
          <p14:tracePt t="12837" x="7043738" y="1751013"/>
          <p14:tracePt t="12844" x="7054850" y="1751013"/>
          <p14:tracePt t="12850" x="7059613" y="1746250"/>
          <p14:tracePt t="12857" x="7064375" y="1741488"/>
          <p14:tracePt t="12872" x="7069138" y="1741488"/>
          <p14:tracePt t="12881" x="7073900" y="1741488"/>
          <p14:tracePt t="12891" x="7073900" y="1736725"/>
          <p14:tracePt t="12899" x="7078663" y="1731963"/>
          <p14:tracePt t="12906" x="7083425" y="1731963"/>
          <p14:tracePt t="12919" x="7099300" y="1717675"/>
          <p14:tracePt t="12927" x="7104063" y="1711325"/>
          <p14:tracePt t="12935" x="7108825" y="1706563"/>
          <p14:tracePt t="12938" x="7113588" y="1697038"/>
          <p14:tracePt t="12952" x="7134225" y="1677988"/>
          <p14:tracePt t="12961" x="7148513" y="1652588"/>
          <p14:tracePt t="12966" x="7162800" y="1638300"/>
          <p14:tracePt t="12974" x="7178675" y="1608138"/>
          <p14:tracePt t="12981" x="7192963" y="1592263"/>
          <p14:tracePt t="12990" x="7207250" y="1573213"/>
          <p14:tracePt t="12994" x="7223125" y="1547813"/>
          <p14:tracePt t="13000" x="7237413" y="1533525"/>
          <p14:tracePt t="13007" x="7253288" y="1524000"/>
          <p14:tracePt t="13016" x="7267575" y="1508125"/>
          <p14:tracePt t="13022" x="7277100" y="1493838"/>
          <p14:tracePt t="13030" x="7286625" y="1489075"/>
          <p14:tracePt t="13035" x="7292975" y="1484313"/>
          <p14:tracePt t="13042" x="7302500" y="1473200"/>
          <p14:tracePt t="13048" x="7302500" y="1468438"/>
          <p14:tracePt t="13057" x="7307263" y="1468438"/>
          <p14:tracePt t="13727" x="7246938" y="1512888"/>
          <p14:tracePt t="13734" x="7108825" y="1573213"/>
          <p14:tracePt t="13740" x="6999288" y="1608138"/>
          <p14:tracePt t="13751" x="6889750" y="1627188"/>
          <p14:tracePt t="13755" x="6810375" y="1647825"/>
          <p14:tracePt t="13761" x="6700838" y="1666875"/>
          <p14:tracePt t="13767" x="6557963" y="1666875"/>
          <p14:tracePt t="13775" x="6462713" y="1666875"/>
          <p14:tracePt t="13781" x="6399213" y="1666875"/>
          <p14:tracePt t="13790" x="6329363" y="1666875"/>
          <p14:tracePt t="13802" x="6196013" y="1652588"/>
          <p14:tracePt t="13809" x="6126163" y="1652588"/>
          <p14:tracePt t="13818" x="6070600" y="1638300"/>
          <p14:tracePt t="13824" x="6042025" y="1627188"/>
          <p14:tracePt t="13836" x="5986463" y="1622425"/>
          <p14:tracePt t="13844" x="5967413" y="1612900"/>
          <p14:tracePt t="13849" x="5951538" y="1608138"/>
          <p14:tracePt t="13857" x="5937250" y="1608138"/>
          <p14:tracePt t="13870" x="5932488" y="1603375"/>
          <p14:tracePt t="13873" x="5927725" y="1592263"/>
          <p14:tracePt t="13878" x="5916613" y="1582738"/>
          <p14:tracePt t="13889" x="5907088" y="1568450"/>
          <p14:tracePt t="13892" x="5902325" y="1552575"/>
          <p14:tracePt t="13900" x="5888038" y="1533525"/>
          <p14:tracePt t="13906" x="5876925" y="1503363"/>
          <p14:tracePt t="13915" x="5872163" y="1458913"/>
          <p14:tracePt t="13918" x="5853113" y="1423988"/>
          <p14:tracePt t="13925" x="5848350" y="1393825"/>
          <p14:tracePt t="13932" x="5837238" y="1374775"/>
          <p14:tracePt t="13939" x="5822950" y="1349375"/>
          <p14:tracePt t="13949" x="5808663" y="1319213"/>
          <p14:tracePt t="13953" x="5792788" y="1285875"/>
          <p14:tracePt t="13959" x="5778500" y="1255713"/>
          <p14:tracePt t="13967" x="5762625" y="1239838"/>
          <p14:tracePt t="13973" x="5748338" y="1220788"/>
          <p14:tracePt t="13981" x="5734050" y="1206500"/>
          <p14:tracePt t="13988" x="5729288" y="1200150"/>
          <p14:tracePt t="13992" x="5708650" y="1185863"/>
          <p14:tracePt t="14001" x="5694363" y="1181100"/>
          <p14:tracePt t="14006" x="5664200" y="1171575"/>
          <p14:tracePt t="14014" x="5643563" y="1166813"/>
          <p14:tracePt t="14022" x="5619750" y="1155700"/>
          <p14:tracePt t="14030" x="5610225" y="1155700"/>
          <p14:tracePt t="14036" x="5584825" y="1150938"/>
          <p14:tracePt t="14041" x="5570538" y="1141413"/>
          <p14:tracePt t="14047" x="5564188" y="1141413"/>
          <p14:tracePt t="14055" x="5554663" y="1141413"/>
          <p14:tracePt t="14071" x="5549900" y="1141413"/>
          <p14:tracePt t="14075" x="5545138" y="1141413"/>
          <p14:tracePt t="14119" x="5545138" y="1150938"/>
          <p14:tracePt t="14126" x="5545138" y="1155700"/>
          <p14:tracePt t="14134" x="5549900" y="1166813"/>
          <p14:tracePt t="14138" x="5549900" y="1171575"/>
          <p14:tracePt t="14147" x="5549900" y="1185863"/>
          <p14:tracePt t="14160" x="5549900" y="1190625"/>
          <p14:tracePt t="14168" x="5549900" y="1195388"/>
          <p14:tracePt t="14182" x="5549900" y="1200150"/>
          <p14:tracePt t="14185" x="5549900" y="1206500"/>
          <p14:tracePt t="14201" x="5554663" y="1220788"/>
          <p14:tracePt t="14208" x="5559425" y="1225550"/>
          <p14:tracePt t="14218" x="5559425" y="1235075"/>
          <p14:tracePt t="14222" x="5575300" y="1250950"/>
          <p14:tracePt t="14227" x="5575300" y="1265238"/>
          <p14:tracePt t="14234" x="5584825" y="1274763"/>
          <p14:tracePt t="14240" x="5589588" y="1290638"/>
          <p14:tracePt t="14251" x="5594350" y="1304925"/>
          <p14:tracePt t="14256" x="5599113" y="1309688"/>
          <p14:tracePt t="14260" x="5614988" y="1325563"/>
          <p14:tracePt t="14270" x="5619750" y="1330325"/>
          <p14:tracePt t="14277" x="5624513" y="1335088"/>
          <p14:tracePt t="14284" x="5634038" y="1344613"/>
          <p14:tracePt t="14291" x="5638800" y="1344613"/>
          <p14:tracePt t="14303" x="5638800" y="1358900"/>
          <p14:tracePt t="14326" x="5638800" y="1365250"/>
          <p14:tracePt t="14357" x="5638800" y="1370013"/>
          <p14:tracePt t="14373" x="5638800" y="1374775"/>
          <p14:tracePt t="14379" x="5638800" y="1379538"/>
          <p14:tracePt t="14385" x="5643563" y="1384300"/>
          <p14:tracePt t="14393" x="5643563" y="1400175"/>
          <p14:tracePt t="14402" x="5643563" y="1419225"/>
          <p14:tracePt t="14407" x="5643563" y="1433513"/>
          <p14:tracePt t="14418" x="5643563" y="1458913"/>
          <p14:tracePt t="14430" x="5643563" y="1479550"/>
          <p14:tracePt t="14437" x="5643563" y="1493838"/>
          <p14:tracePt t="14442" x="5638800" y="1503363"/>
          <p14:tracePt t="14455" x="5638800" y="1524000"/>
          <p14:tracePt t="14460" x="5634038" y="1528763"/>
          <p14:tracePt t="14470" x="5629275" y="1533525"/>
          <p14:tracePt t="14476" x="5629275" y="1538288"/>
          <p14:tracePt t="14482" x="5629275" y="1543050"/>
          <p14:tracePt t="14492" x="5629275" y="1552575"/>
          <p14:tracePt t="14501" x="5629275" y="1558925"/>
          <p14:tracePt t="14934" x="5580063" y="1622425"/>
          <p14:tracePt t="14942" x="5540375" y="1692275"/>
          <p14:tracePt t="14957" x="5430838" y="1876425"/>
          <p14:tracePt t="14968" x="5370513" y="2028825"/>
          <p14:tracePt t="14980" x="5351463" y="2074863"/>
          <p14:tracePt t="14990" x="5337175" y="2109788"/>
          <p14:tracePt t="15002" x="5330825" y="2138363"/>
          <p14:tracePt t="15008" x="5330825" y="2149475"/>
          <p14:tracePt t="15025" x="5330825" y="2163763"/>
          <p14:tracePt t="15037" x="5330825" y="2173288"/>
          <p14:tracePt t="15047" x="5330825" y="2178050"/>
          <p14:tracePt t="15055" x="5330825" y="2182813"/>
          <p14:tracePt t="15070" x="5337175" y="2182813"/>
          <p14:tracePt t="15166" x="5341938" y="2182813"/>
          <p14:tracePt t="15189" x="5346700" y="2182813"/>
          <p14:tracePt t="15210" x="5356225" y="2182813"/>
          <p14:tracePt t="15221" x="5360988" y="2182813"/>
          <p14:tracePt t="15228" x="5365750" y="2182813"/>
          <p14:tracePt t="15236" x="5370513" y="2178050"/>
          <p14:tracePt t="15240" x="5376863" y="2178050"/>
          <p14:tracePt t="15249" x="5391150" y="2173288"/>
          <p14:tracePt t="15255" x="5400675" y="2163763"/>
          <p14:tracePt t="15259" x="5416550" y="2163763"/>
          <p14:tracePt t="15267" x="5445125" y="2149475"/>
          <p14:tracePt t="15272" x="5484813" y="2149475"/>
          <p14:tracePt t="15280" x="5530850" y="2149475"/>
          <p14:tracePt t="15287" x="5559425" y="2149475"/>
          <p14:tracePt t="15293" x="5599113" y="2149475"/>
          <p14:tracePt t="15303" x="5638800" y="2149475"/>
          <p14:tracePt t="15307" x="5659438" y="2149475"/>
          <p14:tracePt t="15313" x="5683250" y="2159000"/>
          <p14:tracePt t="15321" x="5694363" y="2159000"/>
          <p14:tracePt t="15327" x="5718175" y="2159000"/>
          <p14:tracePt t="15336" x="5738813" y="2163763"/>
          <p14:tracePt t="15341" x="5753100" y="2163763"/>
          <p14:tracePt t="15350" x="5762625" y="2163763"/>
          <p14:tracePt t="15355" x="5778500" y="2163763"/>
          <p14:tracePt t="15362" x="5788025" y="2163763"/>
          <p14:tracePt t="15370" x="5792788" y="2163763"/>
          <p14:tracePt t="15375" x="5797550" y="2163763"/>
          <p14:tracePt t="15383" x="5808663" y="2163763"/>
          <p14:tracePt t="15389" x="5813425" y="2163763"/>
          <p14:tracePt t="16201" x="5848350" y="2149475"/>
          <p14:tracePt t="16208" x="5872163" y="2124075"/>
          <p14:tracePt t="16220" x="5922963" y="2079625"/>
          <p14:tracePt t="16232" x="5951538" y="2054225"/>
          <p14:tracePt t="16238" x="5967413" y="2028825"/>
          <p14:tracePt t="16248" x="5991225" y="2014538"/>
          <p14:tracePt t="16258" x="6021388" y="1984375"/>
          <p14:tracePt t="16272" x="6046788" y="1974850"/>
          <p14:tracePt t="16276" x="6061075" y="1974850"/>
          <p14:tracePt t="16296" x="6096000" y="1974850"/>
          <p14:tracePt t="16308" x="6110288" y="1974850"/>
          <p14:tracePt t="16311" x="6116638" y="1974850"/>
          <p14:tracePt t="16320" x="6130925" y="1979613"/>
          <p14:tracePt t="16325" x="6140450" y="1984375"/>
          <p14:tracePt t="16329" x="6145213" y="1995488"/>
          <p14:tracePt t="16343" x="6156325" y="2005013"/>
          <p14:tracePt t="16350" x="6156325" y="2009775"/>
          <p14:tracePt t="16357" x="6156325" y="2014538"/>
          <p14:tracePt t="16372" x="6156325" y="2024063"/>
          <p14:tracePt t="16376" x="6156325" y="2028825"/>
          <p14:tracePt t="16391" x="6161088" y="2035175"/>
          <p14:tracePt t="16399" x="6161088" y="2039938"/>
          <p14:tracePt t="16411" x="6165850" y="2044700"/>
          <p14:tracePt t="16419" x="6165850" y="2049463"/>
          <p14:tracePt t="16424" x="6170613" y="2049463"/>
          <p14:tracePt t="16433" x="6170613" y="2054225"/>
          <p14:tracePt t="16439" x="6175375" y="2058988"/>
          <p14:tracePt t="16454" x="6180138" y="2070100"/>
          <p14:tracePt t="16459" x="6184900" y="2074863"/>
          <p14:tracePt t="16473" x="6196013" y="2074863"/>
          <p14:tracePt t="16483" x="6200775" y="2074863"/>
          <p14:tracePt t="16488" x="6210300" y="2074863"/>
          <p14:tracePt t="16502" x="6215063" y="2074863"/>
          <p14:tracePt t="16508" x="6219825" y="2074863"/>
          <p14:tracePt t="16519" x="6235700" y="2074863"/>
          <p14:tracePt t="16528" x="6245225" y="2074863"/>
          <p14:tracePt t="16538" x="6254750" y="2074863"/>
          <p14:tracePt t="16543" x="6259513" y="2074863"/>
          <p14:tracePt t="18112" x="6294438" y="2063750"/>
          <p14:tracePt t="18118" x="6338888" y="2044700"/>
          <p14:tracePt t="18126" x="6369050" y="2039938"/>
          <p14:tracePt t="18135" x="6413500" y="2028825"/>
          <p14:tracePt t="18141" x="6457950" y="2009775"/>
          <p14:tracePt t="18145" x="6523038" y="2009775"/>
          <p14:tracePt t="18154" x="6567488" y="2009775"/>
          <p14:tracePt t="18160" x="6597650" y="2009775"/>
          <p14:tracePt t="18172" x="6627813" y="2005013"/>
          <p14:tracePt t="18177" x="6646863" y="2005013"/>
          <p14:tracePt t="18181" x="6667500" y="2005013"/>
          <p14:tracePt t="18187" x="6681788" y="2005013"/>
          <p14:tracePt t="18194" x="6691313" y="2005013"/>
          <p14:tracePt t="18201" x="6700838" y="2005013"/>
          <p14:tracePt t="18208" x="6707188" y="2005013"/>
          <p14:tracePt t="18213" x="6711950" y="2005013"/>
          <p14:tracePt t="21283" x="6756400" y="1979613"/>
          <p14:tracePt t="21290" x="6815138" y="1939925"/>
          <p14:tracePt t="21297" x="6875463" y="1900238"/>
          <p14:tracePt t="21305" x="6924675" y="1860550"/>
          <p14:tracePt t="21312" x="6985000" y="1820863"/>
          <p14:tracePt t="21322" x="7029450" y="1790700"/>
          <p14:tracePt t="21326" x="7078663" y="1766888"/>
          <p14:tracePt t="21332" x="7108825" y="1746250"/>
          <p14:tracePt t="21338" x="7143750" y="1731963"/>
          <p14:tracePt t="21345" x="7162800" y="1717675"/>
          <p14:tracePt t="21356" x="7188200" y="1701800"/>
          <p14:tracePt t="21361" x="7207250" y="1697038"/>
          <p14:tracePt t="21370" x="7223125" y="1687513"/>
          <p14:tracePt t="21373" x="7237413" y="1687513"/>
          <p14:tracePt t="21379" x="7242175" y="1687513"/>
          <p14:tracePt t="21390" x="7246938" y="1687513"/>
          <p14:tracePt t="21394" x="7253288" y="1687513"/>
          <p14:tracePt t="21410" x="7258050" y="1687513"/>
          <p14:tracePt t="21437" x="7262813" y="1687513"/>
          <p14:tracePt t="21445" x="7267575" y="1687513"/>
          <p14:tracePt t="21455" x="7277100" y="1687513"/>
          <p14:tracePt t="21462" x="7281863" y="1687513"/>
          <p14:tracePt t="21477" x="7286625" y="1687513"/>
          <p14:tracePt t="21483" x="7292975" y="1687513"/>
          <p14:tracePt t="21489" x="7292975" y="1697038"/>
          <p14:tracePt t="21505" x="7292975" y="1701800"/>
          <p14:tracePt t="21512" x="7292975" y="1706563"/>
          <p14:tracePt t="21525" x="7292975" y="1711325"/>
          <p14:tracePt t="21530" x="7292975" y="1717675"/>
          <p14:tracePt t="21545" x="7292975" y="1722438"/>
          <p14:tracePt t="24160" x="7232650" y="1746250"/>
          <p14:tracePt t="24168" x="7123113" y="1781175"/>
          <p14:tracePt t="24176" x="6889750" y="1836738"/>
          <p14:tracePt t="24182" x="6677025" y="1890713"/>
          <p14:tracePt t="24189" x="6478588" y="1979613"/>
          <p14:tracePt t="24196" x="6042025" y="2128838"/>
          <p14:tracePt t="24206" x="5862638" y="2208213"/>
          <p14:tracePt t="24209" x="5540375" y="2312988"/>
          <p14:tracePt t="24216" x="5207000" y="2451100"/>
          <p14:tracePt t="24225" x="5018088" y="2570163"/>
          <p14:tracePt t="24230" x="4700588" y="2744788"/>
          <p14:tracePt t="24239" x="4467225" y="2868613"/>
          <p14:tracePt t="24246" x="4359275" y="2922588"/>
          <p14:tracePt t="24250" x="4259263" y="2967038"/>
          <p14:tracePt t="24258" x="4154488" y="2987675"/>
          <p14:tracePt t="24263" x="4086225" y="3006725"/>
          <p14:tracePt t="24272" x="4016375" y="3027363"/>
          <p14:tracePt t="24279" x="3986213" y="3027363"/>
          <p14:tracePt t="24284" x="3960813" y="3036888"/>
          <p14:tracePt t="24292" x="3941763" y="3036888"/>
          <p14:tracePt t="24298" x="3925888" y="3036888"/>
          <p14:tracePt t="24306" x="3916363" y="3036888"/>
          <p14:tracePt t="24322" x="3911600" y="3036888"/>
          <p14:tracePt t="24326" x="3906838" y="3036888"/>
          <p14:tracePt t="24649" x="3871913" y="3036888"/>
          <p14:tracePt t="24654" x="3827463" y="3041650"/>
          <p14:tracePt t="24662" x="3757613" y="3051175"/>
          <p14:tracePt t="24671" x="3678238" y="3051175"/>
          <p14:tracePt t="24676" x="3613150" y="3051175"/>
          <p14:tracePt t="24683" x="3554413" y="3051175"/>
          <p14:tracePt t="24690" x="3514725" y="3041650"/>
          <p14:tracePt t="24696" x="3484563" y="3041650"/>
          <p14:tracePt t="24709" x="3460750" y="3027363"/>
          <p14:tracePt t="24710" x="3440113" y="3017838"/>
          <p14:tracePt t="24718" x="3425825" y="3006725"/>
          <p14:tracePt t="24725" x="3405188" y="2992438"/>
          <p14:tracePt t="24730" x="3390900" y="2967038"/>
          <p14:tracePt t="24741" x="3375025" y="2952750"/>
          <p14:tracePt t="24746" x="3360738" y="2938463"/>
          <p14:tracePt t="24751" x="3351213" y="2927350"/>
          <p14:tracePt t="24757" x="3340100" y="2913063"/>
          <p14:tracePt t="24764" x="3340100" y="2898775"/>
          <p14:tracePt t="24778" x="3330575" y="2882900"/>
          <p14:tracePt t="24780" x="3325813" y="2878138"/>
          <p14:tracePt t="24788" x="3325813" y="2873375"/>
          <p14:tracePt t="24792" x="3325813" y="2868613"/>
          <p14:tracePt t="24798" x="3325813" y="2863850"/>
          <p14:tracePt t="24808" x="3325813" y="2847975"/>
          <p14:tracePt t="24823" x="3325813" y="2843213"/>
          <p14:tracePt t="25176" x="3325813" y="2852738"/>
          <p14:tracePt t="25238" x="3330575" y="2859088"/>
          <p14:tracePt t="25245" x="3330575" y="2863850"/>
          <p14:tracePt t="25252" x="3340100" y="2863850"/>
          <p14:tracePt t="25259" x="3340100" y="2868613"/>
          <p14:tracePt t="25266" x="3346450" y="2873375"/>
          <p14:tracePt t="27613" x="3355975" y="2873375"/>
          <p14:tracePt t="27621" x="3375025" y="2873375"/>
          <p14:tracePt t="27628" x="3390900" y="2868613"/>
          <p14:tracePt t="27634" x="3409950" y="2868613"/>
          <p14:tracePt t="27641" x="3435350" y="2859088"/>
          <p14:tracePt t="27649" x="3444875" y="2859088"/>
          <p14:tracePt t="27656" x="3460750" y="2859088"/>
          <p14:tracePt t="27663" x="3475038" y="2859088"/>
          <p14:tracePt t="27667" x="3484563" y="2859088"/>
          <p14:tracePt t="27675" x="3489325" y="2859088"/>
          <p14:tracePt t="27681" x="3494088" y="2859088"/>
          <p14:tracePt t="27951" x="3549650" y="2859088"/>
          <p14:tracePt t="27958" x="3643313" y="2859088"/>
          <p14:tracePt t="27964" x="3773488" y="2859088"/>
          <p14:tracePt t="27974" x="3881438" y="2863850"/>
          <p14:tracePt t="27977" x="3960813" y="2863850"/>
          <p14:tracePt t="27985" x="4016375" y="2873375"/>
          <p14:tracePt t="27998" x="4110038" y="2873375"/>
          <p14:tracePt t="28006" x="4165600" y="2873375"/>
          <p14:tracePt t="28012" x="4205288" y="2873375"/>
          <p14:tracePt t="28019" x="4244975" y="2873375"/>
          <p14:tracePt t="28027" x="4273550" y="2873375"/>
          <p14:tracePt t="28033" x="4313238" y="2873375"/>
          <p14:tracePt t="28046" x="4359275" y="2873375"/>
          <p14:tracePt t="28053" x="4387850" y="2873375"/>
          <p14:tracePt t="28063" x="4408488" y="2873375"/>
          <p14:tracePt t="28068" x="4427538" y="2882900"/>
          <p14:tracePt t="28080" x="4492625" y="2887663"/>
          <p14:tracePt t="28086" x="4522788" y="2898775"/>
          <p14:tracePt t="28094" x="4541838" y="2903538"/>
          <p14:tracePt t="28101" x="4562475" y="2903538"/>
          <p14:tracePt t="28112" x="4586288" y="2903538"/>
          <p14:tracePt t="28116" x="4606925" y="2913063"/>
          <p14:tracePt t="28125" x="4637088" y="2913063"/>
          <p14:tracePt t="28131" x="4651375" y="2917825"/>
          <p14:tracePt t="28136" x="4672013" y="2917825"/>
          <p14:tracePt t="28144" x="4691063" y="2917825"/>
          <p14:tracePt t="28151" x="4705350" y="2917825"/>
          <p14:tracePt t="28162" x="4721225" y="2922588"/>
          <p14:tracePt t="28164" x="4725988" y="2922588"/>
          <p14:tracePt t="28167" x="4730750" y="2927350"/>
          <p14:tracePt t="28175" x="4735513" y="2927350"/>
          <p14:tracePt t="28182" x="4740275" y="2927350"/>
          <p14:tracePt t="28199" x="4745038" y="2927350"/>
          <p14:tracePt t="28203" x="4751388" y="2938463"/>
          <p14:tracePt t="28560" x="4824413" y="2932113"/>
          <p14:tracePt t="28567" x="4945063" y="2922588"/>
          <p14:tracePt t="28577" x="5053013" y="2898775"/>
          <p14:tracePt t="28581" x="5108575" y="2882900"/>
          <p14:tracePt t="28587" x="5176838" y="2863850"/>
          <p14:tracePt t="28599" x="5262563" y="2828925"/>
          <p14:tracePt t="28606" x="5456238" y="2779713"/>
          <p14:tracePt t="28616" x="5535613" y="2754313"/>
          <p14:tracePt t="28626" x="5594350" y="2738438"/>
          <p14:tracePt t="28629" x="5659438" y="2728913"/>
          <p14:tracePt t="28638" x="5738813" y="2728913"/>
          <p14:tracePt t="28650" x="5916613" y="2744788"/>
          <p14:tracePt t="28664" x="6042025" y="2773363"/>
          <p14:tracePt t="28676" x="6165850" y="2803525"/>
          <p14:tracePt t="28686" x="6235700" y="2813050"/>
          <p14:tracePt t="28692" x="6319838" y="2833688"/>
          <p14:tracePt t="28696" x="6399213" y="2852738"/>
          <p14:tracePt t="28702" x="6453188" y="2852738"/>
          <p14:tracePt t="28711" x="6513513" y="2873375"/>
          <p14:tracePt t="28715" x="6553200" y="2878138"/>
          <p14:tracePt t="28723" x="6607175" y="2887663"/>
          <p14:tracePt t="28729" x="6677025" y="2908300"/>
          <p14:tracePt t="28736" x="6746875" y="2908300"/>
          <p14:tracePt t="28745" x="6786563" y="2908300"/>
          <p14:tracePt t="28750" x="6791325" y="2908300"/>
          <p14:tracePt t="28757" x="6835775" y="2908300"/>
          <p14:tracePt t="28764" x="6840538" y="2908300"/>
          <p14:tracePt t="28769" x="6845300" y="2908300"/>
          <p14:tracePt t="29013" x="6929438" y="2908300"/>
          <p14:tracePt t="29020" x="6999288" y="2898775"/>
          <p14:tracePt t="29029" x="7054850" y="2878138"/>
          <p14:tracePt t="29033" x="7108825" y="2868613"/>
          <p14:tracePt t="29048" x="7232650" y="2847975"/>
          <p14:tracePt t="29057" x="7292975" y="2828925"/>
          <p14:tracePt t="29069" x="7377113" y="2813050"/>
          <p14:tracePt t="29076" x="7407275" y="2813050"/>
          <p14:tracePt t="29090" x="7451725" y="2798763"/>
          <p14:tracePt t="29099" x="7466013" y="2798763"/>
          <p14:tracePt t="29105" x="7475538" y="2798763"/>
          <p14:tracePt t="29116" x="7510463" y="2798763"/>
          <p14:tracePt t="29123" x="7526338" y="2798763"/>
          <p14:tracePt t="29131" x="7535863" y="2798763"/>
          <p14:tracePt t="29136" x="7540625" y="2798763"/>
          <p14:tracePt t="29146" x="7554913" y="2808288"/>
          <p14:tracePt t="29150" x="7559675" y="2808288"/>
          <p14:tracePt t="29166" x="7580313" y="2813050"/>
          <p14:tracePt t="29185" x="7589838" y="2813050"/>
          <p14:tracePt t="29845" x="7594600" y="2813050"/>
          <p14:tracePt t="29852" x="7615238" y="2813050"/>
          <p14:tracePt t="29862" x="7634288" y="2813050"/>
          <p14:tracePt t="29866" x="7659688" y="2813050"/>
          <p14:tracePt t="29874" x="7689850" y="2813050"/>
          <p14:tracePt t="29882" x="7708900" y="2813050"/>
          <p14:tracePt t="29886" x="7748588" y="2813050"/>
          <p14:tracePt t="29897" x="7778750" y="2813050"/>
          <p14:tracePt t="29905" x="7839075" y="2813050"/>
          <p14:tracePt t="29916" x="7972425" y="2824163"/>
          <p14:tracePt t="29920" x="8026400" y="2824163"/>
          <p14:tracePt t="29930" x="8081963" y="2824163"/>
          <p14:tracePt t="29935" x="8112125" y="2824163"/>
          <p14:tracePt t="29945" x="8140700" y="2824163"/>
          <p14:tracePt t="29949" x="8161338" y="2824163"/>
          <p14:tracePt t="29954" x="8180388" y="2824163"/>
          <p14:tracePt t="29965" x="8196263" y="2824163"/>
          <p14:tracePt t="29968" x="8215313" y="2824163"/>
          <p14:tracePt t="29978" x="8231188" y="2824163"/>
          <p14:tracePt t="29983" x="8240713" y="2824163"/>
          <p14:tracePt t="29990" x="8250238" y="2824163"/>
          <p14:tracePt t="30283" x="8310563" y="2819400"/>
          <p14:tracePt t="30291" x="8394700" y="2798763"/>
          <p14:tracePt t="30297" x="8504238" y="2779713"/>
          <p14:tracePt t="30305" x="8583613" y="2768600"/>
          <p14:tracePt t="30314" x="8637588" y="2749550"/>
          <p14:tracePt t="30317" x="8691563" y="2749550"/>
          <p14:tracePt t="30326" x="8737600" y="2728913"/>
          <p14:tracePt t="30332" x="8805863" y="2728913"/>
          <p14:tracePt t="30340" x="8861425" y="2728913"/>
          <p14:tracePt t="30348" x="8940800" y="2728913"/>
          <p14:tracePt t="30352" x="8994775" y="2733675"/>
          <p14:tracePt t="30363" x="9039225" y="2744788"/>
          <p14:tracePt t="30365" x="9069388" y="2749550"/>
          <p14:tracePt t="30374" x="9090025" y="2759075"/>
          <p14:tracePt t="30381" x="9109075" y="2759075"/>
          <p14:tracePt t="30386" x="9134475" y="2763838"/>
          <p14:tracePt t="30397" x="9153525" y="2773363"/>
          <p14:tracePt t="30400" x="9174163" y="2773363"/>
          <p14:tracePt t="30408" x="9204325" y="2773363"/>
          <p14:tracePt t="30414" x="9232900" y="2773363"/>
          <p14:tracePt t="30420" x="9258300" y="2779713"/>
          <p14:tracePt t="30429" x="9288463" y="2789238"/>
          <p14:tracePt t="30434" x="9307513" y="2789238"/>
          <p14:tracePt t="30443" x="9337675" y="2789238"/>
          <p14:tracePt t="30448" x="9351963" y="2789238"/>
          <p14:tracePt t="30457" x="9382125" y="2789238"/>
          <p14:tracePt t="30464" x="9391650" y="2789238"/>
          <p14:tracePt t="30468" x="9407525" y="2794000"/>
          <p14:tracePt t="30476" x="9421813" y="2794000"/>
          <p14:tracePt t="30482" x="9431338" y="2794000"/>
          <p14:tracePt t="30490" x="9436100" y="2798763"/>
          <p14:tracePt t="30497" x="9442450" y="2798763"/>
          <p14:tracePt t="30504" x="9456738" y="2798763"/>
          <p14:tracePt t="30514" x="9466263" y="2798763"/>
          <p14:tracePt t="30516" x="9482138" y="2798763"/>
          <p14:tracePt t="30524" x="9501188" y="2798763"/>
          <p14:tracePt t="30531" x="9521825" y="2798763"/>
          <p14:tracePt t="30538" x="9561513" y="2798763"/>
          <p14:tracePt t="30546" x="9585325" y="2798763"/>
          <p14:tracePt t="30551" x="9615488" y="2798763"/>
          <p14:tracePt t="30558" x="9645650" y="2798763"/>
          <p14:tracePt t="30565" x="9664700" y="2798763"/>
          <p14:tracePt t="30571" x="9694863" y="2798763"/>
          <p14:tracePt t="30580" x="9715500" y="2798763"/>
          <p14:tracePt t="30586" x="9734550" y="2798763"/>
          <p14:tracePt t="30593" x="9748838" y="2798763"/>
          <p14:tracePt t="30599" x="9779000" y="2798763"/>
          <p14:tracePt t="30607" x="9794875" y="2798763"/>
          <p14:tracePt t="30614" x="9823450" y="2798763"/>
          <p14:tracePt t="30620" x="9834563" y="2798763"/>
          <p14:tracePt t="30628" x="9863138" y="2798763"/>
          <p14:tracePt t="30634" x="9883775" y="2798763"/>
          <p14:tracePt t="30640" x="9909175" y="2798763"/>
          <p14:tracePt t="30647" x="9937750" y="2798763"/>
          <p14:tracePt t="30654" x="9948863" y="2798763"/>
          <p14:tracePt t="30662" x="9977438" y="2789238"/>
          <p14:tracePt t="30668" x="9993313" y="2789238"/>
          <p14:tracePt t="30675" x="10012363" y="2789238"/>
          <p14:tracePt t="30683" x="10037763" y="2789238"/>
          <p14:tracePt t="30690" x="10047288" y="2789238"/>
          <p14:tracePt t="30697" x="10063163" y="2789238"/>
          <p14:tracePt t="30702" x="10072688" y="2789238"/>
          <p14:tracePt t="30709" x="10077450" y="2789238"/>
          <p14:tracePt t="30717" x="10086975" y="2789238"/>
          <p14:tracePt t="30726" x="10096500" y="2789238"/>
          <p14:tracePt t="30733" x="10102850" y="2789238"/>
          <p14:tracePt t="30736" x="10107613" y="2789238"/>
          <p14:tracePt t="30746" x="10121900" y="2789238"/>
          <p14:tracePt t="30752" x="10126663" y="2789238"/>
          <p14:tracePt t="30759" x="10131425" y="2789238"/>
          <p14:tracePt t="30767" x="10142538" y="2789238"/>
          <p14:tracePt t="30772" x="10147300" y="2798763"/>
          <p14:tracePt t="30779" x="10156825" y="2798763"/>
          <p14:tracePt t="30785" x="10166350" y="2798763"/>
          <p14:tracePt t="30793" x="10182225" y="2798763"/>
          <p14:tracePt t="30800" x="10186988" y="2798763"/>
          <p14:tracePt t="30806" x="10191750" y="2798763"/>
          <p14:tracePt t="30815" x="10196513" y="2798763"/>
          <p14:tracePt t="30819" x="10201275" y="2798763"/>
          <p14:tracePt t="30826" x="10206038" y="2798763"/>
          <p14:tracePt t="30834" x="10210800" y="2798763"/>
          <p14:tracePt t="30841" x="10221913" y="2798763"/>
          <p14:tracePt t="30849" x="10226675" y="2798763"/>
          <p14:tracePt t="30853" x="10236200" y="2798763"/>
          <p14:tracePt t="30868" x="10250488" y="2798763"/>
          <p14:tracePt t="30875" x="10255250" y="2803525"/>
          <p14:tracePt t="30883" x="10261600" y="2803525"/>
          <p14:tracePt t="30896" x="10266363" y="2803525"/>
          <p14:tracePt t="30931" x="10271125" y="2803525"/>
          <p14:tracePt t="30964" x="10285413" y="2803525"/>
          <p14:tracePt t="30979" x="10290175" y="2803525"/>
          <p14:tracePt t="30983" x="10294938" y="2803525"/>
          <p14:tracePt t="30998" x="10301288" y="2803525"/>
          <p14:tracePt t="31105" x="10301288" y="2808288"/>
          <p14:tracePt t="31182" x="10306050" y="2808288"/>
          <p14:tracePt t="32876" x="10266363" y="2808288"/>
          <p14:tracePt t="32881" x="10201275" y="2808288"/>
          <p14:tracePt t="32888" x="10142538" y="2794000"/>
          <p14:tracePt t="32897" x="10037763" y="2773363"/>
          <p14:tracePt t="32914" x="9834563" y="2709863"/>
          <p14:tracePt t="32920" x="9596438" y="2640013"/>
          <p14:tracePt t="32926" x="9377363" y="2565400"/>
          <p14:tracePt t="32930" x="9153525" y="2490788"/>
          <p14:tracePt t="32937" x="8731250" y="2401888"/>
          <p14:tracePt t="32950" x="8443913" y="2352675"/>
          <p14:tracePt t="32953" x="7953375" y="2312988"/>
          <p14:tracePt t="32956" x="7654925" y="2312988"/>
          <p14:tracePt t="32972" x="6800850" y="2376488"/>
          <p14:tracePt t="32982" x="6354763" y="2471738"/>
          <p14:tracePt t="32987" x="6011863" y="2540000"/>
          <p14:tracePt t="32994" x="5683250" y="2644775"/>
          <p14:tracePt t="32999" x="5470525" y="2698750"/>
          <p14:tracePt t="33006" x="5272088" y="2768600"/>
          <p14:tracePt t="33013" x="5162550" y="2803525"/>
          <p14:tracePt t="33020" x="5083175" y="2833688"/>
          <p14:tracePt t="33035" x="5003800" y="2868613"/>
          <p14:tracePt t="33039" x="4994275" y="2873375"/>
          <p14:tracePt t="33045" x="4989513" y="2878138"/>
          <p14:tracePt t="33054" x="4984750" y="2878138"/>
          <p14:tracePt t="33348" x="4830763" y="2943225"/>
          <p14:tracePt t="33354" x="4602163" y="3032125"/>
          <p14:tracePt t="33363" x="4483100" y="3076575"/>
          <p14:tracePt t="33372" x="4210050" y="3146425"/>
          <p14:tracePt t="33382" x="3827463" y="3225800"/>
          <p14:tracePt t="33388" x="3540125" y="3284538"/>
          <p14:tracePt t="33396" x="3306763" y="3314700"/>
          <p14:tracePt t="33403" x="3187700" y="3335338"/>
          <p14:tracePt t="33419" x="2765425" y="3414713"/>
          <p14:tracePt t="33423" x="2646363" y="3429000"/>
          <p14:tracePt t="33434" x="2497138" y="3449638"/>
          <p14:tracePt t="33443" x="2378075" y="3459163"/>
          <p14:tracePt t="33451" x="2174875" y="3503613"/>
          <p14:tracePt t="33465" x="2009775" y="3543300"/>
          <p14:tracePt t="33477" x="1941513" y="3562350"/>
          <p14:tracePt t="33485" x="1816100" y="3582988"/>
          <p14:tracePt t="33492" x="1787525" y="3592513"/>
          <p14:tracePt t="33499" x="1762125" y="3592513"/>
          <p14:tracePt t="33504" x="1743075" y="3592513"/>
          <p14:tracePt t="33514" x="1731963" y="3592513"/>
          <p14:tracePt t="33518" x="1727200" y="3592513"/>
          <p14:tracePt t="33524" x="1717675" y="3592513"/>
          <p14:tracePt t="33538" x="1712913" y="3592513"/>
          <p14:tracePt t="33547" x="1708150" y="3592513"/>
          <p14:tracePt t="33552" x="1708150" y="3597275"/>
          <p14:tracePt t="33560" x="1703388" y="3597275"/>
          <p14:tracePt t="33568" x="1697038" y="3597275"/>
          <p14:tracePt t="33582" x="1682750" y="3597275"/>
          <p14:tracePt t="33585" x="1677988" y="3602038"/>
          <p14:tracePt t="33592" x="1668463" y="3608388"/>
          <p14:tracePt t="33601" x="1643063" y="3608388"/>
          <p14:tracePt t="33606" x="1633538" y="3608388"/>
          <p14:tracePt t="33615" x="1617663" y="3608388"/>
          <p14:tracePt t="33619" x="1612900" y="3608388"/>
          <p14:tracePt t="33627" x="1608138" y="3608388"/>
          <p14:tracePt t="33634" x="1598613" y="3608388"/>
          <p14:tracePt t="33650" x="1593850" y="3608388"/>
          <p14:tracePt t="33653" x="1584325" y="3608388"/>
          <p14:tracePt t="33718" x="1589088" y="3608388"/>
          <p14:tracePt t="33725" x="1593850" y="3608388"/>
          <p14:tracePt t="33739" x="1603375" y="3608388"/>
          <p14:tracePt t="33747" x="1608138" y="3608388"/>
          <p14:tracePt t="33755" x="1624013" y="3608388"/>
          <p14:tracePt t="33762" x="1633538" y="3617913"/>
          <p14:tracePt t="33766" x="1647825" y="3622675"/>
          <p14:tracePt t="33771" x="1652588" y="3622675"/>
          <p14:tracePt t="33783" x="1668463" y="3622675"/>
          <p14:tracePt t="33787" x="1673225" y="3622675"/>
          <p14:tracePt t="33800" x="1682750" y="3636963"/>
          <p14:tracePt t="33805" x="1687513" y="3636963"/>
          <p14:tracePt t="33816" x="1692275" y="3641725"/>
          <p14:tracePt t="33821" x="1703388" y="3648075"/>
          <p14:tracePt t="33836" x="1708150" y="3652838"/>
          <p14:tracePt t="33842" x="1708150" y="3657600"/>
          <p14:tracePt t="33855" x="1708150" y="3662363"/>
          <p14:tracePt t="37021" x="1762125" y="3652838"/>
          <p14:tracePt t="37028" x="1816100" y="3632200"/>
          <p14:tracePt t="37035" x="1876425" y="3613150"/>
          <p14:tracePt t="37040" x="1916113" y="3608388"/>
          <p14:tracePt t="37051" x="1951038" y="3597275"/>
          <p14:tracePt t="37056" x="1981200" y="3597275"/>
          <p14:tracePt t="37065" x="2009775" y="3597275"/>
          <p14:tracePt t="37069" x="2039938" y="3597275"/>
          <p14:tracePt t="37073" x="2079625" y="3587750"/>
          <p14:tracePt t="37080" x="2119313" y="3587750"/>
          <p14:tracePt t="37087" x="2174875" y="3587750"/>
          <p14:tracePt t="37095" x="2203450" y="3587750"/>
          <p14:tracePt t="37103" x="2233613" y="3592513"/>
          <p14:tracePt t="37107" x="2254250" y="3592513"/>
          <p14:tracePt t="37116" x="2278063" y="3597275"/>
          <p14:tracePt t="37120" x="2298700" y="3608388"/>
          <p14:tracePt t="37128" x="2317750" y="3608388"/>
          <p14:tracePt t="37136" x="2333625" y="3613150"/>
          <p14:tracePt t="37141" x="2352675" y="3622675"/>
          <p14:tracePt t="37152" x="2378075" y="3622675"/>
          <p14:tracePt t="37155" x="2387600" y="3627438"/>
          <p14:tracePt t="37161" x="2413000" y="3636963"/>
          <p14:tracePt t="37170" x="2432050" y="3641725"/>
          <p14:tracePt t="37175" x="2462213" y="3652838"/>
          <p14:tracePt t="37184" x="2487613" y="3657600"/>
          <p14:tracePt t="37190" x="2516188" y="3667125"/>
          <p14:tracePt t="37197" x="2536825" y="3681413"/>
          <p14:tracePt t="37203" x="2562225" y="3687763"/>
          <p14:tracePt t="37212" x="2581275" y="3692525"/>
          <p14:tracePt t="37218" x="2595563" y="3702050"/>
          <p14:tracePt t="37224" x="2611438" y="3706813"/>
          <p14:tracePt t="37231" x="2620963" y="3716338"/>
          <p14:tracePt t="37237" x="2635250" y="3721100"/>
          <p14:tracePt t="37246" x="2651125" y="3721100"/>
          <p14:tracePt t="37252" x="2660650" y="3721100"/>
          <p14:tracePt t="37258" x="2674938" y="3721100"/>
          <p14:tracePt t="37266" x="2681288" y="3721100"/>
          <p14:tracePt t="37272" x="2690813" y="3721100"/>
          <p14:tracePt t="37278" x="2705100" y="3721100"/>
          <p14:tracePt t="37286" x="2714625" y="3721100"/>
          <p14:tracePt t="37295" x="2740025" y="3721100"/>
          <p14:tracePt t="37300" x="2749550" y="3721100"/>
          <p14:tracePt t="37306" x="2774950" y="3727450"/>
          <p14:tracePt t="37315" x="2795588" y="3727450"/>
          <p14:tracePt t="37323" x="2805113" y="3727450"/>
          <p14:tracePt t="37335" x="2824163" y="3736975"/>
          <p14:tracePt t="37342" x="2828925" y="3736975"/>
          <p14:tracePt t="37351" x="2840038" y="3736975"/>
          <p14:tracePt t="37356" x="2844800" y="3736975"/>
          <p14:tracePt t="37370" x="2859088" y="3736975"/>
          <p14:tracePt t="37376" x="2863850" y="3736975"/>
          <p14:tracePt t="37384" x="2874963" y="3736975"/>
          <p14:tracePt t="37392" x="2879725" y="3736975"/>
          <p14:tracePt t="37401" x="2884488" y="3736975"/>
          <p14:tracePt t="37406" x="2894013" y="3736975"/>
          <p14:tracePt t="37412" x="2903538" y="3727450"/>
          <p14:tracePt t="37418" x="2908300" y="3721100"/>
          <p14:tracePt t="37425" x="2919413" y="3716338"/>
          <p14:tracePt t="37430" x="2928938" y="3702050"/>
          <p14:tracePt t="37438" x="2933700" y="3697288"/>
          <p14:tracePt t="37443" x="2933700" y="3692525"/>
          <p14:tracePt t="37453" x="2938463" y="3692525"/>
          <p14:tracePt t="37501" x="2943225" y="3676650"/>
          <p14:tracePt t="37508" x="2943225" y="3667125"/>
          <p14:tracePt t="37516" x="2943225" y="3652838"/>
          <p14:tracePt t="37525" x="2943225" y="3632200"/>
          <p14:tracePt t="37533" x="2943225" y="3597275"/>
          <p14:tracePt t="37541" x="2933700" y="3582988"/>
          <p14:tracePt t="37550" x="2933700" y="3573463"/>
          <p14:tracePt t="37554" x="2928938" y="3568700"/>
          <p14:tracePt t="37569" x="2919413" y="3552825"/>
          <p14:tracePt t="37576" x="2914650" y="3548063"/>
          <p14:tracePt t="37585" x="2898775" y="3548063"/>
          <p14:tracePt t="37589" x="2894013" y="3543300"/>
          <p14:tracePt t="37599" x="2889250" y="3538538"/>
          <p14:tracePt t="37605" x="2879725" y="3538538"/>
          <p14:tracePt t="37608" x="2863850" y="3533775"/>
          <p14:tracePt t="37617" x="2859088" y="3533775"/>
          <p14:tracePt t="37625" x="2844800" y="3522663"/>
          <p14:tracePt t="37636" x="2819400" y="3522663"/>
          <p14:tracePt t="37643" x="2789238" y="3522663"/>
          <p14:tracePt t="37651" x="2760663" y="3522663"/>
          <p14:tracePt t="37656" x="2709863" y="3529013"/>
          <p14:tracePt t="37664" x="2655888" y="3538538"/>
          <p14:tracePt t="37671" x="2620963" y="3552825"/>
          <p14:tracePt t="37679" x="2566988" y="3552825"/>
          <p14:tracePt t="37685" x="2511425" y="3562350"/>
          <p14:tracePt t="37691" x="2457450" y="3573463"/>
          <p14:tracePt t="37697" x="2427288" y="3573463"/>
          <p14:tracePt t="37705" x="2397125" y="3582988"/>
          <p14:tracePt t="37713" x="2373313" y="3587750"/>
          <p14:tracePt t="37720" x="2362200" y="3587750"/>
          <p14:tracePt t="37725" x="2347913" y="3592513"/>
          <p14:tracePt t="37737" x="2343150" y="3592513"/>
          <p14:tracePt t="37740" x="2343150" y="3597275"/>
          <p14:tracePt t="37747" x="2338388" y="3597275"/>
          <p14:tracePt t="37754" x="2333625" y="3597275"/>
          <p14:tracePt t="38623" x="2308225" y="3627438"/>
          <p14:tracePt t="38633" x="2289175" y="3652838"/>
          <p14:tracePt t="38641" x="2249488" y="3697288"/>
          <p14:tracePt t="38645" x="2184400" y="3760788"/>
          <p14:tracePt t="38650" x="2135188" y="3835400"/>
          <p14:tracePt t="38658" x="2084388" y="3895725"/>
          <p14:tracePt t="38671" x="2009775" y="3989388"/>
          <p14:tracePt t="38679" x="1970088" y="4024313"/>
          <p14:tracePt t="38685" x="1925638" y="4064000"/>
          <p14:tracePt t="38694" x="1866900" y="4103688"/>
          <p14:tracePt t="38706" x="1757363" y="4164013"/>
          <p14:tracePt t="38721" x="1628775" y="4222750"/>
          <p14:tracePt t="38725" x="1608138" y="4238625"/>
          <p14:tracePt t="38737" x="1577975" y="4252913"/>
          <p14:tracePt t="38741" x="1544638" y="4267200"/>
          <p14:tracePt t="38750" x="1519238" y="4283075"/>
          <p14:tracePt t="38757" x="1498600" y="4292600"/>
          <p14:tracePt t="38763" x="1484313" y="4297363"/>
          <p14:tracePt t="38774" x="1439863" y="4318000"/>
          <p14:tracePt t="38792" x="1414463" y="4327525"/>
          <p14:tracePt t="38799" x="1400175" y="4332288"/>
          <p14:tracePt t="38803" x="1390650" y="4332288"/>
          <p14:tracePt t="38807" x="1374775" y="4332288"/>
          <p14:tracePt t="38814" x="1370013" y="4332288"/>
          <p14:tracePt t="38821" x="1365250" y="4337050"/>
          <p14:tracePt t="38827" x="1355725" y="4337050"/>
          <p14:tracePt t="38841" x="1344613" y="4337050"/>
          <p14:tracePt t="38849" x="1339850" y="4337050"/>
          <p14:tracePt t="38863" x="1335088" y="4337050"/>
          <p14:tracePt t="38870" x="1330325" y="4337050"/>
          <p14:tracePt t="38889" x="1325563" y="4337050"/>
          <p14:tracePt t="38899" x="1320800" y="4337050"/>
          <p14:tracePt t="38910" x="1304925" y="4341813"/>
          <p14:tracePt t="38917" x="1295400" y="4351338"/>
          <p14:tracePt t="38927" x="1281113" y="4351338"/>
          <p14:tracePt t="38935" x="1265238" y="4357688"/>
          <p14:tracePt t="38938" x="1255713" y="4367213"/>
          <p14:tracePt t="38945" x="1241425" y="4367213"/>
          <p14:tracePt t="38953" x="1225550" y="4371975"/>
          <p14:tracePt t="38958" x="1220788" y="4371975"/>
          <p14:tracePt t="38968" x="1216025" y="4371975"/>
          <p14:tracePt t="38986" x="1206500" y="4376738"/>
          <p14:tracePt t="39041" x="1211263" y="4376738"/>
          <p14:tracePt t="39048" x="1225550" y="4376738"/>
          <p14:tracePt t="39054" x="1246188" y="4367213"/>
          <p14:tracePt t="39062" x="1276350" y="4362450"/>
          <p14:tracePt t="39070" x="1300163" y="4351338"/>
          <p14:tracePt t="39075" x="1311275" y="4351338"/>
          <p14:tracePt t="39086" x="1325563" y="4351338"/>
          <p14:tracePt t="39090" x="1335088" y="4351338"/>
          <p14:tracePt t="39098" x="1350963" y="4351338"/>
          <p14:tracePt t="39105" x="1365250" y="4351338"/>
          <p14:tracePt t="39109" x="1374775" y="4351338"/>
          <p14:tracePt t="39116" x="1390650" y="4351338"/>
          <p14:tracePt t="39124" x="1400175" y="4351338"/>
          <p14:tracePt t="39133" x="1414463" y="4351338"/>
          <p14:tracePt t="39137" x="1444625" y="4351338"/>
          <p14:tracePt t="39143" x="1474788" y="4351338"/>
          <p14:tracePt t="39150" x="1514475" y="4337050"/>
          <p14:tracePt t="39157" x="1573213" y="4318000"/>
          <p14:tracePt t="39167" x="1643063" y="4297363"/>
          <p14:tracePt t="39172" x="1722438" y="4278313"/>
          <p14:tracePt t="39178" x="1822450" y="4243388"/>
          <p14:tracePt t="39185" x="1916113" y="4213225"/>
          <p14:tracePt t="39192" x="1995488" y="4203700"/>
          <p14:tracePt t="39199" x="2105025" y="4192588"/>
          <p14:tracePt t="39207" x="2209800" y="4183063"/>
          <p14:tracePt t="39215" x="2328863" y="4183063"/>
          <p14:tracePt t="39218" x="2422525" y="4183063"/>
          <p14:tracePt t="39226" x="2501900" y="4183063"/>
          <p14:tracePt t="39234" x="2581275" y="4187825"/>
          <p14:tracePt t="39241" x="2686050" y="4187825"/>
          <p14:tracePt t="39251" x="2770188" y="4208463"/>
          <p14:tracePt t="39254" x="2824163" y="4208463"/>
          <p14:tracePt t="39259" x="2879725" y="4217988"/>
          <p14:tracePt t="39266" x="2884488" y="4222750"/>
          <p14:tracePt t="39274" x="2919413" y="4227513"/>
          <p14:tracePt t="39284" x="2933700" y="4238625"/>
          <p14:tracePt t="39296" x="2938463" y="4238625"/>
          <p14:tracePt t="39567" x="3003550" y="4243388"/>
          <p14:tracePt t="39573" x="3148013" y="4257675"/>
          <p14:tracePt t="39581" x="3267075" y="4267200"/>
          <p14:tracePt t="39588" x="3346450" y="4267200"/>
          <p14:tracePt t="39593" x="3430588" y="4262438"/>
          <p14:tracePt t="39603" x="3533775" y="4262438"/>
          <p14:tracePt t="39607" x="3638550" y="4248150"/>
          <p14:tracePt t="39616" x="3733800" y="4238625"/>
          <p14:tracePt t="39622" x="3813175" y="4238625"/>
          <p14:tracePt t="39627" x="3867150" y="4238625"/>
          <p14:tracePt t="39636" x="3937000" y="4238625"/>
          <p14:tracePt t="39643" x="4025900" y="4238625"/>
          <p14:tracePt t="39651" x="4110038" y="4243388"/>
          <p14:tracePt t="39659" x="4175125" y="4252913"/>
          <p14:tracePt t="39670" x="4233863" y="4262438"/>
          <p14:tracePt t="39673" x="4264025" y="4271963"/>
          <p14:tracePt t="39677" x="4303713" y="4271963"/>
          <p14:tracePt t="39685" x="4333875" y="4278313"/>
          <p14:tracePt t="39693" x="4364038" y="4287838"/>
          <p14:tracePt t="39703" x="4392613" y="4287838"/>
          <p14:tracePt t="39712" x="4422775" y="4287838"/>
          <p14:tracePt t="39721" x="4483100" y="4287838"/>
          <p14:tracePt t="39726" x="4506913" y="4287838"/>
          <p14:tracePt t="39736" x="4527550" y="4287838"/>
          <p14:tracePt t="39740" x="4546600" y="4292600"/>
          <p14:tracePt t="39749" x="4572000" y="4302125"/>
          <p14:tracePt t="39755" x="4592638" y="4302125"/>
          <p14:tracePt t="39760" x="4606925" y="4306888"/>
          <p14:tracePt t="39767" x="4625975" y="4318000"/>
          <p14:tracePt t="39773" x="4641850" y="4318000"/>
          <p14:tracePt t="39784" x="4651375" y="4322763"/>
          <p14:tracePt t="39787" x="4665663" y="4327525"/>
          <p14:tracePt t="39794" x="4681538" y="4327525"/>
          <p14:tracePt t="39802" x="4691063" y="4337050"/>
          <p14:tracePt t="39807" x="4705350" y="4341813"/>
          <p14:tracePt t="39816" x="4721225" y="4341813"/>
          <p14:tracePt t="39823" x="4730750" y="4351338"/>
          <p14:tracePt t="39828" x="4745038" y="4357688"/>
          <p14:tracePt t="39836" x="4760913" y="4362450"/>
          <p14:tracePt t="39842" x="4775200" y="4371975"/>
          <p14:tracePt t="39848" x="4784725" y="4371975"/>
          <p14:tracePt t="39856" x="4800600" y="4376738"/>
          <p14:tracePt t="39862" x="4805363" y="4381500"/>
          <p14:tracePt t="39870" x="4814888" y="4381500"/>
          <p14:tracePt t="39875" x="4814888" y="4386263"/>
          <p14:tracePt t="39884" x="4824413" y="4391025"/>
          <p14:tracePt t="39900" x="4835525" y="4391025"/>
          <p14:tracePt t="39903" x="4835525" y="4402138"/>
          <p14:tracePt t="39910" x="4835525" y="4406900"/>
          <p14:tracePt t="42275" x="4830763" y="4451350"/>
          <p14:tracePt t="42285" x="4810125" y="4530725"/>
          <p14:tracePt t="42294" x="4770438" y="4733925"/>
          <p14:tracePt t="42305" x="4751388" y="4794250"/>
          <p14:tracePt t="42309" x="4730750" y="4873625"/>
          <p14:tracePt t="42321" x="4705350" y="4967288"/>
          <p14:tracePt t="42323" x="4686300" y="5076825"/>
          <p14:tracePt t="42331" x="4676775" y="5180013"/>
          <p14:tracePt t="42344" x="4656138" y="5319713"/>
          <p14:tracePt t="42354" x="4646613" y="5364163"/>
          <p14:tracePt t="42358" x="4637088" y="5429250"/>
          <p14:tracePt t="42364" x="4637088" y="5499100"/>
          <p14:tracePt t="42374" x="4637088" y="5553075"/>
          <p14:tracePt t="42378" x="4637088" y="5602288"/>
          <p14:tracePt t="42388" x="4637088" y="5646738"/>
          <p14:tracePt t="42392" x="4637088" y="5676900"/>
          <p14:tracePt t="42400" x="4641850" y="5716588"/>
          <p14:tracePt t="42404" x="4646613" y="5730875"/>
          <p14:tracePt t="42411" x="4656138" y="5761038"/>
          <p14:tracePt t="42418" x="4660900" y="5781675"/>
          <p14:tracePt t="42425" x="4676775" y="5816600"/>
          <p14:tracePt t="42434" x="4691063" y="5835650"/>
          <p14:tracePt t="42439" x="4700588" y="5865813"/>
          <p14:tracePt t="42445" x="4705350" y="5889625"/>
          <p14:tracePt t="42454" x="4716463" y="5910263"/>
          <p14:tracePt t="42459" x="4721225" y="5924550"/>
          <p14:tracePt t="42468" x="4721225" y="5929313"/>
          <p14:tracePt t="42474" x="4725988" y="5935663"/>
          <p14:tracePt t="42480" x="4730750" y="5940425"/>
          <p14:tracePt t="42490" x="4730750" y="5945188"/>
          <p14:tracePt t="42500" x="4730750" y="5949950"/>
          <p14:tracePt t="42527" x="4730750" y="5959475"/>
          <p14:tracePt t="42550" x="4740275" y="5964238"/>
          <p14:tracePt t="42557" x="4745038" y="5984875"/>
          <p14:tracePt t="42562" x="4745038" y="6003925"/>
          <p14:tracePt t="42569" x="4745038" y="6034088"/>
          <p14:tracePt t="42575" x="4745038" y="6043613"/>
          <p14:tracePt t="42584" x="4745038" y="6059488"/>
          <p14:tracePt t="42591" x="4745038" y="6073775"/>
          <p14:tracePt t="42596" x="4745038" y="6078538"/>
          <p14:tracePt t="42604" x="4740275" y="6083300"/>
          <p14:tracePt t="42609" x="4740275" y="6094413"/>
          <p14:tracePt t="42618" x="4730750" y="6094413"/>
          <p14:tracePt t="42624" x="4725988" y="6099175"/>
          <p14:tracePt t="42630" x="4725988" y="6103938"/>
          <p14:tracePt t="42640" x="4721225" y="6103938"/>
          <p14:tracePt t="42644" x="4721225" y="6113463"/>
          <p14:tracePt t="42658" x="4716463" y="6118225"/>
          <p14:tracePt t="42713" x="4711700" y="6118225"/>
          <p14:tracePt t="42721" x="4705350" y="6118225"/>
          <p14:tracePt t="42737" x="4700588" y="6118225"/>
          <p14:tracePt t="42741" x="4691063" y="6118225"/>
          <p14:tracePt t="43070" x="4686300" y="6127750"/>
          <p14:tracePt t="43077" x="4681538" y="6134100"/>
          <p14:tracePt t="43090" x="4676775" y="6148388"/>
          <p14:tracePt t="43099" x="4672013" y="6153150"/>
          <p14:tracePt t="43113" x="4665663" y="6157913"/>
          <p14:tracePt t="43125" x="4665663" y="6167438"/>
          <p14:tracePt t="43494" x="4611688" y="6167438"/>
          <p14:tracePt t="43502" x="4551363" y="6157913"/>
          <p14:tracePt t="43508" x="4487863" y="6148388"/>
          <p14:tracePt t="43518" x="4443413" y="6138863"/>
          <p14:tracePt t="43523" x="4408488" y="6122988"/>
          <p14:tracePt t="43530" x="4387850" y="6113463"/>
          <p14:tracePt t="43539" x="4364038" y="6108700"/>
          <p14:tracePt t="43545" x="4359275" y="6108700"/>
          <p14:tracePt t="43550" x="4352925" y="6108700"/>
          <p14:tracePt t="43556" x="4348163" y="6108700"/>
          <p14:tracePt t="43564" x="4343400" y="6108700"/>
          <p14:tracePt t="43578" x="4338638" y="6108700"/>
          <p14:tracePt t="43589" x="4333875" y="6103938"/>
          <p14:tracePt t="43597" x="4333875" y="6094413"/>
          <p14:tracePt t="43613" x="4324350" y="6083300"/>
          <p14:tracePt t="43624" x="4319588" y="6069013"/>
          <p14:tracePt t="43638" x="4319588" y="6064250"/>
          <p14:tracePt t="43644" x="4319588" y="6059488"/>
          <p14:tracePt t="44201" x="4338638" y="6024563"/>
          <p14:tracePt t="44209" x="4368800" y="5964238"/>
          <p14:tracePt t="44216" x="4387850" y="5905500"/>
          <p14:tracePt t="44223" x="4403725" y="5875338"/>
          <p14:tracePt t="44228" x="4418013" y="5830888"/>
          <p14:tracePt t="44244" x="4462463" y="5770563"/>
          <p14:tracePt t="44249" x="4478338" y="5751513"/>
          <p14:tracePt t="44255" x="4497388" y="5726113"/>
          <p14:tracePt t="44263" x="4511675" y="5707063"/>
          <p14:tracePt t="44277" x="4567238" y="5602288"/>
          <p14:tracePt t="44291" x="4625975" y="5473700"/>
          <p14:tracePt t="44299" x="4646613" y="5443538"/>
          <p14:tracePt t="44316" x="4681538" y="5364163"/>
          <p14:tracePt t="44323" x="4711700" y="5319713"/>
          <p14:tracePt t="44329" x="4725988" y="5294313"/>
          <p14:tracePt t="44338" x="4735513" y="5280025"/>
          <p14:tracePt t="44343" x="4760913" y="5249863"/>
          <p14:tracePt t="44350" x="4775200" y="5226050"/>
          <p14:tracePt t="44357" x="4791075" y="5195888"/>
          <p14:tracePt t="44361" x="4819650" y="5151438"/>
          <p14:tracePt t="44370" x="4835525" y="5116513"/>
          <p14:tracePt t="44375" x="4854575" y="5081588"/>
          <p14:tracePt t="44384" x="4870450" y="5051425"/>
          <p14:tracePt t="44392" x="4884738" y="5016500"/>
          <p14:tracePt t="44396" x="4899025" y="4997450"/>
          <p14:tracePt t="44405" x="4914900" y="4972050"/>
          <p14:tracePt t="44409" x="4924425" y="4957763"/>
          <p14:tracePt t="44417" x="4929188" y="4948238"/>
          <p14:tracePt t="44425" x="4945063" y="4922838"/>
          <p14:tracePt t="44430" x="4949825" y="4908550"/>
          <p14:tracePt t="44441" x="4959350" y="4897438"/>
          <p14:tracePt t="44443" x="4973638" y="4873625"/>
          <p14:tracePt t="44450" x="4978400" y="4862513"/>
          <p14:tracePt t="44458" x="4984750" y="4848225"/>
          <p14:tracePt t="44465" x="4999038" y="4822825"/>
          <p14:tracePt t="44474" x="4999038" y="4803775"/>
          <p14:tracePt t="44478" x="5013325" y="4783138"/>
          <p14:tracePt t="44486" x="5029200" y="4759325"/>
          <p14:tracePt t="44491" x="5038725" y="4729163"/>
          <p14:tracePt t="44510" x="5043488" y="4694238"/>
          <p14:tracePt t="44518" x="5057775" y="4679950"/>
          <p14:tracePt t="44526" x="5068888" y="4659313"/>
          <p14:tracePt t="44539" x="5087938" y="4619625"/>
          <p14:tracePt t="44546" x="5092700" y="4610100"/>
          <p14:tracePt t="44551" x="5103813" y="4595813"/>
          <p14:tracePt t="44560" x="5118100" y="4575175"/>
          <p14:tracePt t="44570" x="5132388" y="4549775"/>
          <p14:tracePt t="44584" x="5162550" y="4486275"/>
          <p14:tracePt t="44592" x="5197475" y="4437063"/>
          <p14:tracePt t="44598" x="5197475" y="4425950"/>
          <p14:tracePt t="44604" x="5197475" y="4421188"/>
          <p14:tracePt t="44906" x="5197475" y="4362450"/>
          <p14:tracePt t="44918" x="5207000" y="4278313"/>
          <p14:tracePt t="44927" x="5218113" y="4159250"/>
          <p14:tracePt t="44932" x="5232400" y="4113213"/>
          <p14:tracePt t="44940" x="5251450" y="4054475"/>
          <p14:tracePt t="44952" x="5272088" y="3984625"/>
          <p14:tracePt t="44959" x="5337175" y="3821113"/>
          <p14:tracePt t="44978" x="5386388" y="3702050"/>
          <p14:tracePt t="44984" x="5410200" y="3641725"/>
          <p14:tracePt t="44989" x="5430838" y="3597275"/>
          <p14:tracePt t="44995" x="5461000" y="3552825"/>
          <p14:tracePt t="45015" x="5510213" y="3414713"/>
          <p14:tracePt t="45025" x="5545138" y="3300413"/>
          <p14:tracePt t="45029" x="5564188" y="3265488"/>
          <p14:tracePt t="45037" x="5580063" y="3230563"/>
          <p14:tracePt t="45043" x="5594350" y="3200400"/>
          <p14:tracePt t="45047" x="5624513" y="3141663"/>
          <p14:tracePt t="45056" x="5654675" y="3097213"/>
          <p14:tracePt t="45061" x="5673725" y="3027363"/>
          <p14:tracePt t="45068" x="5694363" y="2967038"/>
          <p14:tracePt t="45075" x="5722938" y="2908300"/>
          <p14:tracePt t="45087" x="5748338" y="2863850"/>
          <p14:tracePt t="45091" x="5762625" y="2838450"/>
          <p14:tracePt t="45099" x="5778500" y="2819400"/>
          <p14:tracePt t="45108" x="5792788" y="2798763"/>
          <p14:tracePt t="45114" x="5808663" y="2773363"/>
          <p14:tracePt t="45125" x="5832475" y="2738438"/>
          <p14:tracePt t="45130" x="5848350" y="2714625"/>
          <p14:tracePt t="45137" x="5862638" y="2693988"/>
          <p14:tracePt t="45146" x="5876925" y="2670175"/>
          <p14:tracePt t="45156" x="5892800" y="2649538"/>
          <p14:tracePt t="45163" x="5897563" y="2625725"/>
          <p14:tracePt t="45167" x="5911850" y="2605088"/>
          <p14:tracePt t="45174" x="5927725" y="2590800"/>
          <p14:tracePt t="45180" x="5932488" y="2570163"/>
          <p14:tracePt t="45186" x="5946775" y="2555875"/>
          <p14:tracePt t="45193" x="5962650" y="2540000"/>
          <p14:tracePt t="45198" x="5981700" y="2525713"/>
          <p14:tracePt t="45207" x="5995988" y="2511425"/>
          <p14:tracePt t="45212" x="6021388" y="2495550"/>
          <p14:tracePt t="45218" x="6042025" y="2481263"/>
          <p14:tracePt t="45225" x="6065838" y="2466975"/>
          <p14:tracePt t="45233" x="6086475" y="2460625"/>
          <p14:tracePt t="45241" x="6116638" y="2451100"/>
          <p14:tracePt t="45246" x="6149975" y="2436813"/>
          <p14:tracePt t="45254" x="6170613" y="2436813"/>
          <p14:tracePt t="45260" x="6196013" y="2427288"/>
          <p14:tracePt t="45269" x="6224588" y="2420938"/>
          <p14:tracePt t="45275" x="6254750" y="2411413"/>
          <p14:tracePt t="45280" x="6284913" y="2406650"/>
          <p14:tracePt t="45288" x="6324600" y="2406650"/>
          <p14:tracePt t="45294" x="6369050" y="2406650"/>
          <p14:tracePt t="45302" x="6399213" y="2406650"/>
          <p14:tracePt t="45308" x="6429375" y="2406650"/>
          <p14:tracePt t="45314" x="6469063" y="2406650"/>
          <p14:tracePt t="45322" x="6508750" y="2406650"/>
          <p14:tracePt t="45328" x="6537325" y="2406650"/>
          <p14:tracePt t="45336" x="6567488" y="2406650"/>
          <p14:tracePt t="45344" x="6588125" y="2416175"/>
          <p14:tracePt t="45359" x="6616700" y="2420938"/>
          <p14:tracePt t="45365" x="6627813" y="2420938"/>
          <p14:tracePt t="45374" x="6642100" y="2420938"/>
          <p14:tracePt t="45379" x="6646863" y="2420938"/>
          <p14:tracePt t="45391" x="6651625" y="2420938"/>
          <p14:tracePt t="45395" x="6651625" y="2427288"/>
          <p14:tracePt t="45401" x="6656388" y="2427288"/>
          <p14:tracePt t="45411" x="6661150" y="2427288"/>
          <p14:tracePt t="45425" x="6667500" y="2432050"/>
          <p14:tracePt t="45428" x="6672263" y="2432050"/>
          <p14:tracePt t="45435" x="6672263" y="2441575"/>
          <p14:tracePt t="45441" x="6681788" y="2441575"/>
          <p14:tracePt t="45450" x="6686550" y="2446338"/>
          <p14:tracePt t="45463" x="6700838" y="2455863"/>
          <p14:tracePt t="45474" x="6711950" y="2466975"/>
          <p14:tracePt t="45483" x="6716713" y="2476500"/>
          <p14:tracePt t="45495" x="6721475" y="2486025"/>
          <p14:tracePt t="45509" x="6731000" y="2495550"/>
          <p14:tracePt t="45514" x="6731000" y="2511425"/>
          <p14:tracePt t="45520" x="6735763" y="2516188"/>
          <p14:tracePt t="45528" x="6742113" y="2525713"/>
          <p14:tracePt t="45536" x="6756400" y="2540000"/>
          <p14:tracePt t="45543" x="6765925" y="2555875"/>
          <p14:tracePt t="45547" x="6770688" y="2570163"/>
          <p14:tracePt t="45556" x="6786563" y="2579688"/>
          <p14:tracePt t="45561" x="6791325" y="2595563"/>
          <p14:tracePt t="45568" x="6796088" y="2600325"/>
          <p14:tracePt t="45576" x="6810375" y="2609850"/>
          <p14:tracePt t="45581" x="6810375" y="2619375"/>
          <p14:tracePt t="45590" x="6826250" y="2630488"/>
          <p14:tracePt t="45595" x="6826250" y="2635250"/>
          <p14:tracePt t="45602" x="6831013" y="2644775"/>
          <p14:tracePt t="45619" x="6835775" y="2659063"/>
          <p14:tracePt t="45629" x="6835775" y="2665413"/>
          <p14:tracePt t="45637" x="6835775" y="2670175"/>
          <p14:tracePt t="45663" x="6835775" y="2674938"/>
          <p14:tracePt t="47214" x="6770688" y="2684463"/>
          <p14:tracePt t="47221" x="6661150" y="2679700"/>
          <p14:tracePt t="47228" x="6557963" y="2679700"/>
          <p14:tracePt t="47234" x="6478588" y="2670175"/>
          <p14:tracePt t="47240" x="6383338" y="2659063"/>
          <p14:tracePt t="47248" x="6289675" y="2649538"/>
          <p14:tracePt t="47258" x="6180138" y="2635250"/>
          <p14:tracePt t="47263" x="6086475" y="2614613"/>
          <p14:tracePt t="47266" x="6007100" y="2614613"/>
          <p14:tracePt t="47275" x="5911850" y="2605088"/>
          <p14:tracePt t="47280" x="5808663" y="2605088"/>
          <p14:tracePt t="47288" x="5729288" y="2595563"/>
          <p14:tracePt t="47294" x="5634038" y="2595563"/>
          <p14:tracePt t="47303" x="5570538" y="2595563"/>
          <p14:tracePt t="47309" x="5510213" y="2586038"/>
          <p14:tracePt t="47314" x="5456238" y="2574925"/>
          <p14:tracePt t="47322" x="5386388" y="2555875"/>
          <p14:tracePt t="47328" x="5316538" y="2535238"/>
          <p14:tracePt t="47336" x="5262563" y="2525713"/>
          <p14:tracePt t="47343" x="5207000" y="2516188"/>
          <p14:tracePt t="47349" x="5137150" y="2516188"/>
          <p14:tracePt t="47358" x="5083175" y="2511425"/>
          <p14:tracePt t="47362" x="5029200" y="2511425"/>
          <p14:tracePt t="47370" x="4959350" y="2500313"/>
          <p14:tracePt t="47377" x="4910138" y="2500313"/>
          <p14:tracePt t="47383" x="4854575" y="2500313"/>
          <p14:tracePt t="47392" x="4784725" y="2500313"/>
          <p14:tracePt t="47397" x="4730750" y="2490788"/>
          <p14:tracePt t="47404" x="4686300" y="2481263"/>
          <p14:tracePt t="47412" x="4646613" y="2481263"/>
          <p14:tracePt t="47423" x="4592638" y="2460625"/>
          <p14:tracePt t="47427" x="4522788" y="2451100"/>
          <p14:tracePt t="47431" x="4467225" y="2441575"/>
          <p14:tracePt t="47439" x="4408488" y="2427288"/>
          <p14:tracePt t="47448" x="4348163" y="2397125"/>
          <p14:tracePt t="47460" x="4233863" y="2347913"/>
          <p14:tracePt t="47467" x="4189413" y="2317750"/>
          <p14:tracePt t="47474" x="4144963" y="2301875"/>
          <p14:tracePt t="47480" x="4100513" y="2282825"/>
          <p14:tracePt t="47489" x="4065588" y="2268538"/>
          <p14:tracePt t="47495" x="4021138" y="2257425"/>
          <p14:tracePt t="47501" x="3990975" y="2247900"/>
          <p14:tracePt t="47508" x="3960813" y="2243138"/>
          <p14:tracePt t="47516" x="3906838" y="2233613"/>
          <p14:tracePt t="47523" x="3876675" y="2233613"/>
          <p14:tracePt t="47530" x="3846513" y="2228850"/>
          <p14:tracePt t="47540" x="3813175" y="2217738"/>
          <p14:tracePt t="47545" x="3783013" y="2208213"/>
          <p14:tracePt t="47549" x="3738563" y="2193925"/>
          <p14:tracePt t="47559" x="3708400" y="2178050"/>
          <p14:tracePt t="47563" x="3673475" y="2149475"/>
          <p14:tracePt t="47573" x="3638550" y="2133600"/>
          <p14:tracePt t="47580" x="3603625" y="2109788"/>
          <p14:tracePt t="47584" x="3568700" y="2084388"/>
          <p14:tracePt t="47590" x="3540125" y="2063750"/>
          <p14:tracePt t="47597" x="3514725" y="2044700"/>
          <p14:tracePt t="47606" x="3489325" y="2019300"/>
          <p14:tracePt t="47613" x="3470275" y="2005013"/>
          <p14:tracePt t="47616" x="3444875" y="1989138"/>
          <p14:tracePt t="47626" x="3430588" y="1974850"/>
          <p14:tracePt t="47632" x="3400425" y="1960563"/>
          <p14:tracePt t="47640" x="3375025" y="1935163"/>
          <p14:tracePt t="47646" x="3355975" y="1920875"/>
          <p14:tracePt t="47654" x="3340100" y="1909763"/>
          <p14:tracePt t="47660" x="3325813" y="1895475"/>
          <p14:tracePt t="47665" x="3311525" y="1870075"/>
          <p14:tracePt t="47672" x="3295650" y="1855788"/>
          <p14:tracePt t="47679" x="3290888" y="1836738"/>
          <p14:tracePt t="47690" x="3281363" y="1816100"/>
          <p14:tracePt t="47696" x="3271838" y="1801813"/>
          <p14:tracePt t="47700" x="3271838" y="1771650"/>
          <p14:tracePt t="47708" x="3260725" y="1746250"/>
          <p14:tracePt t="47715" x="3255963" y="1727200"/>
          <p14:tracePt t="47724" x="3255963" y="1711325"/>
          <p14:tracePt t="47729" x="3255963" y="1706563"/>
          <p14:tracePt t="47732" x="3255963" y="1701800"/>
          <p14:tracePt t="47741" x="3255963" y="1697038"/>
          <p14:tracePt t="47817" x="3255963" y="1692275"/>
          <p14:tracePt t="47839" x="3260725" y="1687513"/>
          <p14:tracePt t="47843" x="3267075" y="1682750"/>
          <p14:tracePt t="47853" x="3271838" y="1682750"/>
          <p14:tracePt t="47857" x="3276600" y="1682750"/>
          <p14:tracePt t="47866" x="3286125" y="1682750"/>
          <p14:tracePt t="47886" x="3290888" y="1682750"/>
          <p14:tracePt t="47899" x="3295650" y="1682750"/>
          <p14:tracePt t="47928" x="3300413" y="1682750"/>
          <p14:tracePt t="47936" x="3306763" y="1682750"/>
          <p14:tracePt t="47959" x="3311525" y="1687513"/>
          <p14:tracePt t="47976" x="3311525" y="1692275"/>
          <p14:tracePt t="47998" x="3316288" y="1692275"/>
          <p14:tracePt t="48005" x="3316288" y="1697038"/>
          <p14:tracePt t="48020" x="3321050" y="1697038"/>
          <p14:tracePt t="48024" x="3330575" y="1697038"/>
          <p14:tracePt t="48035" x="3330575" y="1701800"/>
          <p14:tracePt t="48047" x="3330575" y="1706563"/>
          <p14:tracePt t="48062" x="3335338" y="1706563"/>
          <p14:tracePt t="48130" x="3340100" y="1706563"/>
          <p14:tracePt t="48136" x="3346450" y="1706563"/>
          <p14:tracePt t="58455" x="3346450" y="1736725"/>
          <p14:tracePt t="58462" x="3346450" y="1757363"/>
          <p14:tracePt t="58469" x="3335338" y="1776413"/>
          <p14:tracePt t="58483" x="3330575" y="1820863"/>
          <p14:tracePt t="58490" x="3321050" y="1836738"/>
          <p14:tracePt t="58496" x="3321050" y="1855788"/>
          <p14:tracePt t="58503" x="3316288" y="1876425"/>
          <p14:tracePt t="58511" x="3306763" y="1909763"/>
          <p14:tracePt t="58517" x="3306763" y="1949450"/>
          <p14:tracePt t="58523" x="3286125" y="2005013"/>
          <p14:tracePt t="58533" x="3286125" y="2049463"/>
          <p14:tracePt t="58537" x="3281363" y="2089150"/>
          <p14:tracePt t="58545" x="3281363" y="2119313"/>
          <p14:tracePt t="58552" x="3281363" y="2149475"/>
          <p14:tracePt t="58557" x="3281363" y="2163763"/>
          <p14:tracePt t="58567" x="3290888" y="2212975"/>
          <p14:tracePt t="58571" x="3300413" y="2273300"/>
          <p14:tracePt t="58581" x="3316288" y="2301875"/>
          <p14:tracePt t="58585" x="3335338" y="2336800"/>
          <p14:tracePt t="58591" x="3351213" y="2357438"/>
          <p14:tracePt t="58601" x="3351213" y="2381250"/>
          <p14:tracePt t="58605" x="3365500" y="2392363"/>
          <p14:tracePt t="58614" x="3370263" y="2406650"/>
          <p14:tracePt t="58619" x="3375025" y="2420938"/>
          <p14:tracePt t="58629" x="3375025" y="2441575"/>
          <p14:tracePt t="58635" x="3386138" y="2466975"/>
          <p14:tracePt t="58639" x="3390900" y="2486025"/>
          <p14:tracePt t="58648" x="3390900" y="2506663"/>
          <p14:tracePt t="58653" x="3400425" y="2546350"/>
          <p14:tracePt t="58660" x="3400425" y="2590800"/>
          <p14:tracePt t="58668" x="3400425" y="2619375"/>
          <p14:tracePt t="58672" x="3405188" y="2649538"/>
          <p14:tracePt t="58681" x="3405188" y="2659063"/>
          <p14:tracePt t="58686" x="3405188" y="2689225"/>
          <p14:tracePt t="58693" x="3405188" y="2705100"/>
          <p14:tracePt t="58701" x="3405188" y="2724150"/>
          <p14:tracePt t="58707" x="3414713" y="2749550"/>
          <p14:tracePt t="58717" x="3414713" y="2759075"/>
          <p14:tracePt t="58720" x="3421063" y="2784475"/>
          <p14:tracePt t="58730" x="3421063" y="2803525"/>
          <p14:tracePt t="58735" x="3421063" y="2808288"/>
          <p14:tracePt t="58743" x="3421063" y="2828925"/>
          <p14:tracePt t="58750" x="3421063" y="2838450"/>
          <p14:tracePt t="58756" x="3421063" y="2852738"/>
          <p14:tracePt t="58763" x="3421063" y="2863850"/>
          <p14:tracePt t="58768" x="3421063" y="2878138"/>
          <p14:tracePt t="58776" x="3421063" y="2892425"/>
          <p14:tracePt t="58790" x="3421063" y="2898775"/>
          <p14:tracePt t="58799" x="3421063" y="2903538"/>
          <p14:tracePt t="58811" x="3421063" y="2908300"/>
          <p14:tracePt t="59134" x="3421063" y="2913063"/>
          <p14:tracePt t="59140" x="3421063" y="2927350"/>
          <p14:tracePt t="59148" x="3421063" y="2932113"/>
          <p14:tracePt t="59155" x="3421063" y="2938463"/>
          <p14:tracePt t="59165" x="3421063" y="2947988"/>
          <p14:tracePt t="59168" x="3414713" y="2952750"/>
          <p14:tracePt t="59175" x="3409950" y="2962275"/>
          <p14:tracePt t="59181" x="3409950" y="2971800"/>
          <p14:tracePt t="59190" x="3405188" y="2971800"/>
          <p14:tracePt t="59198" x="3400425" y="2978150"/>
          <p14:tracePt t="59203" x="3386138" y="2982913"/>
          <p14:tracePt t="59212" x="3375025" y="2982913"/>
          <p14:tracePt t="59217" x="3360738" y="2997200"/>
          <p14:tracePt t="59222" x="3346450" y="2997200"/>
          <p14:tracePt t="59233" x="3325813" y="3006725"/>
          <p14:tracePt t="59238" x="3300413" y="3011488"/>
          <p14:tracePt t="59250" x="3290888" y="3011488"/>
          <p14:tracePt t="59252" x="3271838" y="3011488"/>
          <p14:tracePt t="59257" x="3246438" y="3011488"/>
          <p14:tracePt t="59265" x="3232150" y="3011488"/>
          <p14:tracePt t="59272" x="3221038" y="3011488"/>
          <p14:tracePt t="59283" x="3206750" y="3001963"/>
          <p14:tracePt t="59286" x="3201988" y="3001963"/>
          <p14:tracePt t="59292" x="3197225" y="3001963"/>
          <p14:tracePt t="59300" x="3192463" y="3001963"/>
          <p14:tracePt t="59306" x="3187700" y="3001963"/>
          <p14:tracePt t="59320" x="3181350" y="3001963"/>
          <p14:tracePt t="59328" x="3171825" y="3001963"/>
          <p14:tracePt t="59765" x="3167063" y="2997200"/>
          <p14:tracePt t="59772" x="3167063" y="2992438"/>
          <p14:tracePt t="59786" x="3162300" y="2978150"/>
          <p14:tracePt t="59794" x="3162300" y="2967038"/>
          <p14:tracePt t="59802" x="3162300" y="2957513"/>
          <p14:tracePt t="59807" x="3157538" y="2957513"/>
          <p14:tracePt t="59816" x="3152775" y="2943225"/>
          <p14:tracePt t="59826" x="3141663" y="2932113"/>
          <p14:tracePt t="59836" x="3136900" y="2927350"/>
          <p14:tracePt t="59841" x="3127375" y="2917825"/>
          <p14:tracePt t="59848" x="3122613" y="2913063"/>
          <p14:tracePt t="59857" x="3113088" y="2908300"/>
          <p14:tracePt t="59871" x="3087688" y="2892425"/>
          <p14:tracePt t="59875" x="3082925" y="2887663"/>
          <p14:tracePt t="59881" x="3078163" y="2882900"/>
          <p14:tracePt t="59889" x="3068638" y="2882900"/>
          <p14:tracePt t="59895" x="3057525" y="2878138"/>
          <p14:tracePt t="59902" x="3052763" y="2878138"/>
          <p14:tracePt t="59916" x="3048000" y="2873375"/>
          <p14:tracePt t="59920" x="3043238" y="2873375"/>
          <p14:tracePt t="59935" x="3038475" y="2873375"/>
          <p14:tracePt t="61159" x="3043238" y="2873375"/>
          <p14:tracePt t="61166" x="3068638" y="2873375"/>
          <p14:tracePt t="61173" x="3087688" y="2873375"/>
          <p14:tracePt t="61180" x="3097213" y="2873375"/>
          <p14:tracePt t="61186" x="3127375" y="2873375"/>
          <p14:tracePt t="61194" x="3157538" y="2873375"/>
          <p14:tracePt t="61202" x="3197225" y="2873375"/>
          <p14:tracePt t="61208" x="3241675" y="2873375"/>
          <p14:tracePt t="61216" x="3271838" y="2873375"/>
          <p14:tracePt t="61221" x="3321050" y="2873375"/>
          <p14:tracePt t="61228" x="3351213" y="2873375"/>
          <p14:tracePt t="61235" x="3390900" y="2873375"/>
          <p14:tracePt t="61242" x="3430588" y="2873375"/>
          <p14:tracePt t="61251" x="3484563" y="2873375"/>
          <p14:tracePt t="61256" x="3540125" y="2873375"/>
          <p14:tracePt t="61263" x="3589338" y="2873375"/>
          <p14:tracePt t="61269" x="3633788" y="2873375"/>
          <p14:tracePt t="61276" x="3673475" y="2873375"/>
          <p14:tracePt t="61285" x="3703638" y="2873375"/>
          <p14:tracePt t="61290" x="3743325" y="2873375"/>
          <p14:tracePt t="61299" x="3762375" y="2873375"/>
          <p14:tracePt t="61305" x="3792538" y="2873375"/>
          <p14:tracePt t="61316" x="3822700" y="2873375"/>
          <p14:tracePt t="61320" x="3852863" y="2873375"/>
          <p14:tracePt t="61326" x="3881438" y="2873375"/>
          <p14:tracePt t="61332" x="3911600" y="2873375"/>
          <p14:tracePt t="61340" x="3941763" y="2873375"/>
          <p14:tracePt t="61349" x="3981450" y="2873375"/>
          <p14:tracePt t="61356" x="4011613" y="2873375"/>
          <p14:tracePt t="61360" x="4051300" y="2873375"/>
          <p14:tracePt t="61366" x="4090988" y="2873375"/>
          <p14:tracePt t="61374" x="4119563" y="2873375"/>
          <p14:tracePt t="61383" x="4144963" y="2863850"/>
          <p14:tracePt t="61389" x="4165600" y="2863850"/>
          <p14:tracePt t="61402" x="4205288" y="2863850"/>
          <p14:tracePt t="61407" x="4229100" y="2863850"/>
          <p14:tracePt t="61416" x="4249738" y="2863850"/>
          <p14:tracePt t="61423" x="4259263" y="2863850"/>
          <p14:tracePt t="61433" x="4284663" y="2863850"/>
          <p14:tracePt t="61436" x="4303713" y="2863850"/>
          <p14:tracePt t="61442" x="4324350" y="2863850"/>
          <p14:tracePt t="61449" x="4348163" y="2863850"/>
          <p14:tracePt t="61457" x="4359275" y="2863850"/>
          <p14:tracePt t="61467" x="4387850" y="2863850"/>
          <p14:tracePt t="61470" x="4408488" y="2863850"/>
          <p14:tracePt t="61477" x="4432300" y="2863850"/>
          <p14:tracePt t="61483" x="4443413" y="2863850"/>
          <p14:tracePt t="61491" x="4457700" y="2863850"/>
          <p14:tracePt t="61499" x="4478338" y="2863850"/>
          <p14:tracePt t="61504" x="4492625" y="2863850"/>
          <p14:tracePt t="61514" x="4511675" y="2859088"/>
          <p14:tracePt t="61517" x="4541838" y="2859088"/>
          <p14:tracePt t="61525" x="4572000" y="2847975"/>
          <p14:tracePt t="61532" x="4602163" y="2843213"/>
          <p14:tracePt t="61540" x="4646613" y="2824163"/>
          <p14:tracePt t="61553" x="4740275" y="2808288"/>
          <p14:tracePt t="61559" x="4784725" y="2789238"/>
          <p14:tracePt t="61565" x="4824413" y="2789238"/>
          <p14:tracePt t="61574" x="4870450" y="2768600"/>
          <p14:tracePt t="61583" x="4938713" y="2759075"/>
          <p14:tracePt t="61588" x="4994275" y="2754313"/>
          <p14:tracePt t="61591" x="5053013" y="2733675"/>
          <p14:tracePt t="61605" x="5108575" y="2733675"/>
          <p14:tracePt t="61607" x="5187950" y="2724150"/>
          <p14:tracePt t="61617" x="5227638" y="2724150"/>
          <p14:tracePt t="61622" x="5267325" y="2724150"/>
          <p14:tracePt t="61625" x="5302250" y="2714625"/>
          <p14:tracePt t="61635" x="5351463" y="2714625"/>
          <p14:tracePt t="61640" x="5395913" y="2714625"/>
          <p14:tracePt t="61647" x="5435600" y="2705100"/>
          <p14:tracePt t="61655" x="5465763" y="2705100"/>
          <p14:tracePt t="61664" x="5500688" y="2698750"/>
          <p14:tracePt t="61669" x="5530850" y="2698750"/>
          <p14:tracePt t="61674" x="5540375" y="2698750"/>
          <p14:tracePt t="61681" x="5559425" y="2698750"/>
          <p14:tracePt t="61688" x="5570538" y="2709863"/>
          <p14:tracePt t="61697" x="5575300" y="2709863"/>
          <p14:tracePt t="62255" x="5519738" y="2784475"/>
          <p14:tracePt t="62262" x="5440363" y="2882900"/>
          <p14:tracePt t="62271" x="5381625" y="2952750"/>
          <p14:tracePt t="62275" x="5341938" y="3001963"/>
          <p14:tracePt t="62286" x="5326063" y="3027363"/>
          <p14:tracePt t="62289" x="5302250" y="3046413"/>
          <p14:tracePt t="62298" x="5286375" y="3071813"/>
          <p14:tracePt t="62304" x="5272088" y="3090863"/>
          <p14:tracePt t="62313" x="5257800" y="3125788"/>
          <p14:tracePt t="62320" x="5241925" y="3146425"/>
          <p14:tracePt t="62323" x="5237163" y="3176588"/>
          <p14:tracePt t="62332" x="5227638" y="3200400"/>
          <p14:tracePt t="62337" x="5211763" y="3230563"/>
          <p14:tracePt t="62346" x="5207000" y="3260725"/>
          <p14:tracePt t="62353" x="5197475" y="3279775"/>
          <p14:tracePt t="62357" x="5183188" y="3314700"/>
          <p14:tracePt t="62366" x="5172075" y="3335338"/>
          <p14:tracePt t="62371" x="5167313" y="3359150"/>
          <p14:tracePt t="62379" x="5153025" y="3379788"/>
          <p14:tracePt t="62387" x="5148263" y="3394075"/>
          <p14:tracePt t="62392" x="5137150" y="3408363"/>
          <p14:tracePt t="62402" x="5122863" y="3419475"/>
          <p14:tracePt t="62405" x="5122863" y="3429000"/>
          <p14:tracePt t="62415" x="5118100" y="3433763"/>
          <p14:tracePt t="62420" x="5113338" y="3438525"/>
          <p14:tracePt t="62426" x="5113338" y="3443288"/>
          <p14:tracePt t="62436" x="5108575" y="3449638"/>
          <p14:tracePt t="62440" x="5103813" y="3463925"/>
          <p14:tracePt t="62450" x="5103813" y="3468688"/>
          <p14:tracePt t="62454" x="5097463" y="3473450"/>
          <p14:tracePt t="62461" x="5087938" y="3482975"/>
          <p14:tracePt t="62474" x="5083175" y="3494088"/>
          <p14:tracePt t="62483" x="5078413" y="3498850"/>
          <p14:tracePt t="62488" x="5078413" y="3503613"/>
          <p14:tracePt t="62495" x="5073650" y="3508375"/>
          <p14:tracePt t="62503" x="5068888" y="3529013"/>
          <p14:tracePt t="62508" x="5057775" y="3548063"/>
          <p14:tracePt t="62518" x="5053013" y="3562350"/>
          <p14:tracePt t="62522" x="5038725" y="3592513"/>
          <p14:tracePt t="62529" x="5029200" y="3608388"/>
          <p14:tracePt t="62538" x="5024438" y="3636963"/>
          <p14:tracePt t="62542" x="5013325" y="3652838"/>
          <p14:tracePt t="62552" x="5008563" y="3671888"/>
          <p14:tracePt t="62556" x="5008563" y="3687763"/>
          <p14:tracePt t="62564" x="4994275" y="3706813"/>
          <p14:tracePt t="62570" x="4994275" y="3721100"/>
          <p14:tracePt t="62579" x="4978400" y="3751263"/>
          <p14:tracePt t="62586" x="4968875" y="3776663"/>
          <p14:tracePt t="62590" x="4964113" y="3816350"/>
          <p14:tracePt t="62598" x="4945063" y="3851275"/>
          <p14:tracePt t="62605" x="4938713" y="3890963"/>
          <p14:tracePt t="62614" x="4919663" y="3935413"/>
          <p14:tracePt t="62620" x="4899025" y="3979863"/>
          <p14:tracePt t="62626" x="4884738" y="4024313"/>
          <p14:tracePt t="62632" x="4875213" y="4059238"/>
          <p14:tracePt t="62639" x="4859338" y="4089400"/>
          <p14:tracePt t="62647" x="4849813" y="4133850"/>
          <p14:tracePt t="62653" x="4840288" y="4178300"/>
          <p14:tracePt t="62660" x="4835525" y="4217988"/>
          <p14:tracePt t="62669" x="4824413" y="4248150"/>
          <p14:tracePt t="62674" x="4819650" y="4283075"/>
          <p14:tracePt t="62680" x="4810125" y="4302125"/>
          <p14:tracePt t="62689" x="4810125" y="4332288"/>
          <p14:tracePt t="62697" x="4810125" y="4341813"/>
          <p14:tracePt t="62704" x="4810125" y="4357688"/>
          <p14:tracePt t="62709" x="4810125" y="4362450"/>
          <p14:tracePt t="62723" x="4810125" y="4367213"/>
          <p14:tracePt t="62737" x="4810125" y="4371975"/>
          <p14:tracePt t="63478" x="4765675" y="4341813"/>
          <p14:tracePt t="63486" x="4665663" y="4271963"/>
          <p14:tracePt t="63493" x="4572000" y="4159250"/>
          <p14:tracePt t="63506" x="4398963" y="3886200"/>
          <p14:tracePt t="63510" x="4308475" y="3786188"/>
          <p14:tracePt t="63520" x="4219575" y="3687763"/>
          <p14:tracePt t="63530" x="4119563" y="3538538"/>
          <p14:tracePt t="63538" x="4056063" y="3449638"/>
          <p14:tracePt t="63544" x="3986213" y="3319463"/>
          <p14:tracePt t="63552" x="3960813" y="3284538"/>
          <p14:tracePt t="63557" x="3941763" y="3240088"/>
          <p14:tracePt t="63564" x="3921125" y="3170238"/>
          <p14:tracePt t="63572" x="3892550" y="3101975"/>
          <p14:tracePt t="63578" x="3871913" y="3032125"/>
          <p14:tracePt t="63587" x="3852863" y="2971800"/>
          <p14:tracePt t="63590" x="3832225" y="2927350"/>
          <p14:tracePt t="63600" x="3817938" y="2882900"/>
          <p14:tracePt t="63605" x="3806825" y="2828925"/>
          <p14:tracePt t="63613" x="3787775" y="2768600"/>
          <p14:tracePt t="63621" x="3778250" y="2689225"/>
          <p14:tracePt t="63625" x="3767138" y="2619375"/>
          <p14:tracePt t="63633" x="3757613" y="2565400"/>
          <p14:tracePt t="63638" x="3748088" y="2511425"/>
          <p14:tracePt t="63647" x="3748088" y="2466975"/>
          <p14:tracePt t="63653" x="3743325" y="2436813"/>
          <p14:tracePt t="63662" x="3733800" y="2406650"/>
          <p14:tracePt t="63668" x="3733800" y="2366963"/>
          <p14:tracePt t="63676" x="3727450" y="2322513"/>
          <p14:tracePt t="63685" x="3717925" y="2268538"/>
          <p14:tracePt t="63690" x="3717925" y="2238375"/>
          <p14:tracePt t="63698" x="3708400" y="2198688"/>
          <p14:tracePt t="63702" x="3708400" y="2173288"/>
          <p14:tracePt t="63709" x="3703638" y="2154238"/>
          <p14:tracePt t="63717" x="3703638" y="2124075"/>
          <p14:tracePt t="63723" x="3694113" y="2103438"/>
          <p14:tracePt t="63730" x="3687763" y="2089150"/>
          <p14:tracePt t="63737" x="3687763" y="2058988"/>
          <p14:tracePt t="63743" x="3673475" y="2028825"/>
          <p14:tracePt t="63750" x="3663950" y="1995488"/>
          <p14:tracePt t="63757" x="3652838" y="1955800"/>
          <p14:tracePt t="63766" x="3648075" y="1909763"/>
          <p14:tracePt t="63771" x="3638550" y="1865313"/>
          <p14:tracePt t="63777" x="3629025" y="1825625"/>
          <p14:tracePt t="63785" x="3619500" y="1797050"/>
          <p14:tracePt t="63791" x="3619500" y="1766888"/>
          <p14:tracePt t="63799" x="3613150" y="1751013"/>
          <p14:tracePt t="63807" x="3608388" y="1727200"/>
          <p14:tracePt t="63812" x="3608388" y="1717675"/>
          <p14:tracePt t="63819" x="3603625" y="1711325"/>
          <p14:tracePt t="63824" x="3594100" y="1697038"/>
          <p14:tracePt t="63831" x="3594100" y="1692275"/>
          <p14:tracePt t="63839" x="3589338" y="1682750"/>
          <p14:tracePt t="63849" x="3584575" y="1666875"/>
          <p14:tracePt t="63853" x="3584575" y="1652588"/>
          <p14:tracePt t="63860" x="3573463" y="1643063"/>
          <p14:tracePt t="63865" x="3568700" y="1617663"/>
          <p14:tracePt t="63873" x="3559175" y="1587500"/>
          <p14:tracePt t="63882" x="3554413" y="1568450"/>
          <p14:tracePt t="63888" x="3554413" y="1538288"/>
          <p14:tracePt t="63894" x="3540125" y="1512888"/>
          <p14:tracePt t="63904" x="3540125" y="1503363"/>
          <p14:tracePt t="63908" x="3529013" y="1479550"/>
          <p14:tracePt t="63917" x="3524250" y="1463675"/>
          <p14:tracePt t="63922" x="3524250" y="1454150"/>
          <p14:tracePt t="63928" x="3519488" y="1449388"/>
          <p14:tracePt t="63944" x="3519488" y="1444625"/>
          <p14:tracePt t="63949" x="3519488" y="1433513"/>
          <p14:tracePt t="63962" x="3514725" y="1433513"/>
          <p14:tracePt t="70383" x="3514725" y="1473200"/>
          <p14:tracePt t="70389" x="3529013" y="1558925"/>
          <p14:tracePt t="70395" x="3529013" y="1662113"/>
          <p14:tracePt t="70406" x="3540125" y="1717675"/>
          <p14:tracePt t="70410" x="3549650" y="1785938"/>
          <p14:tracePt t="70417" x="3549650" y="1865313"/>
          <p14:tracePt t="70423" x="3559175" y="1949450"/>
          <p14:tracePt t="70431" x="3568700" y="2039938"/>
          <p14:tracePt t="70439" x="3589338" y="2109788"/>
          <p14:tracePt t="70444" x="3589338" y="2163763"/>
          <p14:tracePt t="70453" x="3594100" y="2193925"/>
          <p14:tracePt t="70461" x="3603625" y="2228850"/>
          <p14:tracePt t="70465" x="3603625" y="2238375"/>
          <p14:tracePt t="70475" x="3608388" y="2262188"/>
          <p14:tracePt t="70479" x="3619500" y="2273300"/>
          <p14:tracePt t="70494" x="3633788" y="2308225"/>
          <p14:tracePt t="70498" x="3638550" y="2322513"/>
          <p14:tracePt t="70506" x="3643313" y="2336800"/>
          <p14:tracePt t="70514" x="3643313" y="2352675"/>
          <p14:tracePt t="70521" x="3652838" y="2362200"/>
          <p14:tracePt t="70526" x="3659188" y="2376488"/>
          <p14:tracePt t="70531" x="3659188" y="2392363"/>
          <p14:tracePt t="70540" x="3659188" y="2411413"/>
          <p14:tracePt t="70544" x="3659188" y="2432050"/>
          <p14:tracePt t="70552" x="3659188" y="2446338"/>
          <p14:tracePt t="70559" x="3659188" y="2455863"/>
          <p14:tracePt t="70566" x="3659188" y="2471738"/>
          <p14:tracePt t="70579" x="3659188" y="2476500"/>
          <p14:tracePt t="70587" x="3659188" y="2481263"/>
          <p14:tracePt t="70602" x="3659188" y="2486025"/>
          <p14:tracePt t="70609" x="3659188" y="2490788"/>
          <p14:tracePt t="70612" x="3659188" y="2506663"/>
          <p14:tracePt t="70622" x="3663950" y="2516188"/>
          <p14:tracePt t="70627" x="3673475" y="2530475"/>
          <p14:tracePt t="70635" x="3673475" y="2546350"/>
          <p14:tracePt t="70643" x="3687763" y="2565400"/>
          <p14:tracePt t="70647" x="3694113" y="2590800"/>
          <p14:tracePt t="70657" x="3703638" y="2619375"/>
          <p14:tracePt t="70660" x="3717925" y="2665413"/>
          <p14:tracePt t="70668" x="3738563" y="2719388"/>
          <p14:tracePt t="70676" x="3748088" y="2754313"/>
          <p14:tracePt t="70681" x="3752850" y="2773363"/>
          <p14:tracePt t="70691" x="3752850" y="2794000"/>
          <p14:tracePt t="70696" x="3762375" y="2808288"/>
          <p14:tracePt t="70703" x="3767138" y="2824163"/>
          <p14:tracePt t="70709" x="3767138" y="2828925"/>
          <p14:tracePt t="70724" x="3767138" y="2833688"/>
          <p14:tracePt t="70730" x="3767138" y="2838450"/>
          <p14:tracePt t="70743" x="3767138" y="2843213"/>
          <p14:tracePt t="70764" x="3767138" y="2847975"/>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511387" y="921740"/>
            <a:ext cx="11074400" cy="5496954"/>
          </a:xfrm>
          <a:prstGeom prst="rect">
            <a:avLst/>
          </a:prstGeom>
        </p:spPr>
        <p:txBody>
          <a:bodyPr vert="horz" wrap="square" lIns="0" tIns="0" rIns="0" bIns="0" rtlCol="0">
            <a:spAutoFit/>
          </a:bodyPr>
          <a:lstStyle/>
          <a:p>
            <a:pPr marL="247220" indent="-230288">
              <a:lnSpc>
                <a:spcPts val="2747"/>
              </a:lnSpc>
              <a:buFont typeface="Arial"/>
              <a:buChar char="•"/>
              <a:tabLst>
                <a:tab pos="248067" algn="l"/>
                <a:tab pos="2204664" algn="l"/>
                <a:tab pos="2726199" algn="l"/>
                <a:tab pos="4193435" algn="l"/>
                <a:tab pos="5544681" algn="l"/>
                <a:tab pos="7279458" algn="l"/>
                <a:tab pos="8745848" algn="l"/>
                <a:tab pos="9407077" algn="l"/>
              </a:tabLst>
            </a:pPr>
            <a:r>
              <a:rPr sz="2533" b="1" spc="-33" dirty="0">
                <a:solidFill>
                  <a:srgbClr val="000099"/>
                </a:solidFill>
                <a:latin typeface="Calibri Light"/>
                <a:cs typeface="Calibri Light"/>
              </a:rPr>
              <a:t>M</a:t>
            </a:r>
            <a:r>
              <a:rPr sz="2533" b="1" spc="-20" dirty="0">
                <a:solidFill>
                  <a:srgbClr val="000099"/>
                </a:solidFill>
                <a:latin typeface="Calibri Light"/>
                <a:cs typeface="Calibri Light"/>
              </a:rPr>
              <a:t>a</a:t>
            </a:r>
            <a:r>
              <a:rPr sz="2533" b="1" spc="-40" dirty="0">
                <a:solidFill>
                  <a:srgbClr val="000099"/>
                </a:solidFill>
                <a:latin typeface="Calibri Light"/>
                <a:cs typeface="Calibri Light"/>
              </a:rPr>
              <a:t>n</a:t>
            </a:r>
            <a:r>
              <a:rPr sz="2533" b="1" spc="-20" dirty="0">
                <a:solidFill>
                  <a:srgbClr val="000099"/>
                </a:solidFill>
                <a:latin typeface="Calibri Light"/>
                <a:cs typeface="Calibri Light"/>
              </a:rPr>
              <a:t>a</a:t>
            </a:r>
            <a:r>
              <a:rPr sz="2533" b="1" spc="-47" dirty="0">
                <a:solidFill>
                  <a:srgbClr val="000099"/>
                </a:solidFill>
                <a:latin typeface="Calibri Light"/>
                <a:cs typeface="Calibri Light"/>
              </a:rPr>
              <a:t>g</a:t>
            </a:r>
            <a:r>
              <a:rPr sz="2533" b="1" spc="-27" dirty="0">
                <a:solidFill>
                  <a:srgbClr val="000099"/>
                </a:solidFill>
                <a:latin typeface="Calibri Light"/>
                <a:cs typeface="Calibri Light"/>
              </a:rPr>
              <a:t>e</a:t>
            </a:r>
            <a:r>
              <a:rPr sz="2533" b="1" spc="-33" dirty="0">
                <a:solidFill>
                  <a:srgbClr val="000099"/>
                </a:solidFill>
                <a:latin typeface="Calibri Light"/>
                <a:cs typeface="Calibri Light"/>
              </a:rPr>
              <a:t>m</a:t>
            </a:r>
            <a:r>
              <a:rPr sz="2533" b="1" spc="-27" dirty="0">
                <a:solidFill>
                  <a:srgbClr val="000099"/>
                </a:solidFill>
                <a:latin typeface="Calibri Light"/>
                <a:cs typeface="Calibri Light"/>
              </a:rPr>
              <a:t>e</a:t>
            </a:r>
            <a:r>
              <a:rPr sz="2533" b="1" spc="-40" dirty="0">
                <a:solidFill>
                  <a:srgbClr val="000099"/>
                </a:solidFill>
                <a:latin typeface="Calibri Light"/>
                <a:cs typeface="Calibri Light"/>
              </a:rPr>
              <a:t>n</a:t>
            </a:r>
            <a:r>
              <a:rPr sz="2533" b="1" spc="-47" dirty="0">
                <a:solidFill>
                  <a:srgbClr val="000099"/>
                </a:solidFill>
                <a:latin typeface="Calibri Light"/>
                <a:cs typeface="Calibri Light"/>
              </a:rPr>
              <a:t>t</a:t>
            </a:r>
            <a:r>
              <a:rPr sz="2533" b="1" dirty="0">
                <a:solidFill>
                  <a:srgbClr val="000099"/>
                </a:solidFill>
                <a:latin typeface="Calibri Light"/>
                <a:cs typeface="Calibri Light"/>
              </a:rPr>
              <a:t>:</a:t>
            </a:r>
            <a:r>
              <a:rPr sz="2533" dirty="0">
                <a:latin typeface="Times New Roman"/>
                <a:cs typeface="Times New Roman"/>
              </a:rPr>
              <a:t>	</a:t>
            </a:r>
            <a:r>
              <a:rPr sz="2533" spc="7" dirty="0">
                <a:latin typeface="Calibri Light"/>
                <a:cs typeface="Calibri Light"/>
              </a:rPr>
              <a:t>A</a:t>
            </a:r>
            <a:r>
              <a:rPr sz="2533" dirty="0">
                <a:latin typeface="Calibri Light"/>
                <a:cs typeface="Calibri Light"/>
              </a:rPr>
              <a:t>n</a:t>
            </a:r>
            <a:r>
              <a:rPr sz="2533" dirty="0">
                <a:latin typeface="Times New Roman"/>
                <a:cs typeface="Times New Roman"/>
              </a:rPr>
              <a:t>	</a:t>
            </a:r>
            <a:r>
              <a:rPr sz="2533" spc="-27" dirty="0">
                <a:latin typeface="Calibri Light"/>
                <a:cs typeface="Calibri Light"/>
              </a:rPr>
              <a:t>e</a:t>
            </a:r>
            <a:r>
              <a:rPr sz="2533" spc="-80" dirty="0">
                <a:latin typeface="Calibri Light"/>
                <a:cs typeface="Calibri Light"/>
              </a:rPr>
              <a:t>x</a:t>
            </a:r>
            <a:r>
              <a:rPr sz="2533" spc="-7" dirty="0">
                <a:latin typeface="Calibri Light"/>
                <a:cs typeface="Calibri Light"/>
              </a:rPr>
              <a:t>e</a:t>
            </a:r>
            <a:r>
              <a:rPr sz="2533" spc="-13" dirty="0">
                <a:latin typeface="Calibri Light"/>
                <a:cs typeface="Calibri Light"/>
              </a:rPr>
              <a:t>cu</a:t>
            </a:r>
            <a:r>
              <a:rPr sz="2533" spc="-7" dirty="0">
                <a:latin typeface="Calibri Light"/>
                <a:cs typeface="Calibri Light"/>
              </a:rPr>
              <a:t>t</a:t>
            </a:r>
            <a:r>
              <a:rPr sz="2533" dirty="0">
                <a:latin typeface="Calibri Light"/>
                <a:cs typeface="Calibri Light"/>
              </a:rPr>
              <a:t>i</a:t>
            </a:r>
            <a:r>
              <a:rPr sz="2533" spc="-27" dirty="0">
                <a:latin typeface="Calibri Light"/>
                <a:cs typeface="Calibri Light"/>
              </a:rPr>
              <a:t>v</a:t>
            </a:r>
            <a:r>
              <a:rPr sz="2533" spc="-7" dirty="0">
                <a:latin typeface="Calibri Light"/>
                <a:cs typeface="Calibri Light"/>
              </a:rPr>
              <a:t>e</a:t>
            </a:r>
            <a:r>
              <a:rPr sz="2533" dirty="0">
                <a:latin typeface="Calibri Light"/>
                <a:cs typeface="Calibri Light"/>
              </a:rPr>
              <a:t>,</a:t>
            </a:r>
            <a:r>
              <a:rPr sz="2533" dirty="0">
                <a:latin typeface="Times New Roman"/>
                <a:cs typeface="Times New Roman"/>
              </a:rPr>
              <a:t>	</a:t>
            </a:r>
            <a:r>
              <a:rPr sz="2533" spc="-27" dirty="0">
                <a:latin typeface="Calibri Light"/>
                <a:cs typeface="Calibri Light"/>
              </a:rPr>
              <a:t>s</a:t>
            </a:r>
            <a:r>
              <a:rPr sz="2533" spc="-7" dirty="0">
                <a:latin typeface="Calibri Light"/>
                <a:cs typeface="Calibri Light"/>
              </a:rPr>
              <a:t>t</a:t>
            </a:r>
            <a:r>
              <a:rPr sz="2533" spc="-53" dirty="0">
                <a:latin typeface="Calibri Light"/>
                <a:cs typeface="Calibri Light"/>
              </a:rPr>
              <a:t>r</a:t>
            </a:r>
            <a:r>
              <a:rPr sz="2533" spc="-20" dirty="0">
                <a:latin typeface="Calibri Light"/>
                <a:cs typeface="Calibri Light"/>
              </a:rPr>
              <a:t>a</a:t>
            </a:r>
            <a:r>
              <a:rPr sz="2533" spc="-40" dirty="0">
                <a:latin typeface="Calibri Light"/>
                <a:cs typeface="Calibri Light"/>
              </a:rPr>
              <a:t>t</a:t>
            </a:r>
            <a:r>
              <a:rPr sz="2533" spc="-7" dirty="0">
                <a:latin typeface="Calibri Light"/>
                <a:cs typeface="Calibri Light"/>
              </a:rPr>
              <a:t>e</a:t>
            </a:r>
            <a:r>
              <a:rPr sz="2533" spc="7" dirty="0">
                <a:latin typeface="Calibri Light"/>
                <a:cs typeface="Calibri Light"/>
              </a:rPr>
              <a:t>g</a:t>
            </a:r>
            <a:r>
              <a:rPr sz="2533" dirty="0">
                <a:latin typeface="Calibri Light"/>
                <a:cs typeface="Calibri Light"/>
              </a:rPr>
              <a:t>i</a:t>
            </a:r>
            <a:r>
              <a:rPr sz="2533" spc="-13" dirty="0">
                <a:latin typeface="Calibri Light"/>
                <a:cs typeface="Calibri Light"/>
              </a:rPr>
              <a:t>c</a:t>
            </a:r>
            <a:r>
              <a:rPr sz="2533" spc="-7" dirty="0">
                <a:latin typeface="Calibri Light"/>
                <a:cs typeface="Calibri Light"/>
              </a:rPr>
              <a:t>,</a:t>
            </a:r>
            <a:r>
              <a:rPr sz="2533" dirty="0">
                <a:latin typeface="Times New Roman"/>
                <a:cs typeface="Times New Roman"/>
              </a:rPr>
              <a:t>	</a:t>
            </a:r>
            <a:r>
              <a:rPr sz="2533" spc="7" dirty="0">
                <a:latin typeface="Calibri Light"/>
                <a:cs typeface="Calibri Light"/>
              </a:rPr>
              <a:t>o</a:t>
            </a:r>
            <a:r>
              <a:rPr sz="2533" spc="-13" dirty="0">
                <a:latin typeface="Calibri Light"/>
                <a:cs typeface="Calibri Light"/>
              </a:rPr>
              <a:t>p</a:t>
            </a:r>
            <a:r>
              <a:rPr sz="2533" spc="-7" dirty="0">
                <a:latin typeface="Calibri Light"/>
                <a:cs typeface="Calibri Light"/>
              </a:rPr>
              <a:t>e</a:t>
            </a:r>
            <a:r>
              <a:rPr sz="2533" spc="-53" dirty="0">
                <a:latin typeface="Calibri Light"/>
                <a:cs typeface="Calibri Light"/>
              </a:rPr>
              <a:t>r</a:t>
            </a:r>
            <a:r>
              <a:rPr sz="2533" spc="-20" dirty="0">
                <a:latin typeface="Calibri Light"/>
                <a:cs typeface="Calibri Light"/>
              </a:rPr>
              <a:t>a</a:t>
            </a:r>
            <a:r>
              <a:rPr sz="2533" spc="-7" dirty="0">
                <a:latin typeface="Calibri Light"/>
                <a:cs typeface="Calibri Light"/>
              </a:rPr>
              <a:t>t</a:t>
            </a:r>
            <a:r>
              <a:rPr sz="2533" dirty="0">
                <a:latin typeface="Calibri Light"/>
                <a:cs typeface="Calibri Light"/>
              </a:rPr>
              <a:t>io</a:t>
            </a:r>
            <a:r>
              <a:rPr sz="2533" spc="-13" dirty="0">
                <a:latin typeface="Calibri Light"/>
                <a:cs typeface="Calibri Light"/>
              </a:rPr>
              <a:t>n</a:t>
            </a:r>
            <a:r>
              <a:rPr sz="2533" dirty="0">
                <a:latin typeface="Calibri Light"/>
                <a:cs typeface="Calibri Light"/>
              </a:rPr>
              <a:t>al,</a:t>
            </a:r>
            <a:r>
              <a:rPr sz="2533" dirty="0">
                <a:latin typeface="Times New Roman"/>
                <a:cs typeface="Times New Roman"/>
              </a:rPr>
              <a:t>	</a:t>
            </a:r>
            <a:r>
              <a:rPr sz="2533" spc="-40" dirty="0">
                <a:latin typeface="Calibri Light"/>
                <a:cs typeface="Calibri Light"/>
              </a:rPr>
              <a:t>c</a:t>
            </a:r>
            <a:r>
              <a:rPr sz="2533" spc="7" dirty="0">
                <a:latin typeface="Calibri Light"/>
                <a:cs typeface="Calibri Light"/>
              </a:rPr>
              <a:t>o</a:t>
            </a:r>
            <a:r>
              <a:rPr sz="2533" dirty="0">
                <a:latin typeface="Calibri Light"/>
                <a:cs typeface="Calibri Light"/>
              </a:rPr>
              <a:t>mma</a:t>
            </a:r>
            <a:r>
              <a:rPr sz="2533" spc="-13" dirty="0">
                <a:latin typeface="Calibri Light"/>
                <a:cs typeface="Calibri Light"/>
              </a:rPr>
              <a:t>n</a:t>
            </a:r>
            <a:r>
              <a:rPr sz="2533" dirty="0">
                <a:latin typeface="Calibri Light"/>
                <a:cs typeface="Calibri Light"/>
              </a:rPr>
              <a:t>d</a:t>
            </a:r>
            <a:r>
              <a:rPr sz="2533" dirty="0">
                <a:latin typeface="Times New Roman"/>
                <a:cs typeface="Times New Roman"/>
              </a:rPr>
              <a:t>	</a:t>
            </a:r>
            <a:r>
              <a:rPr sz="2533" dirty="0">
                <a:latin typeface="Calibri Light"/>
                <a:cs typeface="Calibri Light"/>
              </a:rPr>
              <a:t>a</a:t>
            </a:r>
            <a:r>
              <a:rPr sz="2533" spc="13" dirty="0">
                <a:latin typeface="Calibri Light"/>
                <a:cs typeface="Calibri Light"/>
              </a:rPr>
              <a:t>n</a:t>
            </a:r>
            <a:r>
              <a:rPr sz="2533" dirty="0">
                <a:latin typeface="Calibri Light"/>
                <a:cs typeface="Calibri Light"/>
              </a:rPr>
              <a:t>d</a:t>
            </a:r>
            <a:r>
              <a:rPr sz="2533" dirty="0">
                <a:latin typeface="Times New Roman"/>
                <a:cs typeface="Times New Roman"/>
              </a:rPr>
              <a:t>	</a:t>
            </a:r>
            <a:r>
              <a:rPr sz="2533" spc="-40" dirty="0">
                <a:latin typeface="Calibri Light"/>
                <a:cs typeface="Calibri Light"/>
              </a:rPr>
              <a:t>c</a:t>
            </a:r>
            <a:r>
              <a:rPr sz="2533" spc="7" dirty="0">
                <a:latin typeface="Calibri Light"/>
                <a:cs typeface="Calibri Light"/>
              </a:rPr>
              <a:t>oo</a:t>
            </a:r>
            <a:r>
              <a:rPr sz="2533" spc="-27" dirty="0">
                <a:latin typeface="Calibri Light"/>
                <a:cs typeface="Calibri Light"/>
              </a:rPr>
              <a:t>r</a:t>
            </a:r>
            <a:r>
              <a:rPr sz="2533" spc="-13" dirty="0">
                <a:latin typeface="Calibri Light"/>
                <a:cs typeface="Calibri Light"/>
              </a:rPr>
              <a:t>d</a:t>
            </a:r>
            <a:r>
              <a:rPr sz="2533" dirty="0">
                <a:latin typeface="Calibri Light"/>
                <a:cs typeface="Calibri Light"/>
              </a:rPr>
              <a:t>i</a:t>
            </a:r>
            <a:r>
              <a:rPr sz="2533" spc="-13" dirty="0">
                <a:latin typeface="Calibri Light"/>
                <a:cs typeface="Calibri Light"/>
              </a:rPr>
              <a:t>n</a:t>
            </a:r>
            <a:r>
              <a:rPr sz="2533" spc="-20" dirty="0">
                <a:latin typeface="Calibri Light"/>
                <a:cs typeface="Calibri Light"/>
              </a:rPr>
              <a:t>a</a:t>
            </a:r>
            <a:r>
              <a:rPr sz="2533" spc="-7" dirty="0">
                <a:latin typeface="Calibri Light"/>
                <a:cs typeface="Calibri Light"/>
              </a:rPr>
              <a:t>t</a:t>
            </a:r>
            <a:r>
              <a:rPr sz="2533" dirty="0">
                <a:latin typeface="Calibri Light"/>
                <a:cs typeface="Calibri Light"/>
              </a:rPr>
              <a:t>ion</a:t>
            </a:r>
          </a:p>
          <a:p>
            <a:pPr marL="247220">
              <a:lnSpc>
                <a:spcPts val="2747"/>
              </a:lnSpc>
            </a:pPr>
            <a:r>
              <a:rPr sz="2533" spc="-27" dirty="0">
                <a:latin typeface="Calibri Light"/>
                <a:cs typeface="Calibri Light"/>
              </a:rPr>
              <a:t>fun</a:t>
            </a:r>
            <a:r>
              <a:rPr sz="2533" spc="-13" dirty="0">
                <a:latin typeface="Calibri Light"/>
                <a:cs typeface="Calibri Light"/>
              </a:rPr>
              <a:t>ction</a:t>
            </a:r>
            <a:r>
              <a:rPr sz="2533" spc="-33" dirty="0">
                <a:latin typeface="Times New Roman"/>
                <a:cs typeface="Times New Roman"/>
              </a:rPr>
              <a:t> </a:t>
            </a:r>
            <a:r>
              <a:rPr sz="2533" dirty="0">
                <a:latin typeface="Calibri Light"/>
                <a:cs typeface="Calibri Light"/>
              </a:rPr>
              <a:t>– </a:t>
            </a:r>
            <a:r>
              <a:rPr sz="2533" b="1" spc="-20" dirty="0">
                <a:solidFill>
                  <a:srgbClr val="C00000"/>
                </a:solidFill>
                <a:latin typeface="Calibri Light"/>
                <a:cs typeface="Calibri Light"/>
              </a:rPr>
              <a:t>ma</a:t>
            </a:r>
            <a:r>
              <a:rPr sz="2533" b="1" spc="-33" dirty="0">
                <a:solidFill>
                  <a:srgbClr val="C00000"/>
                </a:solidFill>
                <a:latin typeface="Calibri Light"/>
                <a:cs typeface="Calibri Light"/>
              </a:rPr>
              <a:t>k</a:t>
            </a:r>
            <a:r>
              <a:rPr sz="2533" b="1" spc="-7" dirty="0">
                <a:solidFill>
                  <a:srgbClr val="C00000"/>
                </a:solidFill>
                <a:latin typeface="Calibri Light"/>
                <a:cs typeface="Calibri Light"/>
              </a:rPr>
              <a:t>i</a:t>
            </a:r>
            <a:r>
              <a:rPr sz="2533" b="1" spc="-53" dirty="0">
                <a:solidFill>
                  <a:srgbClr val="C00000"/>
                </a:solidFill>
                <a:latin typeface="Calibri Light"/>
                <a:cs typeface="Calibri Light"/>
              </a:rPr>
              <a:t>n</a:t>
            </a:r>
            <a:r>
              <a:rPr sz="2533" b="1" spc="-13" dirty="0">
                <a:solidFill>
                  <a:srgbClr val="C00000"/>
                </a:solidFill>
                <a:latin typeface="Calibri Light"/>
                <a:cs typeface="Calibri Light"/>
              </a:rPr>
              <a:t>g</a:t>
            </a:r>
            <a:r>
              <a:rPr sz="2533" b="1" spc="-167" dirty="0">
                <a:solidFill>
                  <a:srgbClr val="C00000"/>
                </a:solidFill>
                <a:latin typeface="Times New Roman"/>
                <a:cs typeface="Times New Roman"/>
              </a:rPr>
              <a:t> </a:t>
            </a:r>
            <a:r>
              <a:rPr sz="2533" b="1" dirty="0">
                <a:solidFill>
                  <a:srgbClr val="C00000"/>
                </a:solidFill>
                <a:latin typeface="Calibri Light"/>
                <a:cs typeface="Calibri Light"/>
              </a:rPr>
              <a:t>d</a:t>
            </a:r>
            <a:r>
              <a:rPr sz="2533" b="1" spc="-7" dirty="0">
                <a:solidFill>
                  <a:srgbClr val="C00000"/>
                </a:solidFill>
                <a:latin typeface="Calibri Light"/>
                <a:cs typeface="Calibri Light"/>
              </a:rPr>
              <a:t>e</a:t>
            </a:r>
            <a:r>
              <a:rPr sz="2533" b="1" spc="-13" dirty="0">
                <a:solidFill>
                  <a:srgbClr val="C00000"/>
                </a:solidFill>
                <a:latin typeface="Calibri Light"/>
                <a:cs typeface="Calibri Light"/>
              </a:rPr>
              <a:t>c</a:t>
            </a:r>
            <a:r>
              <a:rPr sz="2533" b="1" spc="-7" dirty="0">
                <a:solidFill>
                  <a:srgbClr val="C00000"/>
                </a:solidFill>
                <a:latin typeface="Calibri Light"/>
                <a:cs typeface="Calibri Light"/>
              </a:rPr>
              <a:t>i</a:t>
            </a:r>
            <a:r>
              <a:rPr sz="2533" b="1" spc="-33" dirty="0">
                <a:solidFill>
                  <a:srgbClr val="C00000"/>
                </a:solidFill>
                <a:latin typeface="Calibri Light"/>
                <a:cs typeface="Calibri Light"/>
              </a:rPr>
              <a:t>s</a:t>
            </a:r>
            <a:r>
              <a:rPr sz="2533" b="1" dirty="0">
                <a:solidFill>
                  <a:srgbClr val="C00000"/>
                </a:solidFill>
                <a:latin typeface="Calibri Light"/>
                <a:cs typeface="Calibri Light"/>
              </a:rPr>
              <a:t>i</a:t>
            </a:r>
            <a:r>
              <a:rPr sz="2533" b="1" spc="-47" dirty="0">
                <a:solidFill>
                  <a:srgbClr val="C00000"/>
                </a:solidFill>
                <a:latin typeface="Calibri Light"/>
                <a:cs typeface="Calibri Light"/>
              </a:rPr>
              <a:t>o</a:t>
            </a:r>
            <a:r>
              <a:rPr sz="2533" b="1" spc="-53" dirty="0">
                <a:solidFill>
                  <a:srgbClr val="C00000"/>
                </a:solidFill>
                <a:latin typeface="Calibri Light"/>
                <a:cs typeface="Calibri Light"/>
              </a:rPr>
              <a:t>n</a:t>
            </a:r>
            <a:r>
              <a:rPr sz="2533" b="1" spc="-13" dirty="0">
                <a:solidFill>
                  <a:srgbClr val="C00000"/>
                </a:solidFill>
                <a:latin typeface="Calibri Light"/>
                <a:cs typeface="Calibri Light"/>
              </a:rPr>
              <a:t>s</a:t>
            </a:r>
            <a:r>
              <a:rPr sz="2533" b="1" spc="-140" dirty="0">
                <a:solidFill>
                  <a:srgbClr val="C00000"/>
                </a:solidFill>
                <a:latin typeface="Times New Roman"/>
                <a:cs typeface="Times New Roman"/>
              </a:rPr>
              <a:t> </a:t>
            </a:r>
            <a:r>
              <a:rPr sz="2533" b="1" spc="-13" dirty="0">
                <a:solidFill>
                  <a:srgbClr val="C00000"/>
                </a:solidFill>
                <a:latin typeface="Calibri Light"/>
                <a:cs typeface="Calibri Light"/>
              </a:rPr>
              <a:t>and</a:t>
            </a:r>
            <a:r>
              <a:rPr sz="2533" b="1" spc="-167" dirty="0">
                <a:solidFill>
                  <a:srgbClr val="C00000"/>
                </a:solidFill>
                <a:latin typeface="Times New Roman"/>
                <a:cs typeface="Times New Roman"/>
              </a:rPr>
              <a:t> </a:t>
            </a:r>
            <a:r>
              <a:rPr sz="2533" b="1" spc="-13" dirty="0">
                <a:solidFill>
                  <a:srgbClr val="C00000"/>
                </a:solidFill>
                <a:latin typeface="Calibri Light"/>
                <a:cs typeface="Calibri Light"/>
              </a:rPr>
              <a:t>c</a:t>
            </a:r>
            <a:r>
              <a:rPr sz="2533" b="1" spc="7" dirty="0">
                <a:solidFill>
                  <a:srgbClr val="C00000"/>
                </a:solidFill>
                <a:latin typeface="Calibri Light"/>
                <a:cs typeface="Calibri Light"/>
              </a:rPr>
              <a:t>o</a:t>
            </a:r>
            <a:r>
              <a:rPr sz="2533" b="1" spc="-20" dirty="0">
                <a:solidFill>
                  <a:srgbClr val="C00000"/>
                </a:solidFill>
                <a:latin typeface="Calibri Light"/>
                <a:cs typeface="Calibri Light"/>
              </a:rPr>
              <a:t>o</a:t>
            </a:r>
            <a:r>
              <a:rPr sz="2533" b="1" spc="-67" dirty="0">
                <a:solidFill>
                  <a:srgbClr val="C00000"/>
                </a:solidFill>
                <a:latin typeface="Calibri Light"/>
                <a:cs typeface="Calibri Light"/>
              </a:rPr>
              <a:t>r</a:t>
            </a:r>
            <a:r>
              <a:rPr sz="2533" b="1" spc="-53" dirty="0">
                <a:solidFill>
                  <a:srgbClr val="C00000"/>
                </a:solidFill>
                <a:latin typeface="Calibri Light"/>
                <a:cs typeface="Calibri Light"/>
              </a:rPr>
              <a:t>d</a:t>
            </a:r>
            <a:r>
              <a:rPr sz="2533" b="1" spc="-33" dirty="0">
                <a:solidFill>
                  <a:srgbClr val="C00000"/>
                </a:solidFill>
                <a:latin typeface="Calibri Light"/>
                <a:cs typeface="Calibri Light"/>
              </a:rPr>
              <a:t>i</a:t>
            </a:r>
            <a:r>
              <a:rPr sz="2533" b="1" spc="-53" dirty="0">
                <a:solidFill>
                  <a:srgbClr val="C00000"/>
                </a:solidFill>
                <a:latin typeface="Calibri Light"/>
                <a:cs typeface="Calibri Light"/>
              </a:rPr>
              <a:t>n</a:t>
            </a:r>
            <a:r>
              <a:rPr sz="2533" b="1" spc="-60" dirty="0">
                <a:solidFill>
                  <a:srgbClr val="C00000"/>
                </a:solidFill>
                <a:latin typeface="Calibri Light"/>
                <a:cs typeface="Calibri Light"/>
              </a:rPr>
              <a:t>a</a:t>
            </a:r>
            <a:r>
              <a:rPr sz="2533" b="1" spc="-13" dirty="0">
                <a:solidFill>
                  <a:srgbClr val="C00000"/>
                </a:solidFill>
                <a:latin typeface="Calibri Light"/>
                <a:cs typeface="Calibri Light"/>
              </a:rPr>
              <a:t>ti</a:t>
            </a:r>
            <a:r>
              <a:rPr sz="2533" b="1" spc="-60" dirty="0">
                <a:solidFill>
                  <a:srgbClr val="C00000"/>
                </a:solidFill>
                <a:latin typeface="Calibri Light"/>
                <a:cs typeface="Calibri Light"/>
              </a:rPr>
              <a:t>n</a:t>
            </a:r>
            <a:r>
              <a:rPr sz="2533" b="1" spc="-53" dirty="0">
                <a:solidFill>
                  <a:srgbClr val="C00000"/>
                </a:solidFill>
                <a:latin typeface="Calibri Light"/>
                <a:cs typeface="Calibri Light"/>
              </a:rPr>
              <a:t>g</a:t>
            </a:r>
            <a:r>
              <a:rPr sz="2533" spc="-7" dirty="0">
                <a:latin typeface="Calibri Light"/>
                <a:cs typeface="Calibri Light"/>
              </a:rPr>
              <a:t>.</a:t>
            </a:r>
            <a:endParaRPr sz="2533" dirty="0">
              <a:latin typeface="Calibri Light"/>
              <a:cs typeface="Calibri Light"/>
            </a:endParaRPr>
          </a:p>
          <a:p>
            <a:pPr>
              <a:spcBef>
                <a:spcPts val="69"/>
              </a:spcBef>
            </a:pPr>
            <a:endParaRPr sz="2667" dirty="0">
              <a:latin typeface="Times New Roman"/>
              <a:cs typeface="Times New Roman"/>
            </a:endParaRPr>
          </a:p>
          <a:p>
            <a:pPr marL="247220" marR="6773" indent="-230288" algn="just">
              <a:lnSpc>
                <a:spcPct val="80300"/>
              </a:lnSpc>
              <a:buFont typeface="Arial"/>
              <a:buChar char="•"/>
              <a:tabLst>
                <a:tab pos="248067" algn="l"/>
              </a:tabLst>
            </a:pPr>
            <a:r>
              <a:rPr sz="2533" b="1" spc="-13" dirty="0">
                <a:solidFill>
                  <a:srgbClr val="000099"/>
                </a:solidFill>
                <a:latin typeface="Calibri Light"/>
                <a:cs typeface="Calibri Light"/>
              </a:rPr>
              <a:t>P</a:t>
            </a:r>
            <a:r>
              <a:rPr sz="2533" b="1" dirty="0">
                <a:solidFill>
                  <a:srgbClr val="000099"/>
                </a:solidFill>
                <a:latin typeface="Calibri Light"/>
                <a:cs typeface="Calibri Light"/>
              </a:rPr>
              <a:t>l</a:t>
            </a:r>
            <a:r>
              <a:rPr sz="2533" b="1" spc="-53" dirty="0">
                <a:solidFill>
                  <a:srgbClr val="000099"/>
                </a:solidFill>
                <a:latin typeface="Calibri Light"/>
                <a:cs typeface="Calibri Light"/>
              </a:rPr>
              <a:t>a</a:t>
            </a:r>
            <a:r>
              <a:rPr sz="2533" b="1" spc="-40" dirty="0">
                <a:solidFill>
                  <a:srgbClr val="000099"/>
                </a:solidFill>
                <a:latin typeface="Calibri Light"/>
                <a:cs typeface="Calibri Light"/>
              </a:rPr>
              <a:t>n</a:t>
            </a:r>
            <a:r>
              <a:rPr sz="2533" b="1" spc="-13" dirty="0">
                <a:solidFill>
                  <a:srgbClr val="000099"/>
                </a:solidFill>
                <a:latin typeface="Calibri Light"/>
                <a:cs typeface="Calibri Light"/>
              </a:rPr>
              <a:t>n</a:t>
            </a:r>
            <a:r>
              <a:rPr sz="2533" b="1" spc="-40" dirty="0">
                <a:solidFill>
                  <a:srgbClr val="000099"/>
                </a:solidFill>
                <a:latin typeface="Calibri Light"/>
                <a:cs typeface="Calibri Light"/>
              </a:rPr>
              <a:t>i</a:t>
            </a:r>
            <a:r>
              <a:rPr sz="2533" b="1" spc="-13" dirty="0">
                <a:solidFill>
                  <a:srgbClr val="000099"/>
                </a:solidFill>
                <a:latin typeface="Calibri Light"/>
                <a:cs typeface="Calibri Light"/>
              </a:rPr>
              <a:t>n</a:t>
            </a:r>
            <a:r>
              <a:rPr sz="2533" b="1" dirty="0">
                <a:solidFill>
                  <a:srgbClr val="000099"/>
                </a:solidFill>
                <a:latin typeface="Calibri Light"/>
                <a:cs typeface="Calibri Light"/>
              </a:rPr>
              <a:t>g:</a:t>
            </a:r>
            <a:r>
              <a:rPr sz="2533" dirty="0">
                <a:latin typeface="Times New Roman"/>
                <a:cs typeface="Times New Roman"/>
              </a:rPr>
              <a:t> </a:t>
            </a:r>
            <a:r>
              <a:rPr sz="2533" spc="-305" dirty="0">
                <a:latin typeface="Times New Roman"/>
                <a:cs typeface="Times New Roman"/>
              </a:rPr>
              <a:t> </a:t>
            </a:r>
            <a:r>
              <a:rPr sz="2533" b="1" spc="-47" dirty="0">
                <a:solidFill>
                  <a:srgbClr val="C00000"/>
                </a:solidFill>
                <a:latin typeface="Calibri Light"/>
                <a:cs typeface="Calibri Light"/>
              </a:rPr>
              <a:t>R</a:t>
            </a:r>
            <a:r>
              <a:rPr sz="2533" b="1" spc="-7" dirty="0">
                <a:solidFill>
                  <a:srgbClr val="C00000"/>
                </a:solidFill>
                <a:latin typeface="Calibri Light"/>
                <a:cs typeface="Calibri Light"/>
              </a:rPr>
              <a:t>es</a:t>
            </a:r>
            <a:r>
              <a:rPr sz="2533" b="1" spc="-33" dirty="0">
                <a:solidFill>
                  <a:srgbClr val="C00000"/>
                </a:solidFill>
                <a:latin typeface="Calibri Light"/>
                <a:cs typeface="Calibri Light"/>
              </a:rPr>
              <a:t>p</a:t>
            </a:r>
            <a:r>
              <a:rPr sz="2533" b="1" spc="7" dirty="0">
                <a:solidFill>
                  <a:srgbClr val="C00000"/>
                </a:solidFill>
                <a:latin typeface="Calibri Light"/>
                <a:cs typeface="Calibri Light"/>
              </a:rPr>
              <a:t>o</a:t>
            </a:r>
            <a:r>
              <a:rPr sz="2533" b="1" spc="-13" dirty="0">
                <a:solidFill>
                  <a:srgbClr val="C00000"/>
                </a:solidFill>
                <a:latin typeface="Calibri Light"/>
                <a:cs typeface="Calibri Light"/>
              </a:rPr>
              <a:t>n</a:t>
            </a:r>
            <a:r>
              <a:rPr sz="2533" b="1" dirty="0">
                <a:solidFill>
                  <a:srgbClr val="C00000"/>
                </a:solidFill>
                <a:latin typeface="Calibri Light"/>
                <a:cs typeface="Calibri Light"/>
              </a:rPr>
              <a:t>si</a:t>
            </a:r>
            <a:r>
              <a:rPr sz="2533" b="1" spc="-7" dirty="0">
                <a:solidFill>
                  <a:srgbClr val="C00000"/>
                </a:solidFill>
                <a:latin typeface="Calibri Light"/>
                <a:cs typeface="Calibri Light"/>
              </a:rPr>
              <a:t>b</a:t>
            </a:r>
            <a:r>
              <a:rPr sz="2533" b="1" dirty="0">
                <a:solidFill>
                  <a:srgbClr val="C00000"/>
                </a:solidFill>
                <a:latin typeface="Calibri Light"/>
                <a:cs typeface="Calibri Light"/>
              </a:rPr>
              <a:t>le</a:t>
            </a:r>
            <a:r>
              <a:rPr sz="2533" b="1" dirty="0">
                <a:solidFill>
                  <a:srgbClr val="C00000"/>
                </a:solidFill>
                <a:latin typeface="Times New Roman"/>
                <a:cs typeface="Times New Roman"/>
              </a:rPr>
              <a:t> </a:t>
            </a:r>
            <a:r>
              <a:rPr sz="2533" b="1" spc="-300" dirty="0">
                <a:solidFill>
                  <a:srgbClr val="C00000"/>
                </a:solidFill>
                <a:latin typeface="Times New Roman"/>
                <a:cs typeface="Times New Roman"/>
              </a:rPr>
              <a:t> </a:t>
            </a:r>
            <a:r>
              <a:rPr sz="2533" b="1" spc="-67" dirty="0">
                <a:solidFill>
                  <a:srgbClr val="C00000"/>
                </a:solidFill>
                <a:latin typeface="Calibri Light"/>
                <a:cs typeface="Calibri Light"/>
              </a:rPr>
              <a:t>f</a:t>
            </a:r>
            <a:r>
              <a:rPr sz="2533" b="1" spc="7" dirty="0">
                <a:solidFill>
                  <a:srgbClr val="C00000"/>
                </a:solidFill>
                <a:latin typeface="Calibri Light"/>
                <a:cs typeface="Calibri Light"/>
              </a:rPr>
              <a:t>o</a:t>
            </a:r>
            <a:r>
              <a:rPr sz="2533" b="1" dirty="0">
                <a:solidFill>
                  <a:srgbClr val="C00000"/>
                </a:solidFill>
                <a:latin typeface="Calibri Light"/>
                <a:cs typeface="Calibri Light"/>
              </a:rPr>
              <a:t>r</a:t>
            </a:r>
            <a:r>
              <a:rPr sz="2533" b="1" spc="305" dirty="0">
                <a:solidFill>
                  <a:srgbClr val="C00000"/>
                </a:solidFill>
                <a:latin typeface="Times New Roman"/>
                <a:cs typeface="Times New Roman"/>
              </a:rPr>
              <a:t> </a:t>
            </a:r>
            <a:r>
              <a:rPr sz="2533" b="1" spc="-7" dirty="0">
                <a:solidFill>
                  <a:srgbClr val="C00000"/>
                </a:solidFill>
                <a:latin typeface="Calibri Light"/>
                <a:cs typeface="Calibri Light"/>
              </a:rPr>
              <a:t>e</a:t>
            </a:r>
            <a:r>
              <a:rPr sz="2533" b="1" spc="-27" dirty="0">
                <a:solidFill>
                  <a:srgbClr val="C00000"/>
                </a:solidFill>
                <a:latin typeface="Calibri Light"/>
                <a:cs typeface="Calibri Light"/>
              </a:rPr>
              <a:t>v</a:t>
            </a:r>
            <a:r>
              <a:rPr sz="2533" b="1" dirty="0">
                <a:solidFill>
                  <a:srgbClr val="C00000"/>
                </a:solidFill>
                <a:latin typeface="Calibri Light"/>
                <a:cs typeface="Calibri Light"/>
              </a:rPr>
              <a:t>al</a:t>
            </a:r>
            <a:r>
              <a:rPr sz="2533" b="1" spc="-7" dirty="0">
                <a:solidFill>
                  <a:srgbClr val="C00000"/>
                </a:solidFill>
                <a:latin typeface="Calibri Light"/>
                <a:cs typeface="Calibri Light"/>
              </a:rPr>
              <a:t>u</a:t>
            </a:r>
            <a:r>
              <a:rPr sz="2533" b="1" spc="-20" dirty="0">
                <a:solidFill>
                  <a:srgbClr val="C00000"/>
                </a:solidFill>
                <a:latin typeface="Calibri Light"/>
                <a:cs typeface="Calibri Light"/>
              </a:rPr>
              <a:t>a</a:t>
            </a:r>
            <a:r>
              <a:rPr sz="2533" b="1" spc="-7" dirty="0">
                <a:solidFill>
                  <a:srgbClr val="C00000"/>
                </a:solidFill>
                <a:latin typeface="Calibri Light"/>
                <a:cs typeface="Calibri Light"/>
              </a:rPr>
              <a:t>t</a:t>
            </a:r>
            <a:r>
              <a:rPr sz="2533" b="1" dirty="0">
                <a:solidFill>
                  <a:srgbClr val="C00000"/>
                </a:solidFill>
                <a:latin typeface="Calibri Light"/>
                <a:cs typeface="Calibri Light"/>
              </a:rPr>
              <a:t>ion</a:t>
            </a:r>
            <a:r>
              <a:rPr sz="2533" b="1" dirty="0">
                <a:solidFill>
                  <a:srgbClr val="C00000"/>
                </a:solidFill>
                <a:latin typeface="Times New Roman"/>
                <a:cs typeface="Times New Roman"/>
              </a:rPr>
              <a:t> </a:t>
            </a:r>
            <a:r>
              <a:rPr sz="2533" b="1" spc="-313" dirty="0">
                <a:solidFill>
                  <a:srgbClr val="C00000"/>
                </a:solidFill>
                <a:latin typeface="Times New Roman"/>
                <a:cs typeface="Times New Roman"/>
              </a:rPr>
              <a:t> </a:t>
            </a:r>
            <a:r>
              <a:rPr sz="2533" b="1" spc="7" dirty="0">
                <a:solidFill>
                  <a:srgbClr val="C00000"/>
                </a:solidFill>
                <a:latin typeface="Calibri Light"/>
                <a:cs typeface="Calibri Light"/>
              </a:rPr>
              <a:t>o</a:t>
            </a:r>
            <a:r>
              <a:rPr sz="2533" b="1" dirty="0">
                <a:solidFill>
                  <a:srgbClr val="C00000"/>
                </a:solidFill>
                <a:latin typeface="Calibri Light"/>
                <a:cs typeface="Calibri Light"/>
              </a:rPr>
              <a:t>f</a:t>
            </a:r>
            <a:r>
              <a:rPr sz="2533" b="1" spc="313" dirty="0">
                <a:solidFill>
                  <a:srgbClr val="C00000"/>
                </a:solidFill>
                <a:latin typeface="Times New Roman"/>
                <a:cs typeface="Times New Roman"/>
              </a:rPr>
              <a:t> </a:t>
            </a:r>
            <a:r>
              <a:rPr sz="2533" b="1" spc="-7" dirty="0">
                <a:solidFill>
                  <a:srgbClr val="C00000"/>
                </a:solidFill>
                <a:latin typeface="Calibri Light"/>
                <a:cs typeface="Calibri Light"/>
              </a:rPr>
              <a:t>t</a:t>
            </a:r>
            <a:r>
              <a:rPr sz="2533" b="1" spc="-13" dirty="0">
                <a:solidFill>
                  <a:srgbClr val="C00000"/>
                </a:solidFill>
                <a:latin typeface="Calibri Light"/>
                <a:cs typeface="Calibri Light"/>
              </a:rPr>
              <a:t>h</a:t>
            </a:r>
            <a:r>
              <a:rPr sz="2533" b="1" dirty="0">
                <a:solidFill>
                  <a:srgbClr val="C00000"/>
                </a:solidFill>
                <a:latin typeface="Calibri Light"/>
                <a:cs typeface="Calibri Light"/>
              </a:rPr>
              <a:t>e</a:t>
            </a:r>
            <a:r>
              <a:rPr sz="2533" b="1" dirty="0">
                <a:solidFill>
                  <a:srgbClr val="C00000"/>
                </a:solidFill>
                <a:latin typeface="Times New Roman"/>
                <a:cs typeface="Times New Roman"/>
              </a:rPr>
              <a:t> </a:t>
            </a:r>
            <a:r>
              <a:rPr sz="2533" b="1" spc="-305" dirty="0">
                <a:solidFill>
                  <a:srgbClr val="C00000"/>
                </a:solidFill>
                <a:latin typeface="Times New Roman"/>
                <a:cs typeface="Times New Roman"/>
              </a:rPr>
              <a:t> </a:t>
            </a:r>
            <a:r>
              <a:rPr sz="2533" b="1" dirty="0">
                <a:solidFill>
                  <a:srgbClr val="C00000"/>
                </a:solidFill>
                <a:latin typeface="Calibri Light"/>
                <a:cs typeface="Calibri Light"/>
              </a:rPr>
              <a:t>sit</a:t>
            </a:r>
            <a:r>
              <a:rPr sz="2533" b="1" spc="-20" dirty="0">
                <a:solidFill>
                  <a:srgbClr val="C00000"/>
                </a:solidFill>
                <a:latin typeface="Calibri Light"/>
                <a:cs typeface="Calibri Light"/>
              </a:rPr>
              <a:t>u</a:t>
            </a:r>
            <a:r>
              <a:rPr sz="2533" b="1" dirty="0">
                <a:solidFill>
                  <a:srgbClr val="C00000"/>
                </a:solidFill>
                <a:latin typeface="Calibri Light"/>
                <a:cs typeface="Calibri Light"/>
              </a:rPr>
              <a:t>at</a:t>
            </a:r>
            <a:r>
              <a:rPr sz="2533" b="1" spc="20" dirty="0">
                <a:solidFill>
                  <a:srgbClr val="C00000"/>
                </a:solidFill>
                <a:latin typeface="Calibri Light"/>
                <a:cs typeface="Calibri Light"/>
              </a:rPr>
              <a:t>i</a:t>
            </a:r>
            <a:r>
              <a:rPr sz="2533" b="1" spc="7" dirty="0">
                <a:solidFill>
                  <a:srgbClr val="C00000"/>
                </a:solidFill>
                <a:latin typeface="Calibri Light"/>
                <a:cs typeface="Calibri Light"/>
              </a:rPr>
              <a:t>o</a:t>
            </a:r>
            <a:r>
              <a:rPr sz="2533" b="1" dirty="0">
                <a:solidFill>
                  <a:srgbClr val="C00000"/>
                </a:solidFill>
                <a:latin typeface="Calibri Light"/>
                <a:cs typeface="Calibri Light"/>
              </a:rPr>
              <a:t>n</a:t>
            </a:r>
            <a:r>
              <a:rPr sz="2533" b="1" dirty="0">
                <a:solidFill>
                  <a:srgbClr val="C00000"/>
                </a:solidFill>
                <a:latin typeface="Times New Roman"/>
                <a:cs typeface="Times New Roman"/>
              </a:rPr>
              <a:t> </a:t>
            </a:r>
            <a:r>
              <a:rPr sz="2533" b="1" spc="-313" dirty="0">
                <a:solidFill>
                  <a:srgbClr val="C00000"/>
                </a:solidFill>
                <a:latin typeface="Times New Roman"/>
                <a:cs typeface="Times New Roman"/>
              </a:rPr>
              <a:t> </a:t>
            </a:r>
            <a:r>
              <a:rPr sz="2533" spc="-13" dirty="0">
                <a:latin typeface="Calibri Light"/>
                <a:cs typeface="Calibri Light"/>
              </a:rPr>
              <a:t>(</a:t>
            </a:r>
            <a:r>
              <a:rPr sz="2533" dirty="0">
                <a:latin typeface="Calibri Light"/>
                <a:cs typeface="Calibri Light"/>
              </a:rPr>
              <a:t>i</a:t>
            </a:r>
            <a:r>
              <a:rPr sz="2533" spc="-13" dirty="0">
                <a:latin typeface="Calibri Light"/>
                <a:cs typeface="Calibri Light"/>
              </a:rPr>
              <a:t>n</a:t>
            </a:r>
            <a:r>
              <a:rPr sz="2533" spc="-67" dirty="0">
                <a:latin typeface="Calibri Light"/>
                <a:cs typeface="Calibri Light"/>
              </a:rPr>
              <a:t>f</a:t>
            </a:r>
            <a:r>
              <a:rPr sz="2533" spc="7" dirty="0">
                <a:latin typeface="Calibri Light"/>
                <a:cs typeface="Calibri Light"/>
              </a:rPr>
              <a:t>o</a:t>
            </a:r>
            <a:r>
              <a:rPr sz="2533" dirty="0">
                <a:latin typeface="Calibri Light"/>
                <a:cs typeface="Calibri Light"/>
              </a:rPr>
              <a:t>rm</a:t>
            </a:r>
            <a:r>
              <a:rPr sz="2533" spc="-27" dirty="0">
                <a:latin typeface="Calibri Light"/>
                <a:cs typeface="Calibri Light"/>
              </a:rPr>
              <a:t>a</a:t>
            </a:r>
            <a:r>
              <a:rPr sz="2533" spc="-7" dirty="0">
                <a:latin typeface="Calibri Light"/>
                <a:cs typeface="Calibri Light"/>
              </a:rPr>
              <a:t>t</a:t>
            </a:r>
            <a:r>
              <a:rPr sz="2533" dirty="0">
                <a:latin typeface="Calibri Light"/>
                <a:cs typeface="Calibri Light"/>
              </a:rPr>
              <a:t>ion</a:t>
            </a:r>
            <a:r>
              <a:rPr sz="2533" dirty="0">
                <a:latin typeface="Times New Roman"/>
                <a:cs typeface="Times New Roman"/>
              </a:rPr>
              <a:t> </a:t>
            </a:r>
            <a:r>
              <a:rPr sz="2533" spc="-313" dirty="0">
                <a:latin typeface="Times New Roman"/>
                <a:cs typeface="Times New Roman"/>
              </a:rPr>
              <a:t> </a:t>
            </a:r>
            <a:r>
              <a:rPr sz="2533" spc="-47" dirty="0">
                <a:latin typeface="Calibri Light"/>
                <a:cs typeface="Calibri Light"/>
              </a:rPr>
              <a:t>g</a:t>
            </a:r>
            <a:r>
              <a:rPr sz="2533" spc="-20" dirty="0">
                <a:latin typeface="Calibri Light"/>
                <a:cs typeface="Calibri Light"/>
              </a:rPr>
              <a:t>a</a:t>
            </a:r>
            <a:r>
              <a:rPr sz="2533" spc="-7" dirty="0">
                <a:latin typeface="Calibri Light"/>
                <a:cs typeface="Calibri Light"/>
              </a:rPr>
              <a:t>t</a:t>
            </a:r>
            <a:r>
              <a:rPr sz="2533" spc="-13" dirty="0">
                <a:latin typeface="Calibri Light"/>
                <a:cs typeface="Calibri Light"/>
              </a:rPr>
              <a:t>h</a:t>
            </a:r>
            <a:r>
              <a:rPr sz="2533" spc="-7" dirty="0">
                <a:latin typeface="Calibri Light"/>
                <a:cs typeface="Calibri Light"/>
              </a:rPr>
              <a:t>erin</a:t>
            </a:r>
            <a:r>
              <a:rPr sz="2533" dirty="0">
                <a:latin typeface="Calibri Light"/>
                <a:cs typeface="Calibri Light"/>
              </a:rPr>
              <a:t>g</a:t>
            </a:r>
            <a:r>
              <a:rPr sz="2533" spc="305" dirty="0">
                <a:latin typeface="Times New Roman"/>
                <a:cs typeface="Times New Roman"/>
              </a:rPr>
              <a:t> </a:t>
            </a:r>
            <a:r>
              <a:rPr sz="2533" dirty="0">
                <a:latin typeface="Calibri Light"/>
                <a:cs typeface="Calibri Light"/>
              </a:rPr>
              <a:t>and</a:t>
            </a:r>
            <a:r>
              <a:rPr sz="2533" dirty="0">
                <a:latin typeface="Times New Roman"/>
                <a:cs typeface="Times New Roman"/>
              </a:rPr>
              <a:t> </a:t>
            </a:r>
            <a:r>
              <a:rPr sz="2533" spc="-13" dirty="0">
                <a:latin typeface="Calibri Light"/>
                <a:cs typeface="Calibri Light"/>
              </a:rPr>
              <a:t>anal</a:t>
            </a:r>
            <a:r>
              <a:rPr sz="2533" spc="-33" dirty="0">
                <a:latin typeface="Calibri Light"/>
                <a:cs typeface="Calibri Light"/>
              </a:rPr>
              <a:t>y</a:t>
            </a:r>
            <a:r>
              <a:rPr sz="2533" spc="-13" dirty="0">
                <a:latin typeface="Calibri Light"/>
                <a:cs typeface="Calibri Light"/>
              </a:rPr>
              <a:t>si</a:t>
            </a:r>
            <a:r>
              <a:rPr sz="2533" spc="-7" dirty="0">
                <a:latin typeface="Calibri Light"/>
                <a:cs typeface="Calibri Light"/>
              </a:rPr>
              <a:t>s</a:t>
            </a:r>
            <a:r>
              <a:rPr sz="2533" spc="-27" dirty="0">
                <a:latin typeface="Calibri Light"/>
                <a:cs typeface="Calibri Light"/>
              </a:rPr>
              <a:t>)</a:t>
            </a:r>
            <a:r>
              <a:rPr sz="2533" spc="-7" dirty="0">
                <a:latin typeface="Calibri Light"/>
                <a:cs typeface="Calibri Light"/>
              </a:rPr>
              <a:t>,</a:t>
            </a:r>
            <a:r>
              <a:rPr sz="2533" spc="187" dirty="0">
                <a:latin typeface="Times New Roman"/>
                <a:cs typeface="Times New Roman"/>
              </a:rPr>
              <a:t> </a:t>
            </a:r>
            <a:r>
              <a:rPr sz="2533" spc="-27" dirty="0">
                <a:latin typeface="Calibri Light"/>
                <a:cs typeface="Calibri Light"/>
              </a:rPr>
              <a:t>p</a:t>
            </a:r>
            <a:r>
              <a:rPr sz="2533" spc="-33" dirty="0">
                <a:latin typeface="Calibri Light"/>
                <a:cs typeface="Calibri Light"/>
              </a:rPr>
              <a:t>r</a:t>
            </a:r>
            <a:r>
              <a:rPr sz="2533" spc="-20" dirty="0">
                <a:latin typeface="Calibri Light"/>
                <a:cs typeface="Calibri Light"/>
              </a:rPr>
              <a:t>ed</a:t>
            </a:r>
            <a:r>
              <a:rPr sz="2533" spc="-7" dirty="0">
                <a:latin typeface="Calibri Light"/>
                <a:cs typeface="Calibri Light"/>
              </a:rPr>
              <a:t>i</a:t>
            </a:r>
            <a:r>
              <a:rPr sz="2533" spc="-27" dirty="0">
                <a:latin typeface="Calibri Light"/>
                <a:cs typeface="Calibri Light"/>
              </a:rPr>
              <a:t>c</a:t>
            </a:r>
            <a:r>
              <a:rPr sz="2533" spc="-13" dirty="0">
                <a:latin typeface="Calibri Light"/>
                <a:cs typeface="Calibri Light"/>
              </a:rPr>
              <a:t>t</a:t>
            </a:r>
            <a:r>
              <a:rPr sz="2533" spc="187" dirty="0">
                <a:latin typeface="Times New Roman"/>
                <a:cs typeface="Times New Roman"/>
              </a:rPr>
              <a:t> </a:t>
            </a:r>
            <a:r>
              <a:rPr sz="2533" spc="-7" dirty="0">
                <a:latin typeface="Calibri Light"/>
                <a:cs typeface="Calibri Light"/>
              </a:rPr>
              <a:t>e</a:t>
            </a:r>
            <a:r>
              <a:rPr sz="2533" spc="-20" dirty="0">
                <a:latin typeface="Calibri Light"/>
                <a:cs typeface="Calibri Light"/>
              </a:rPr>
              <a:t>v</a:t>
            </a:r>
            <a:r>
              <a:rPr sz="2533" spc="7" dirty="0">
                <a:latin typeface="Calibri Light"/>
                <a:cs typeface="Calibri Light"/>
              </a:rPr>
              <a:t>o</a:t>
            </a:r>
            <a:r>
              <a:rPr sz="2533" spc="-7" dirty="0">
                <a:latin typeface="Calibri Light"/>
                <a:cs typeface="Calibri Light"/>
              </a:rPr>
              <a:t>l</a:t>
            </a:r>
            <a:r>
              <a:rPr sz="2533" spc="-27" dirty="0">
                <a:latin typeface="Calibri Light"/>
                <a:cs typeface="Calibri Light"/>
              </a:rPr>
              <a:t>u</a:t>
            </a:r>
            <a:r>
              <a:rPr sz="2533" spc="-13" dirty="0">
                <a:latin typeface="Calibri Light"/>
                <a:cs typeface="Calibri Light"/>
              </a:rPr>
              <a:t>ti</a:t>
            </a:r>
            <a:r>
              <a:rPr sz="2533" spc="7" dirty="0">
                <a:latin typeface="Calibri Light"/>
                <a:cs typeface="Calibri Light"/>
              </a:rPr>
              <a:t>o</a:t>
            </a:r>
            <a:r>
              <a:rPr sz="2533" spc="-27" dirty="0">
                <a:latin typeface="Calibri Light"/>
                <a:cs typeface="Calibri Light"/>
              </a:rPr>
              <a:t>n</a:t>
            </a:r>
            <a:r>
              <a:rPr sz="2533" spc="-13" dirty="0">
                <a:latin typeface="Calibri Light"/>
                <a:cs typeface="Calibri Light"/>
              </a:rPr>
              <a:t>/</a:t>
            </a:r>
            <a:r>
              <a:rPr sz="2533" spc="-27" dirty="0">
                <a:latin typeface="Calibri Light"/>
                <a:cs typeface="Calibri Light"/>
              </a:rPr>
              <a:t>p</a:t>
            </a:r>
            <a:r>
              <a:rPr sz="2533" spc="-67" dirty="0">
                <a:latin typeface="Calibri Light"/>
                <a:cs typeface="Calibri Light"/>
              </a:rPr>
              <a:t>r</a:t>
            </a:r>
            <a:r>
              <a:rPr sz="2533" spc="7" dirty="0">
                <a:latin typeface="Calibri Light"/>
                <a:cs typeface="Calibri Light"/>
              </a:rPr>
              <a:t>o</a:t>
            </a:r>
            <a:r>
              <a:rPr sz="2533" spc="-7" dirty="0">
                <a:latin typeface="Calibri Light"/>
                <a:cs typeface="Calibri Light"/>
              </a:rPr>
              <a:t>g</a:t>
            </a:r>
            <a:r>
              <a:rPr sz="2533" spc="-33" dirty="0">
                <a:latin typeface="Calibri Light"/>
                <a:cs typeface="Calibri Light"/>
              </a:rPr>
              <a:t>r</a:t>
            </a:r>
            <a:r>
              <a:rPr sz="2533" spc="-27" dirty="0">
                <a:latin typeface="Calibri Light"/>
                <a:cs typeface="Calibri Light"/>
              </a:rPr>
              <a:t>e</a:t>
            </a:r>
            <a:r>
              <a:rPr sz="2533" spc="-13" dirty="0">
                <a:latin typeface="Calibri Light"/>
                <a:cs typeface="Calibri Light"/>
              </a:rPr>
              <a:t>ss</a:t>
            </a:r>
            <a:r>
              <a:rPr sz="2533" spc="220" dirty="0">
                <a:latin typeface="Times New Roman"/>
                <a:cs typeface="Times New Roman"/>
              </a:rPr>
              <a:t> </a:t>
            </a:r>
            <a:r>
              <a:rPr sz="2533" spc="7" dirty="0">
                <a:latin typeface="Calibri Light"/>
                <a:cs typeface="Calibri Light"/>
              </a:rPr>
              <a:t>o</a:t>
            </a:r>
            <a:r>
              <a:rPr sz="2533" dirty="0">
                <a:latin typeface="Calibri Light"/>
                <a:cs typeface="Calibri Light"/>
              </a:rPr>
              <a:t>f</a:t>
            </a:r>
            <a:r>
              <a:rPr sz="2533" spc="180" dirty="0">
                <a:latin typeface="Times New Roman"/>
                <a:cs typeface="Times New Roman"/>
              </a:rPr>
              <a:t> </a:t>
            </a:r>
            <a:r>
              <a:rPr sz="2533" spc="-13" dirty="0">
                <a:latin typeface="Calibri Light"/>
                <a:cs typeface="Calibri Light"/>
              </a:rPr>
              <a:t>t</a:t>
            </a:r>
            <a:r>
              <a:rPr sz="2533" spc="-33" dirty="0">
                <a:latin typeface="Calibri Light"/>
                <a:cs typeface="Calibri Light"/>
              </a:rPr>
              <a:t>h</a:t>
            </a:r>
            <a:r>
              <a:rPr sz="2533" dirty="0">
                <a:latin typeface="Calibri Light"/>
                <a:cs typeface="Calibri Light"/>
              </a:rPr>
              <a:t>e</a:t>
            </a:r>
            <a:r>
              <a:rPr sz="2533" spc="193" dirty="0">
                <a:latin typeface="Times New Roman"/>
                <a:cs typeface="Times New Roman"/>
              </a:rPr>
              <a:t> </a:t>
            </a:r>
            <a:r>
              <a:rPr sz="2533" spc="-7" dirty="0">
                <a:latin typeface="Calibri Light"/>
                <a:cs typeface="Calibri Light"/>
              </a:rPr>
              <a:t>em</a:t>
            </a:r>
            <a:r>
              <a:rPr sz="2533" spc="-27" dirty="0">
                <a:latin typeface="Calibri Light"/>
                <a:cs typeface="Calibri Light"/>
              </a:rPr>
              <a:t>e</a:t>
            </a:r>
            <a:r>
              <a:rPr sz="2533" spc="-33" dirty="0">
                <a:latin typeface="Calibri Light"/>
                <a:cs typeface="Calibri Light"/>
              </a:rPr>
              <a:t>rg</a:t>
            </a:r>
            <a:r>
              <a:rPr sz="2533" spc="-27" dirty="0">
                <a:latin typeface="Calibri Light"/>
                <a:cs typeface="Calibri Light"/>
              </a:rPr>
              <a:t>en</a:t>
            </a:r>
            <a:r>
              <a:rPr sz="2533" spc="-13" dirty="0">
                <a:latin typeface="Calibri Light"/>
                <a:cs typeface="Calibri Light"/>
              </a:rPr>
              <a:t>c</a:t>
            </a:r>
            <a:r>
              <a:rPr sz="2533" spc="-200" dirty="0">
                <a:latin typeface="Calibri Light"/>
                <a:cs typeface="Calibri Light"/>
              </a:rPr>
              <a:t>y</a:t>
            </a:r>
            <a:r>
              <a:rPr sz="2533" spc="-7" dirty="0">
                <a:latin typeface="Calibri Light"/>
                <a:cs typeface="Calibri Light"/>
              </a:rPr>
              <a:t>,</a:t>
            </a:r>
            <a:r>
              <a:rPr sz="2533" spc="187" dirty="0">
                <a:latin typeface="Times New Roman"/>
                <a:cs typeface="Times New Roman"/>
              </a:rPr>
              <a:t> </a:t>
            </a:r>
            <a:r>
              <a:rPr sz="2533" spc="-13" dirty="0">
                <a:latin typeface="Calibri Light"/>
                <a:cs typeface="Calibri Light"/>
              </a:rPr>
              <a:t>a</a:t>
            </a:r>
            <a:r>
              <a:rPr sz="2533" spc="-7" dirty="0">
                <a:latin typeface="Calibri Light"/>
                <a:cs typeface="Calibri Light"/>
              </a:rPr>
              <a:t>s</a:t>
            </a:r>
            <a:r>
              <a:rPr sz="2533" spc="-13" dirty="0">
                <a:latin typeface="Calibri Light"/>
                <a:cs typeface="Calibri Light"/>
              </a:rPr>
              <a:t>ses</a:t>
            </a:r>
            <a:r>
              <a:rPr sz="2533" spc="-7" dirty="0">
                <a:latin typeface="Calibri Light"/>
                <a:cs typeface="Calibri Light"/>
              </a:rPr>
              <a:t>s</a:t>
            </a:r>
            <a:r>
              <a:rPr sz="2533" spc="-20" dirty="0">
                <a:latin typeface="Calibri Light"/>
                <a:cs typeface="Calibri Light"/>
              </a:rPr>
              <a:t>me</a:t>
            </a:r>
            <a:r>
              <a:rPr sz="2533" spc="-53" dirty="0">
                <a:latin typeface="Calibri Light"/>
                <a:cs typeface="Calibri Light"/>
              </a:rPr>
              <a:t>n</a:t>
            </a:r>
            <a:r>
              <a:rPr sz="2533" spc="-13" dirty="0">
                <a:latin typeface="Calibri Light"/>
                <a:cs typeface="Calibri Light"/>
              </a:rPr>
              <a:t>t</a:t>
            </a:r>
            <a:r>
              <a:rPr sz="2533" spc="200" dirty="0">
                <a:latin typeface="Times New Roman"/>
                <a:cs typeface="Times New Roman"/>
              </a:rPr>
              <a:t> </a:t>
            </a:r>
            <a:r>
              <a:rPr sz="2533" spc="7" dirty="0">
                <a:latin typeface="Calibri Light"/>
                <a:cs typeface="Calibri Light"/>
              </a:rPr>
              <a:t>o</a:t>
            </a:r>
            <a:r>
              <a:rPr sz="2533" dirty="0">
                <a:latin typeface="Calibri Light"/>
                <a:cs typeface="Calibri Light"/>
              </a:rPr>
              <a:t>f</a:t>
            </a:r>
            <a:r>
              <a:rPr sz="2533" spc="180" dirty="0">
                <a:latin typeface="Times New Roman"/>
                <a:cs typeface="Times New Roman"/>
              </a:rPr>
              <a:t> </a:t>
            </a:r>
            <a:r>
              <a:rPr sz="2533" spc="-13" dirty="0">
                <a:latin typeface="Calibri Light"/>
                <a:cs typeface="Calibri Light"/>
              </a:rPr>
              <a:t>t</a:t>
            </a:r>
            <a:r>
              <a:rPr sz="2533" spc="-33" dirty="0">
                <a:latin typeface="Calibri Light"/>
                <a:cs typeface="Calibri Light"/>
              </a:rPr>
              <a:t>h</a:t>
            </a:r>
            <a:r>
              <a:rPr sz="2533" dirty="0">
                <a:latin typeface="Calibri Light"/>
                <a:cs typeface="Calibri Light"/>
              </a:rPr>
              <a:t>e</a:t>
            </a:r>
            <a:r>
              <a:rPr sz="2533" spc="193" dirty="0">
                <a:latin typeface="Times New Roman"/>
                <a:cs typeface="Times New Roman"/>
              </a:rPr>
              <a:t> </a:t>
            </a:r>
            <a:r>
              <a:rPr sz="2533" spc="7" dirty="0">
                <a:latin typeface="Calibri Light"/>
                <a:cs typeface="Calibri Light"/>
              </a:rPr>
              <a:t>o</a:t>
            </a:r>
            <a:r>
              <a:rPr sz="2533" spc="-27" dirty="0">
                <a:latin typeface="Calibri Light"/>
                <a:cs typeface="Calibri Light"/>
              </a:rPr>
              <a:t>p</a:t>
            </a:r>
            <a:r>
              <a:rPr sz="2533" spc="-13" dirty="0">
                <a:latin typeface="Calibri Light"/>
                <a:cs typeface="Calibri Light"/>
              </a:rPr>
              <a:t>tions</a:t>
            </a:r>
            <a:r>
              <a:rPr sz="2533" spc="-7" dirty="0">
                <a:latin typeface="Times New Roman"/>
                <a:cs typeface="Times New Roman"/>
              </a:rPr>
              <a:t> </a:t>
            </a:r>
            <a:r>
              <a:rPr sz="2533" dirty="0">
                <a:latin typeface="Calibri Light"/>
                <a:cs typeface="Calibri Light"/>
              </a:rPr>
              <a:t>and</a:t>
            </a:r>
            <a:r>
              <a:rPr sz="2533" spc="-67" dirty="0">
                <a:latin typeface="Times New Roman"/>
                <a:cs typeface="Times New Roman"/>
              </a:rPr>
              <a:t> </a:t>
            </a:r>
            <a:r>
              <a:rPr sz="2533" spc="-80" dirty="0">
                <a:latin typeface="Calibri Light"/>
                <a:cs typeface="Calibri Light"/>
              </a:rPr>
              <a:t>k</a:t>
            </a:r>
            <a:r>
              <a:rPr sz="2533" spc="-7" dirty="0">
                <a:latin typeface="Calibri Light"/>
                <a:cs typeface="Calibri Light"/>
              </a:rPr>
              <a:t>ee</a:t>
            </a:r>
            <a:r>
              <a:rPr sz="2533" spc="-13" dirty="0">
                <a:latin typeface="Calibri Light"/>
                <a:cs typeface="Calibri Light"/>
              </a:rPr>
              <a:t>p</a:t>
            </a:r>
            <a:r>
              <a:rPr sz="2533" dirty="0">
                <a:latin typeface="Calibri Light"/>
                <a:cs typeface="Calibri Light"/>
              </a:rPr>
              <a:t>i</a:t>
            </a:r>
            <a:r>
              <a:rPr sz="2533" spc="-13" dirty="0">
                <a:latin typeface="Calibri Light"/>
                <a:cs typeface="Calibri Light"/>
              </a:rPr>
              <a:t>n</a:t>
            </a:r>
            <a:r>
              <a:rPr sz="2533" dirty="0">
                <a:latin typeface="Calibri Light"/>
                <a:cs typeface="Calibri Light"/>
              </a:rPr>
              <a:t>g</a:t>
            </a:r>
            <a:r>
              <a:rPr sz="2533" spc="-60" dirty="0">
                <a:latin typeface="Times New Roman"/>
                <a:cs typeface="Times New Roman"/>
              </a:rPr>
              <a:t> </a:t>
            </a:r>
            <a:r>
              <a:rPr sz="2533" spc="-7" dirty="0">
                <a:latin typeface="Calibri Light"/>
                <a:cs typeface="Calibri Light"/>
              </a:rPr>
              <a:t>t</a:t>
            </a:r>
            <a:r>
              <a:rPr sz="2533" spc="-53" dirty="0">
                <a:latin typeface="Calibri Light"/>
                <a:cs typeface="Calibri Light"/>
              </a:rPr>
              <a:t>r</a:t>
            </a:r>
            <a:r>
              <a:rPr sz="2533" dirty="0">
                <a:latin typeface="Calibri Light"/>
                <a:cs typeface="Calibri Light"/>
              </a:rPr>
              <a:t>ack</a:t>
            </a:r>
            <a:r>
              <a:rPr sz="2533" spc="-60" dirty="0">
                <a:latin typeface="Times New Roman"/>
                <a:cs typeface="Times New Roman"/>
              </a:rPr>
              <a:t> </a:t>
            </a:r>
            <a:r>
              <a:rPr sz="2533" spc="7" dirty="0">
                <a:latin typeface="Calibri Light"/>
                <a:cs typeface="Calibri Light"/>
              </a:rPr>
              <a:t>o</a:t>
            </a:r>
            <a:r>
              <a:rPr sz="2533" dirty="0">
                <a:latin typeface="Calibri Light"/>
                <a:cs typeface="Calibri Light"/>
              </a:rPr>
              <a:t>f</a:t>
            </a:r>
            <a:r>
              <a:rPr sz="2533" spc="-113" dirty="0">
                <a:latin typeface="Times New Roman"/>
                <a:cs typeface="Times New Roman"/>
              </a:rPr>
              <a:t> </a:t>
            </a:r>
            <a:r>
              <a:rPr sz="2533" spc="-27" dirty="0">
                <a:latin typeface="Calibri Light"/>
                <a:cs typeface="Calibri Light"/>
              </a:rPr>
              <a:t>r</a:t>
            </a:r>
            <a:r>
              <a:rPr sz="2533" spc="-7" dirty="0">
                <a:latin typeface="Calibri Light"/>
                <a:cs typeface="Calibri Light"/>
              </a:rPr>
              <a:t>es</a:t>
            </a:r>
            <a:r>
              <a:rPr sz="2533" spc="13" dirty="0">
                <a:latin typeface="Calibri Light"/>
                <a:cs typeface="Calibri Light"/>
              </a:rPr>
              <a:t>o</a:t>
            </a:r>
            <a:r>
              <a:rPr sz="2533" spc="-13" dirty="0">
                <a:latin typeface="Calibri Light"/>
                <a:cs typeface="Calibri Light"/>
              </a:rPr>
              <a:t>u</a:t>
            </a:r>
            <a:r>
              <a:rPr sz="2533" spc="-27" dirty="0">
                <a:latin typeface="Calibri Light"/>
                <a:cs typeface="Calibri Light"/>
              </a:rPr>
              <a:t>r</a:t>
            </a:r>
            <a:r>
              <a:rPr sz="2533" spc="-13" dirty="0">
                <a:latin typeface="Calibri Light"/>
                <a:cs typeface="Calibri Light"/>
              </a:rPr>
              <a:t>c</a:t>
            </a:r>
            <a:r>
              <a:rPr sz="2533" spc="-7" dirty="0">
                <a:latin typeface="Calibri Light"/>
                <a:cs typeface="Calibri Light"/>
              </a:rPr>
              <a:t>e</a:t>
            </a:r>
            <a:r>
              <a:rPr sz="2533" spc="13" dirty="0">
                <a:latin typeface="Calibri Light"/>
                <a:cs typeface="Calibri Light"/>
              </a:rPr>
              <a:t>s</a:t>
            </a:r>
            <a:r>
              <a:rPr sz="2533" spc="-7" dirty="0">
                <a:latin typeface="Calibri Light"/>
                <a:cs typeface="Calibri Light"/>
              </a:rPr>
              <a:t>.</a:t>
            </a:r>
            <a:endParaRPr sz="2533" dirty="0">
              <a:latin typeface="Calibri Light"/>
              <a:cs typeface="Calibri Light"/>
            </a:endParaRPr>
          </a:p>
          <a:p>
            <a:pPr>
              <a:spcBef>
                <a:spcPts val="68"/>
              </a:spcBef>
              <a:buFont typeface="Arial"/>
              <a:buChar char="•"/>
            </a:pPr>
            <a:endParaRPr sz="2667" dirty="0">
              <a:latin typeface="Times New Roman"/>
              <a:cs typeface="Times New Roman"/>
            </a:endParaRPr>
          </a:p>
          <a:p>
            <a:pPr marL="247220" marR="488514" indent="-230288">
              <a:lnSpc>
                <a:spcPct val="80300"/>
              </a:lnSpc>
              <a:buFont typeface="Arial"/>
              <a:buChar char="•"/>
              <a:tabLst>
                <a:tab pos="248067" algn="l"/>
              </a:tabLst>
            </a:pPr>
            <a:r>
              <a:rPr sz="2533" b="1" spc="20" dirty="0">
                <a:solidFill>
                  <a:srgbClr val="000099"/>
                </a:solidFill>
                <a:latin typeface="Calibri Light"/>
                <a:cs typeface="Calibri Light"/>
              </a:rPr>
              <a:t>O</a:t>
            </a:r>
            <a:r>
              <a:rPr sz="2533" b="1" spc="-27" dirty="0">
                <a:solidFill>
                  <a:srgbClr val="000099"/>
                </a:solidFill>
                <a:latin typeface="Calibri Light"/>
                <a:cs typeface="Calibri Light"/>
              </a:rPr>
              <a:t>p</a:t>
            </a:r>
            <a:r>
              <a:rPr sz="2533" b="1" spc="-20" dirty="0">
                <a:solidFill>
                  <a:srgbClr val="000099"/>
                </a:solidFill>
                <a:latin typeface="Calibri Light"/>
                <a:cs typeface="Calibri Light"/>
              </a:rPr>
              <a:t>e</a:t>
            </a:r>
            <a:r>
              <a:rPr sz="2533" b="1" spc="-87" dirty="0">
                <a:solidFill>
                  <a:srgbClr val="000099"/>
                </a:solidFill>
                <a:latin typeface="Calibri Light"/>
                <a:cs typeface="Calibri Light"/>
              </a:rPr>
              <a:t>ra</a:t>
            </a:r>
            <a:r>
              <a:rPr sz="2533" b="1" spc="-13" dirty="0">
                <a:solidFill>
                  <a:srgbClr val="000099"/>
                </a:solidFill>
                <a:latin typeface="Calibri Light"/>
                <a:cs typeface="Calibri Light"/>
              </a:rPr>
              <a:t>ti</a:t>
            </a:r>
            <a:r>
              <a:rPr sz="2533" b="1" spc="-67" dirty="0">
                <a:solidFill>
                  <a:srgbClr val="000099"/>
                </a:solidFill>
                <a:latin typeface="Calibri Light"/>
                <a:cs typeface="Calibri Light"/>
              </a:rPr>
              <a:t>o</a:t>
            </a:r>
            <a:r>
              <a:rPr sz="2533" b="1" spc="-27" dirty="0">
                <a:solidFill>
                  <a:srgbClr val="000099"/>
                </a:solidFill>
                <a:latin typeface="Calibri Light"/>
                <a:cs typeface="Calibri Light"/>
              </a:rPr>
              <a:t>n</a:t>
            </a:r>
            <a:r>
              <a:rPr lang="en-MY" sz="2533" b="1" spc="-27" dirty="0">
                <a:solidFill>
                  <a:srgbClr val="000099"/>
                </a:solidFill>
                <a:latin typeface="Calibri Light"/>
                <a:cs typeface="Calibri Light"/>
              </a:rPr>
              <a:t>s</a:t>
            </a:r>
            <a:r>
              <a:rPr sz="2533" b="1" spc="-7" dirty="0">
                <a:solidFill>
                  <a:srgbClr val="000099"/>
                </a:solidFill>
                <a:latin typeface="Calibri Light"/>
                <a:cs typeface="Calibri Light"/>
              </a:rPr>
              <a:t>:</a:t>
            </a:r>
            <a:r>
              <a:rPr sz="2533" spc="-152" dirty="0">
                <a:latin typeface="Times New Roman"/>
                <a:cs typeface="Times New Roman"/>
              </a:rPr>
              <a:t> </a:t>
            </a:r>
            <a:r>
              <a:rPr sz="2533" b="1" spc="-13" dirty="0">
                <a:solidFill>
                  <a:srgbClr val="C00000"/>
                </a:solidFill>
                <a:latin typeface="Calibri Light"/>
                <a:cs typeface="Calibri Light"/>
              </a:rPr>
              <a:t>S</a:t>
            </a:r>
            <a:r>
              <a:rPr sz="2533" b="1" spc="-27" dirty="0">
                <a:solidFill>
                  <a:srgbClr val="C00000"/>
                </a:solidFill>
                <a:latin typeface="Calibri Light"/>
                <a:cs typeface="Calibri Light"/>
              </a:rPr>
              <a:t>upp</a:t>
            </a:r>
            <a:r>
              <a:rPr sz="2533" b="1" spc="7" dirty="0">
                <a:solidFill>
                  <a:srgbClr val="C00000"/>
                </a:solidFill>
                <a:latin typeface="Calibri Light"/>
                <a:cs typeface="Calibri Light"/>
              </a:rPr>
              <a:t>o</a:t>
            </a:r>
            <a:r>
              <a:rPr sz="2533" b="1" spc="-13" dirty="0">
                <a:solidFill>
                  <a:srgbClr val="C00000"/>
                </a:solidFill>
                <a:latin typeface="Calibri Light"/>
                <a:cs typeface="Calibri Light"/>
              </a:rPr>
              <a:t>rti</a:t>
            </a:r>
            <a:r>
              <a:rPr sz="2533" b="1" spc="-27" dirty="0">
                <a:solidFill>
                  <a:srgbClr val="C00000"/>
                </a:solidFill>
                <a:latin typeface="Calibri Light"/>
                <a:cs typeface="Calibri Light"/>
              </a:rPr>
              <a:t>n</a:t>
            </a:r>
            <a:r>
              <a:rPr sz="2533" b="1" spc="-13" dirty="0">
                <a:solidFill>
                  <a:srgbClr val="C00000"/>
                </a:solidFill>
                <a:latin typeface="Calibri Light"/>
                <a:cs typeface="Calibri Light"/>
              </a:rPr>
              <a:t>g</a:t>
            </a:r>
            <a:r>
              <a:rPr sz="2533" b="1" spc="-67" dirty="0">
                <a:solidFill>
                  <a:srgbClr val="C00000"/>
                </a:solidFill>
                <a:latin typeface="Times New Roman"/>
                <a:cs typeface="Times New Roman"/>
              </a:rPr>
              <a:t> </a:t>
            </a:r>
            <a:r>
              <a:rPr sz="2533" b="1" spc="-47" dirty="0">
                <a:solidFill>
                  <a:srgbClr val="C00000"/>
                </a:solidFill>
                <a:latin typeface="Calibri Light"/>
                <a:cs typeface="Calibri Light"/>
              </a:rPr>
              <a:t>t</a:t>
            </a:r>
            <a:r>
              <a:rPr sz="2533" b="1" spc="-13" dirty="0">
                <a:solidFill>
                  <a:srgbClr val="C00000"/>
                </a:solidFill>
                <a:latin typeface="Calibri Light"/>
                <a:cs typeface="Calibri Light"/>
              </a:rPr>
              <a:t>ac</a:t>
            </a:r>
            <a:r>
              <a:rPr sz="2533" b="1" spc="-27" dirty="0">
                <a:solidFill>
                  <a:srgbClr val="C00000"/>
                </a:solidFill>
                <a:latin typeface="Calibri Light"/>
                <a:cs typeface="Calibri Light"/>
              </a:rPr>
              <a:t>t</a:t>
            </a:r>
            <a:r>
              <a:rPr sz="2533" b="1" spc="-7" dirty="0">
                <a:solidFill>
                  <a:srgbClr val="C00000"/>
                </a:solidFill>
                <a:latin typeface="Calibri Light"/>
                <a:cs typeface="Calibri Light"/>
              </a:rPr>
              <a:t>i</a:t>
            </a:r>
            <a:r>
              <a:rPr sz="2533" b="1" spc="-53" dirty="0">
                <a:solidFill>
                  <a:srgbClr val="C00000"/>
                </a:solidFill>
                <a:latin typeface="Calibri Light"/>
                <a:cs typeface="Calibri Light"/>
              </a:rPr>
              <a:t>c</a:t>
            </a:r>
            <a:r>
              <a:rPr sz="2533" b="1" spc="-13" dirty="0">
                <a:solidFill>
                  <a:srgbClr val="C00000"/>
                </a:solidFill>
                <a:latin typeface="Calibri Light"/>
                <a:cs typeface="Calibri Light"/>
              </a:rPr>
              <a:t>al</a:t>
            </a:r>
            <a:r>
              <a:rPr sz="2533" b="1" spc="7" dirty="0">
                <a:solidFill>
                  <a:srgbClr val="C00000"/>
                </a:solidFill>
                <a:latin typeface="Times New Roman"/>
                <a:cs typeface="Times New Roman"/>
              </a:rPr>
              <a:t> </a:t>
            </a:r>
            <a:r>
              <a:rPr sz="2533" b="1" spc="-13" dirty="0">
                <a:solidFill>
                  <a:srgbClr val="C00000"/>
                </a:solidFill>
                <a:latin typeface="Calibri Light"/>
                <a:cs typeface="Calibri Light"/>
              </a:rPr>
              <a:t>ap</a:t>
            </a:r>
            <a:r>
              <a:rPr sz="2533" b="1" spc="-33" dirty="0">
                <a:solidFill>
                  <a:srgbClr val="C00000"/>
                </a:solidFill>
                <a:latin typeface="Calibri Light"/>
                <a:cs typeface="Calibri Light"/>
              </a:rPr>
              <a:t>p</a:t>
            </a:r>
            <a:r>
              <a:rPr sz="2533" b="1" spc="-7" dirty="0">
                <a:solidFill>
                  <a:srgbClr val="C00000"/>
                </a:solidFill>
                <a:latin typeface="Calibri Light"/>
                <a:cs typeface="Calibri Light"/>
              </a:rPr>
              <a:t>li</a:t>
            </a:r>
            <a:r>
              <a:rPr sz="2533" b="1" spc="-53" dirty="0">
                <a:solidFill>
                  <a:srgbClr val="C00000"/>
                </a:solidFill>
                <a:latin typeface="Calibri Light"/>
                <a:cs typeface="Calibri Light"/>
              </a:rPr>
              <a:t>c</a:t>
            </a:r>
            <a:r>
              <a:rPr sz="2533" b="1" spc="-33" dirty="0">
                <a:solidFill>
                  <a:srgbClr val="C00000"/>
                </a:solidFill>
                <a:latin typeface="Calibri Light"/>
                <a:cs typeface="Calibri Light"/>
              </a:rPr>
              <a:t>a</a:t>
            </a:r>
            <a:r>
              <a:rPr sz="2533" b="1" spc="-13" dirty="0">
                <a:solidFill>
                  <a:srgbClr val="C00000"/>
                </a:solidFill>
                <a:latin typeface="Calibri Light"/>
                <a:cs typeface="Calibri Light"/>
              </a:rPr>
              <a:t>tion</a:t>
            </a:r>
            <a:r>
              <a:rPr sz="2533" b="1" spc="-33" dirty="0">
                <a:solidFill>
                  <a:srgbClr val="C00000"/>
                </a:solidFill>
                <a:latin typeface="Times New Roman"/>
                <a:cs typeface="Times New Roman"/>
              </a:rPr>
              <a:t> </a:t>
            </a:r>
            <a:r>
              <a:rPr sz="2533" b="1" spc="7" dirty="0">
                <a:solidFill>
                  <a:srgbClr val="C00000"/>
                </a:solidFill>
                <a:latin typeface="Calibri Light"/>
                <a:cs typeface="Calibri Light"/>
              </a:rPr>
              <a:t>o</a:t>
            </a:r>
            <a:r>
              <a:rPr sz="2533" b="1" spc="-13" dirty="0">
                <a:solidFill>
                  <a:srgbClr val="C00000"/>
                </a:solidFill>
                <a:latin typeface="Calibri Light"/>
                <a:cs typeface="Calibri Light"/>
              </a:rPr>
              <a:t>f</a:t>
            </a:r>
            <a:r>
              <a:rPr sz="2533" b="1" spc="-87" dirty="0">
                <a:solidFill>
                  <a:srgbClr val="C00000"/>
                </a:solidFill>
                <a:latin typeface="Times New Roman"/>
                <a:cs typeface="Times New Roman"/>
              </a:rPr>
              <a:t> </a:t>
            </a:r>
            <a:r>
              <a:rPr sz="2533" b="1" spc="-33" dirty="0">
                <a:solidFill>
                  <a:srgbClr val="C00000"/>
                </a:solidFill>
                <a:latin typeface="Calibri Light"/>
                <a:cs typeface="Calibri Light"/>
              </a:rPr>
              <a:t>r</a:t>
            </a:r>
            <a:r>
              <a:rPr sz="2533" b="1" spc="-20" dirty="0">
                <a:solidFill>
                  <a:srgbClr val="C00000"/>
                </a:solidFill>
                <a:latin typeface="Calibri Light"/>
                <a:cs typeface="Calibri Light"/>
              </a:rPr>
              <a:t>e</a:t>
            </a:r>
            <a:r>
              <a:rPr sz="2533" b="1" spc="-13" dirty="0">
                <a:solidFill>
                  <a:srgbClr val="C00000"/>
                </a:solidFill>
                <a:latin typeface="Calibri Light"/>
                <a:cs typeface="Calibri Light"/>
              </a:rPr>
              <a:t>s</a:t>
            </a:r>
            <a:r>
              <a:rPr sz="2533" b="1" spc="7" dirty="0">
                <a:solidFill>
                  <a:srgbClr val="C00000"/>
                </a:solidFill>
                <a:latin typeface="Calibri Light"/>
                <a:cs typeface="Calibri Light"/>
              </a:rPr>
              <a:t>o</a:t>
            </a:r>
            <a:r>
              <a:rPr sz="2533" b="1" spc="-27" dirty="0">
                <a:solidFill>
                  <a:srgbClr val="C00000"/>
                </a:solidFill>
                <a:latin typeface="Calibri Light"/>
                <a:cs typeface="Calibri Light"/>
              </a:rPr>
              <a:t>u</a:t>
            </a:r>
            <a:r>
              <a:rPr sz="2533" b="1" spc="-33" dirty="0">
                <a:solidFill>
                  <a:srgbClr val="C00000"/>
                </a:solidFill>
                <a:latin typeface="Calibri Light"/>
                <a:cs typeface="Calibri Light"/>
              </a:rPr>
              <a:t>r</a:t>
            </a:r>
            <a:r>
              <a:rPr sz="2533" b="1" spc="-13" dirty="0">
                <a:solidFill>
                  <a:srgbClr val="C00000"/>
                </a:solidFill>
                <a:latin typeface="Calibri Light"/>
                <a:cs typeface="Calibri Light"/>
              </a:rPr>
              <a:t>c</a:t>
            </a:r>
            <a:r>
              <a:rPr sz="2533" b="1" spc="-20" dirty="0">
                <a:solidFill>
                  <a:srgbClr val="C00000"/>
                </a:solidFill>
                <a:latin typeface="Calibri Light"/>
                <a:cs typeface="Calibri Light"/>
              </a:rPr>
              <a:t>e</a:t>
            </a:r>
            <a:r>
              <a:rPr sz="2533" b="1" spc="-13" dirty="0">
                <a:solidFill>
                  <a:srgbClr val="C00000"/>
                </a:solidFill>
                <a:latin typeface="Calibri Light"/>
                <a:cs typeface="Calibri Light"/>
              </a:rPr>
              <a:t>s</a:t>
            </a:r>
            <a:r>
              <a:rPr sz="2533" b="1" spc="-127" dirty="0">
                <a:solidFill>
                  <a:srgbClr val="C00000"/>
                </a:solidFill>
                <a:latin typeface="Times New Roman"/>
                <a:cs typeface="Times New Roman"/>
              </a:rPr>
              <a:t> </a:t>
            </a:r>
            <a:r>
              <a:rPr sz="2533" spc="-27" dirty="0">
                <a:latin typeface="Calibri Light"/>
                <a:cs typeface="Calibri Light"/>
              </a:rPr>
              <a:t>(</a:t>
            </a:r>
            <a:r>
              <a:rPr lang="en-MY" sz="2533" spc="-27" dirty="0">
                <a:latin typeface="Calibri Light"/>
                <a:cs typeface="Calibri Light"/>
              </a:rPr>
              <a:t>e</a:t>
            </a:r>
            <a:r>
              <a:rPr sz="2533" spc="-33" dirty="0">
                <a:latin typeface="Calibri Light"/>
                <a:cs typeface="Calibri Light"/>
              </a:rPr>
              <a:t>s</a:t>
            </a:r>
            <a:r>
              <a:rPr sz="2533" spc="-47" dirty="0">
                <a:latin typeface="Calibri Light"/>
                <a:cs typeface="Calibri Light"/>
              </a:rPr>
              <a:t>t</a:t>
            </a:r>
            <a:r>
              <a:rPr sz="2533" spc="-13" dirty="0">
                <a:latin typeface="Calibri Light"/>
                <a:cs typeface="Calibri Light"/>
              </a:rPr>
              <a:t>ablis</a:t>
            </a:r>
            <a:r>
              <a:rPr sz="2533" spc="-20" dirty="0">
                <a:latin typeface="Calibri Light"/>
                <a:cs typeface="Calibri Light"/>
              </a:rPr>
              <a:t>hes</a:t>
            </a:r>
            <a:r>
              <a:rPr sz="2533" spc="-13" dirty="0">
                <a:latin typeface="Times New Roman"/>
                <a:cs typeface="Times New Roman"/>
              </a:rPr>
              <a:t> </a:t>
            </a:r>
            <a:r>
              <a:rPr sz="2533" spc="-47" dirty="0">
                <a:latin typeface="Calibri Light"/>
                <a:cs typeface="Calibri Light"/>
              </a:rPr>
              <a:t>t</a:t>
            </a:r>
            <a:r>
              <a:rPr sz="2533" spc="-13" dirty="0">
                <a:latin typeface="Calibri Light"/>
                <a:cs typeface="Calibri Light"/>
              </a:rPr>
              <a:t>ac</a:t>
            </a:r>
            <a:r>
              <a:rPr sz="2533" spc="-27" dirty="0">
                <a:latin typeface="Calibri Light"/>
                <a:cs typeface="Calibri Light"/>
              </a:rPr>
              <a:t>t</a:t>
            </a:r>
            <a:r>
              <a:rPr sz="2533" spc="-7" dirty="0">
                <a:latin typeface="Calibri Light"/>
                <a:cs typeface="Calibri Light"/>
              </a:rPr>
              <a:t>i</a:t>
            </a:r>
            <a:r>
              <a:rPr sz="2533" spc="-27" dirty="0">
                <a:latin typeface="Calibri Light"/>
                <a:cs typeface="Calibri Light"/>
              </a:rPr>
              <a:t>c</a:t>
            </a:r>
            <a:r>
              <a:rPr sz="2533" dirty="0">
                <a:latin typeface="Calibri Light"/>
                <a:cs typeface="Calibri Light"/>
              </a:rPr>
              <a:t>s</a:t>
            </a:r>
            <a:r>
              <a:rPr lang="en-MY" sz="2533" dirty="0">
                <a:latin typeface="Calibri Light"/>
                <a:cs typeface="Calibri Light"/>
              </a:rPr>
              <a:t> </a:t>
            </a:r>
            <a:r>
              <a:rPr sz="2533" spc="-33" dirty="0">
                <a:latin typeface="Calibri Light"/>
                <a:cs typeface="Calibri Light"/>
              </a:rPr>
              <a:t>/</a:t>
            </a:r>
            <a:r>
              <a:rPr lang="en-MY" sz="2533" spc="-33" dirty="0">
                <a:latin typeface="Calibri Light"/>
                <a:cs typeface="Calibri Light"/>
              </a:rPr>
              <a:t> </a:t>
            </a:r>
            <a:r>
              <a:rPr sz="2533" spc="-33" dirty="0">
                <a:latin typeface="Calibri Light"/>
                <a:cs typeface="Calibri Light"/>
              </a:rPr>
              <a:t>s</a:t>
            </a:r>
            <a:r>
              <a:rPr sz="2533" spc="-13" dirty="0">
                <a:latin typeface="Calibri Light"/>
                <a:cs typeface="Calibri Light"/>
              </a:rPr>
              <a:t>t</a:t>
            </a:r>
            <a:r>
              <a:rPr sz="2533" spc="-67" dirty="0">
                <a:latin typeface="Calibri Light"/>
                <a:cs typeface="Calibri Light"/>
              </a:rPr>
              <a:t>r</a:t>
            </a:r>
            <a:r>
              <a:rPr sz="2533" spc="-33" dirty="0">
                <a:latin typeface="Calibri Light"/>
                <a:cs typeface="Calibri Light"/>
              </a:rPr>
              <a:t>a</a:t>
            </a:r>
            <a:r>
              <a:rPr sz="2533" spc="-47" dirty="0">
                <a:latin typeface="Calibri Light"/>
                <a:cs typeface="Calibri Light"/>
              </a:rPr>
              <a:t>t</a:t>
            </a:r>
            <a:r>
              <a:rPr sz="2533" spc="-20" dirty="0">
                <a:latin typeface="Calibri Light"/>
                <a:cs typeface="Calibri Light"/>
              </a:rPr>
              <a:t>e</a:t>
            </a:r>
            <a:r>
              <a:rPr sz="2533" spc="-7" dirty="0">
                <a:latin typeface="Calibri Light"/>
                <a:cs typeface="Calibri Light"/>
              </a:rPr>
              <a:t>g</a:t>
            </a:r>
            <a:r>
              <a:rPr sz="2533" spc="-13" dirty="0">
                <a:latin typeface="Calibri Light"/>
                <a:cs typeface="Calibri Light"/>
              </a:rPr>
              <a:t>ies</a:t>
            </a:r>
            <a:r>
              <a:rPr sz="2533" spc="-47" dirty="0">
                <a:latin typeface="Times New Roman"/>
                <a:cs typeface="Times New Roman"/>
              </a:rPr>
              <a:t> </a:t>
            </a:r>
            <a:r>
              <a:rPr sz="2533" spc="-13" dirty="0">
                <a:latin typeface="Calibri Light"/>
                <a:cs typeface="Calibri Light"/>
              </a:rPr>
              <a:t>and</a:t>
            </a:r>
            <a:r>
              <a:rPr sz="2533" spc="-67" dirty="0">
                <a:latin typeface="Times New Roman"/>
                <a:cs typeface="Times New Roman"/>
              </a:rPr>
              <a:t> </a:t>
            </a:r>
            <a:r>
              <a:rPr sz="2533" spc="-27" dirty="0">
                <a:latin typeface="Calibri Light"/>
                <a:cs typeface="Calibri Light"/>
              </a:rPr>
              <a:t>d</a:t>
            </a:r>
            <a:r>
              <a:rPr sz="2533" spc="-7" dirty="0">
                <a:latin typeface="Calibri Light"/>
                <a:cs typeface="Calibri Light"/>
              </a:rPr>
              <a:t>i</a:t>
            </a:r>
            <a:r>
              <a:rPr sz="2533" spc="-33" dirty="0">
                <a:latin typeface="Calibri Light"/>
                <a:cs typeface="Calibri Light"/>
              </a:rPr>
              <a:t>r</a:t>
            </a:r>
            <a:r>
              <a:rPr sz="2533" spc="-7" dirty="0">
                <a:latin typeface="Calibri Light"/>
                <a:cs typeface="Calibri Light"/>
              </a:rPr>
              <a:t>e</a:t>
            </a:r>
            <a:r>
              <a:rPr sz="2533" spc="-13" dirty="0">
                <a:latin typeface="Calibri Light"/>
                <a:cs typeface="Calibri Light"/>
              </a:rPr>
              <a:t>cts</a:t>
            </a:r>
            <a:r>
              <a:rPr sz="2533" spc="-53" dirty="0">
                <a:latin typeface="Times New Roman"/>
                <a:cs typeface="Times New Roman"/>
              </a:rPr>
              <a:t> </a:t>
            </a:r>
            <a:r>
              <a:rPr sz="2533" spc="7" dirty="0">
                <a:latin typeface="Calibri Light"/>
                <a:cs typeface="Calibri Light"/>
              </a:rPr>
              <a:t>o</a:t>
            </a:r>
            <a:r>
              <a:rPr sz="2533" spc="-27" dirty="0">
                <a:latin typeface="Calibri Light"/>
                <a:cs typeface="Calibri Light"/>
              </a:rPr>
              <a:t>p</a:t>
            </a:r>
            <a:r>
              <a:rPr sz="2533" spc="-20" dirty="0">
                <a:latin typeface="Calibri Light"/>
                <a:cs typeface="Calibri Light"/>
              </a:rPr>
              <a:t>e</a:t>
            </a:r>
            <a:r>
              <a:rPr sz="2533" spc="-60" dirty="0">
                <a:latin typeface="Calibri Light"/>
                <a:cs typeface="Calibri Light"/>
              </a:rPr>
              <a:t>r</a:t>
            </a:r>
            <a:r>
              <a:rPr sz="2533" spc="-33" dirty="0">
                <a:latin typeface="Calibri Light"/>
                <a:cs typeface="Calibri Light"/>
              </a:rPr>
              <a:t>a</a:t>
            </a:r>
            <a:r>
              <a:rPr sz="2533" spc="-13" dirty="0">
                <a:latin typeface="Calibri Light"/>
                <a:cs typeface="Calibri Light"/>
              </a:rPr>
              <a:t>tional</a:t>
            </a:r>
            <a:r>
              <a:rPr sz="2533" spc="-80" dirty="0">
                <a:latin typeface="Times New Roman"/>
                <a:cs typeface="Times New Roman"/>
              </a:rPr>
              <a:t> </a:t>
            </a:r>
            <a:r>
              <a:rPr sz="2533" spc="-33" dirty="0">
                <a:latin typeface="Calibri Light"/>
                <a:cs typeface="Calibri Light"/>
              </a:rPr>
              <a:t>r</a:t>
            </a:r>
            <a:r>
              <a:rPr sz="2533" spc="-20" dirty="0">
                <a:latin typeface="Calibri Light"/>
                <a:cs typeface="Calibri Light"/>
              </a:rPr>
              <a:t>e</a:t>
            </a:r>
            <a:r>
              <a:rPr sz="2533" spc="-13" dirty="0">
                <a:latin typeface="Calibri Light"/>
                <a:cs typeface="Calibri Light"/>
              </a:rPr>
              <a:t>s</a:t>
            </a:r>
            <a:r>
              <a:rPr sz="2533" spc="7" dirty="0">
                <a:latin typeface="Calibri Light"/>
                <a:cs typeface="Calibri Light"/>
              </a:rPr>
              <a:t>o</a:t>
            </a:r>
            <a:r>
              <a:rPr sz="2533" spc="-27" dirty="0">
                <a:latin typeface="Calibri Light"/>
                <a:cs typeface="Calibri Light"/>
              </a:rPr>
              <a:t>u</a:t>
            </a:r>
            <a:r>
              <a:rPr sz="2533" spc="-33" dirty="0">
                <a:latin typeface="Calibri Light"/>
                <a:cs typeface="Calibri Light"/>
              </a:rPr>
              <a:t>r</a:t>
            </a:r>
            <a:r>
              <a:rPr sz="2533" spc="-13" dirty="0">
                <a:latin typeface="Calibri Light"/>
                <a:cs typeface="Calibri Light"/>
              </a:rPr>
              <a:t>c</a:t>
            </a:r>
            <a:r>
              <a:rPr sz="2533" spc="-20" dirty="0">
                <a:latin typeface="Calibri Light"/>
                <a:cs typeface="Calibri Light"/>
              </a:rPr>
              <a:t>e</a:t>
            </a:r>
            <a:r>
              <a:rPr sz="2533" spc="-13" dirty="0">
                <a:latin typeface="Calibri Light"/>
                <a:cs typeface="Calibri Light"/>
              </a:rPr>
              <a:t>s</a:t>
            </a:r>
            <a:r>
              <a:rPr sz="2533" spc="-127" dirty="0">
                <a:latin typeface="Times New Roman"/>
                <a:cs typeface="Times New Roman"/>
              </a:rPr>
              <a:t> </a:t>
            </a:r>
            <a:r>
              <a:rPr sz="2533" spc="-47" dirty="0">
                <a:latin typeface="Calibri Light"/>
                <a:cs typeface="Calibri Light"/>
              </a:rPr>
              <a:t>t</a:t>
            </a:r>
            <a:r>
              <a:rPr sz="2533" dirty="0">
                <a:latin typeface="Calibri Light"/>
                <a:cs typeface="Calibri Light"/>
              </a:rPr>
              <a:t>o</a:t>
            </a:r>
            <a:r>
              <a:rPr sz="2533" spc="-67" dirty="0">
                <a:latin typeface="Times New Roman"/>
                <a:cs typeface="Times New Roman"/>
              </a:rPr>
              <a:t> </a:t>
            </a:r>
            <a:r>
              <a:rPr sz="2533" spc="-13" dirty="0">
                <a:latin typeface="Calibri Light"/>
                <a:cs typeface="Calibri Light"/>
              </a:rPr>
              <a:t>ac</a:t>
            </a:r>
            <a:r>
              <a:rPr sz="2533" spc="-27" dirty="0">
                <a:latin typeface="Calibri Light"/>
                <a:cs typeface="Calibri Light"/>
              </a:rPr>
              <a:t>h</a:t>
            </a:r>
            <a:r>
              <a:rPr sz="2533" spc="-13" dirty="0">
                <a:latin typeface="Calibri Light"/>
                <a:cs typeface="Calibri Light"/>
              </a:rPr>
              <a:t>ie</a:t>
            </a:r>
            <a:r>
              <a:rPr sz="2533" spc="-40" dirty="0">
                <a:latin typeface="Calibri Light"/>
                <a:cs typeface="Calibri Light"/>
              </a:rPr>
              <a:t>v</a:t>
            </a:r>
            <a:r>
              <a:rPr sz="2533" dirty="0">
                <a:latin typeface="Calibri Light"/>
                <a:cs typeface="Calibri Light"/>
              </a:rPr>
              <a:t>e</a:t>
            </a:r>
            <a:r>
              <a:rPr sz="2533" spc="-53" dirty="0">
                <a:latin typeface="Times New Roman"/>
                <a:cs typeface="Times New Roman"/>
              </a:rPr>
              <a:t> </a:t>
            </a:r>
            <a:r>
              <a:rPr sz="2533" spc="-7" dirty="0">
                <a:latin typeface="Calibri Light"/>
                <a:cs typeface="Calibri Light"/>
              </a:rPr>
              <a:t>i</a:t>
            </a:r>
            <a:r>
              <a:rPr sz="2533" spc="-27" dirty="0">
                <a:latin typeface="Calibri Light"/>
                <a:cs typeface="Calibri Light"/>
              </a:rPr>
              <a:t>n</a:t>
            </a:r>
            <a:r>
              <a:rPr sz="2533" spc="-13" dirty="0">
                <a:latin typeface="Calibri Light"/>
                <a:cs typeface="Calibri Light"/>
              </a:rPr>
              <a:t>c</a:t>
            </a:r>
            <a:r>
              <a:rPr sz="2533" spc="-7" dirty="0">
                <a:latin typeface="Calibri Light"/>
                <a:cs typeface="Calibri Light"/>
              </a:rPr>
              <a:t>i</a:t>
            </a:r>
            <a:r>
              <a:rPr sz="2533" spc="-27" dirty="0">
                <a:latin typeface="Calibri Light"/>
                <a:cs typeface="Calibri Light"/>
              </a:rPr>
              <a:t>d</a:t>
            </a:r>
            <a:r>
              <a:rPr sz="2533" spc="-20" dirty="0">
                <a:latin typeface="Calibri Light"/>
                <a:cs typeface="Calibri Light"/>
              </a:rPr>
              <a:t>e</a:t>
            </a:r>
            <a:r>
              <a:rPr sz="2533" spc="-53" dirty="0">
                <a:latin typeface="Calibri Light"/>
                <a:cs typeface="Calibri Light"/>
              </a:rPr>
              <a:t>n</a:t>
            </a:r>
            <a:r>
              <a:rPr sz="2533" spc="-13" dirty="0">
                <a:latin typeface="Calibri Light"/>
                <a:cs typeface="Calibri Light"/>
              </a:rPr>
              <a:t>t</a:t>
            </a:r>
            <a:r>
              <a:rPr sz="2533" spc="-33" dirty="0">
                <a:latin typeface="Times New Roman"/>
                <a:cs typeface="Times New Roman"/>
              </a:rPr>
              <a:t> </a:t>
            </a:r>
            <a:r>
              <a:rPr sz="2533" spc="-33" dirty="0">
                <a:latin typeface="Calibri Light"/>
                <a:cs typeface="Calibri Light"/>
              </a:rPr>
              <a:t>r</a:t>
            </a:r>
            <a:r>
              <a:rPr sz="2533" spc="-20" dirty="0">
                <a:latin typeface="Calibri Light"/>
                <a:cs typeface="Calibri Light"/>
              </a:rPr>
              <a:t>e</a:t>
            </a:r>
            <a:r>
              <a:rPr sz="2533" spc="-13" dirty="0">
                <a:latin typeface="Calibri Light"/>
                <a:cs typeface="Calibri Light"/>
              </a:rPr>
              <a:t>s</a:t>
            </a:r>
            <a:r>
              <a:rPr sz="2533" spc="-27" dirty="0">
                <a:latin typeface="Calibri Light"/>
                <a:cs typeface="Calibri Light"/>
              </a:rPr>
              <a:t>p</a:t>
            </a:r>
            <a:r>
              <a:rPr sz="2533" spc="7" dirty="0">
                <a:latin typeface="Calibri Light"/>
                <a:cs typeface="Calibri Light"/>
              </a:rPr>
              <a:t>o</a:t>
            </a:r>
            <a:r>
              <a:rPr sz="2533" spc="-27" dirty="0">
                <a:latin typeface="Calibri Light"/>
                <a:cs typeface="Calibri Light"/>
              </a:rPr>
              <a:t>n</a:t>
            </a:r>
            <a:r>
              <a:rPr sz="2533" spc="-13" dirty="0">
                <a:latin typeface="Calibri Light"/>
                <a:cs typeface="Calibri Light"/>
              </a:rPr>
              <a:t>se</a:t>
            </a:r>
            <a:r>
              <a:rPr sz="2533" spc="-7" dirty="0">
                <a:latin typeface="Times New Roman"/>
                <a:cs typeface="Times New Roman"/>
              </a:rPr>
              <a:t> </a:t>
            </a:r>
            <a:r>
              <a:rPr sz="2533" spc="7" dirty="0">
                <a:latin typeface="Calibri Light"/>
                <a:cs typeface="Calibri Light"/>
              </a:rPr>
              <a:t>o</a:t>
            </a:r>
            <a:r>
              <a:rPr sz="2533" spc="-27" dirty="0">
                <a:latin typeface="Calibri Light"/>
                <a:cs typeface="Calibri Light"/>
              </a:rPr>
              <a:t>b</a:t>
            </a:r>
            <a:r>
              <a:rPr sz="2533" dirty="0">
                <a:latin typeface="Calibri Light"/>
                <a:cs typeface="Calibri Light"/>
              </a:rPr>
              <a:t>jec</a:t>
            </a:r>
            <a:r>
              <a:rPr sz="2533" spc="-13" dirty="0">
                <a:latin typeface="Calibri Light"/>
                <a:cs typeface="Calibri Light"/>
              </a:rPr>
              <a:t>t</a:t>
            </a:r>
            <a:r>
              <a:rPr sz="2533" spc="-7" dirty="0">
                <a:latin typeface="Calibri Light"/>
                <a:cs typeface="Calibri Light"/>
              </a:rPr>
              <a:t>i</a:t>
            </a:r>
            <a:r>
              <a:rPr sz="2533" spc="-40" dirty="0">
                <a:latin typeface="Calibri Light"/>
                <a:cs typeface="Calibri Light"/>
              </a:rPr>
              <a:t>v</a:t>
            </a:r>
            <a:r>
              <a:rPr sz="2533" spc="-20" dirty="0">
                <a:latin typeface="Calibri Light"/>
                <a:cs typeface="Calibri Light"/>
              </a:rPr>
              <a:t>e</a:t>
            </a:r>
            <a:r>
              <a:rPr sz="2533" spc="-13" dirty="0">
                <a:latin typeface="Calibri Light"/>
                <a:cs typeface="Calibri Light"/>
              </a:rPr>
              <a:t>s</a:t>
            </a:r>
            <a:r>
              <a:rPr sz="2533" spc="-27" dirty="0">
                <a:latin typeface="Calibri Light"/>
                <a:cs typeface="Calibri Light"/>
              </a:rPr>
              <a:t>)</a:t>
            </a:r>
            <a:r>
              <a:rPr sz="2533" spc="-7" dirty="0">
                <a:latin typeface="Calibri Light"/>
                <a:cs typeface="Calibri Light"/>
              </a:rPr>
              <a:t>.</a:t>
            </a:r>
            <a:r>
              <a:rPr sz="2533" spc="-47" dirty="0">
                <a:latin typeface="Times New Roman"/>
                <a:cs typeface="Times New Roman"/>
              </a:rPr>
              <a:t> </a:t>
            </a:r>
            <a:r>
              <a:rPr sz="2533" spc="-47" dirty="0">
                <a:latin typeface="Calibri Light"/>
                <a:cs typeface="Calibri Light"/>
              </a:rPr>
              <a:t>R</a:t>
            </a:r>
            <a:r>
              <a:rPr sz="2533" spc="-20" dirty="0">
                <a:latin typeface="Calibri Light"/>
                <a:cs typeface="Calibri Light"/>
              </a:rPr>
              <a:t>e</a:t>
            </a:r>
            <a:r>
              <a:rPr sz="2533" spc="-33" dirty="0">
                <a:latin typeface="Calibri Light"/>
                <a:cs typeface="Calibri Light"/>
              </a:rPr>
              <a:t>s</a:t>
            </a:r>
            <a:r>
              <a:rPr sz="2533" spc="-27" dirty="0">
                <a:latin typeface="Calibri Light"/>
                <a:cs typeface="Calibri Light"/>
              </a:rPr>
              <a:t>p</a:t>
            </a:r>
            <a:r>
              <a:rPr sz="2533" spc="-20" dirty="0">
                <a:latin typeface="Calibri Light"/>
                <a:cs typeface="Calibri Light"/>
              </a:rPr>
              <a:t>o</a:t>
            </a:r>
            <a:r>
              <a:rPr sz="2533" spc="-53" dirty="0">
                <a:latin typeface="Calibri Light"/>
                <a:cs typeface="Calibri Light"/>
              </a:rPr>
              <a:t>n</a:t>
            </a:r>
            <a:r>
              <a:rPr sz="2533" spc="-33" dirty="0">
                <a:latin typeface="Calibri Light"/>
                <a:cs typeface="Calibri Light"/>
              </a:rPr>
              <a:t>s</a:t>
            </a:r>
            <a:r>
              <a:rPr sz="2533" spc="-7" dirty="0">
                <a:latin typeface="Calibri Light"/>
                <a:cs typeface="Calibri Light"/>
              </a:rPr>
              <a:t>i</a:t>
            </a:r>
            <a:r>
              <a:rPr sz="2533" spc="-53" dirty="0">
                <a:latin typeface="Calibri Light"/>
                <a:cs typeface="Calibri Light"/>
              </a:rPr>
              <a:t>b</a:t>
            </a:r>
            <a:r>
              <a:rPr sz="2533" spc="-33" dirty="0">
                <a:latin typeface="Calibri Light"/>
                <a:cs typeface="Calibri Light"/>
              </a:rPr>
              <a:t>l</a:t>
            </a:r>
            <a:r>
              <a:rPr sz="2533" dirty="0">
                <a:latin typeface="Calibri Light"/>
                <a:cs typeface="Calibri Light"/>
              </a:rPr>
              <a:t>e</a:t>
            </a:r>
            <a:r>
              <a:rPr sz="2533" spc="-152" dirty="0">
                <a:latin typeface="Times New Roman"/>
                <a:cs typeface="Times New Roman"/>
              </a:rPr>
              <a:t> </a:t>
            </a:r>
            <a:r>
              <a:rPr sz="2533" spc="-53" dirty="0">
                <a:latin typeface="Calibri Light"/>
                <a:cs typeface="Calibri Light"/>
              </a:rPr>
              <a:t>f</a:t>
            </a:r>
            <a:r>
              <a:rPr sz="2533" spc="7" dirty="0">
                <a:latin typeface="Calibri Light"/>
                <a:cs typeface="Calibri Light"/>
              </a:rPr>
              <a:t>o</a:t>
            </a:r>
            <a:r>
              <a:rPr sz="2533" spc="-13" dirty="0">
                <a:latin typeface="Calibri Light"/>
                <a:cs typeface="Calibri Light"/>
              </a:rPr>
              <a:t>r</a:t>
            </a:r>
            <a:r>
              <a:rPr sz="2533" spc="-147" dirty="0">
                <a:latin typeface="Times New Roman"/>
                <a:cs typeface="Times New Roman"/>
              </a:rPr>
              <a:t> </a:t>
            </a:r>
            <a:r>
              <a:rPr sz="2533" dirty="0">
                <a:latin typeface="Calibri Light"/>
                <a:cs typeface="Calibri Light"/>
              </a:rPr>
              <a:t>u</a:t>
            </a:r>
            <a:r>
              <a:rPr sz="2533" spc="-13" dirty="0">
                <a:latin typeface="Calibri Light"/>
                <a:cs typeface="Calibri Light"/>
              </a:rPr>
              <a:t>si</a:t>
            </a:r>
            <a:r>
              <a:rPr sz="2533" spc="-47" dirty="0">
                <a:latin typeface="Calibri Light"/>
                <a:cs typeface="Calibri Light"/>
              </a:rPr>
              <a:t>n</a:t>
            </a:r>
            <a:r>
              <a:rPr sz="2533" spc="-13" dirty="0">
                <a:latin typeface="Calibri Light"/>
                <a:cs typeface="Calibri Light"/>
              </a:rPr>
              <a:t>g</a:t>
            </a:r>
            <a:r>
              <a:rPr sz="2533" spc="-173" dirty="0">
                <a:latin typeface="Times New Roman"/>
                <a:cs typeface="Times New Roman"/>
              </a:rPr>
              <a:t> </a:t>
            </a:r>
            <a:r>
              <a:rPr sz="2533" spc="-33" dirty="0">
                <a:latin typeface="Calibri Light"/>
                <a:cs typeface="Calibri Light"/>
              </a:rPr>
              <a:t>r</a:t>
            </a:r>
            <a:r>
              <a:rPr sz="2533" spc="-20" dirty="0">
                <a:latin typeface="Calibri Light"/>
                <a:cs typeface="Calibri Light"/>
              </a:rPr>
              <a:t>e</a:t>
            </a:r>
            <a:r>
              <a:rPr sz="2533" spc="-13" dirty="0">
                <a:latin typeface="Calibri Light"/>
                <a:cs typeface="Calibri Light"/>
              </a:rPr>
              <a:t>s</a:t>
            </a:r>
            <a:r>
              <a:rPr sz="2533" spc="-20" dirty="0">
                <a:latin typeface="Calibri Light"/>
                <a:cs typeface="Calibri Light"/>
              </a:rPr>
              <a:t>o</a:t>
            </a:r>
            <a:r>
              <a:rPr sz="2533" spc="-53" dirty="0">
                <a:latin typeface="Calibri Light"/>
                <a:cs typeface="Calibri Light"/>
              </a:rPr>
              <a:t>u</a:t>
            </a:r>
            <a:r>
              <a:rPr sz="2533" spc="-87" dirty="0">
                <a:latin typeface="Calibri Light"/>
                <a:cs typeface="Calibri Light"/>
              </a:rPr>
              <a:t>r</a:t>
            </a:r>
            <a:r>
              <a:rPr sz="2533" spc="-40" dirty="0">
                <a:latin typeface="Calibri Light"/>
                <a:cs typeface="Calibri Light"/>
              </a:rPr>
              <a:t>c</a:t>
            </a:r>
            <a:r>
              <a:rPr sz="2533" spc="-20" dirty="0">
                <a:latin typeface="Calibri Light"/>
                <a:cs typeface="Calibri Light"/>
              </a:rPr>
              <a:t>e</a:t>
            </a:r>
            <a:r>
              <a:rPr sz="2533" spc="-13" dirty="0">
                <a:latin typeface="Calibri Light"/>
                <a:cs typeface="Calibri Light"/>
              </a:rPr>
              <a:t>s</a:t>
            </a:r>
            <a:r>
              <a:rPr sz="2533" spc="-173" dirty="0">
                <a:latin typeface="Times New Roman"/>
                <a:cs typeface="Times New Roman"/>
              </a:rPr>
              <a:t> </a:t>
            </a:r>
            <a:r>
              <a:rPr sz="2533" dirty="0">
                <a:latin typeface="Calibri Light"/>
                <a:cs typeface="Calibri Light"/>
              </a:rPr>
              <a:t>to</a:t>
            </a:r>
            <a:r>
              <a:rPr sz="2533" spc="-127" dirty="0">
                <a:latin typeface="Times New Roman"/>
                <a:cs typeface="Times New Roman"/>
              </a:rPr>
              <a:t> </a:t>
            </a:r>
            <a:r>
              <a:rPr sz="2533" spc="-33" dirty="0">
                <a:latin typeface="Calibri Light"/>
                <a:cs typeface="Calibri Light"/>
              </a:rPr>
              <a:t>r</a:t>
            </a:r>
            <a:r>
              <a:rPr sz="2533" spc="-20" dirty="0">
                <a:latin typeface="Calibri Light"/>
                <a:cs typeface="Calibri Light"/>
              </a:rPr>
              <a:t>e</a:t>
            </a:r>
            <a:r>
              <a:rPr sz="2533" spc="-33" dirty="0">
                <a:latin typeface="Calibri Light"/>
                <a:cs typeface="Calibri Light"/>
              </a:rPr>
              <a:t>s</a:t>
            </a:r>
            <a:r>
              <a:rPr sz="2533" spc="-27" dirty="0">
                <a:latin typeface="Calibri Light"/>
                <a:cs typeface="Calibri Light"/>
              </a:rPr>
              <a:t>p</a:t>
            </a:r>
            <a:r>
              <a:rPr sz="2533" spc="-20" dirty="0">
                <a:latin typeface="Calibri Light"/>
                <a:cs typeface="Calibri Light"/>
              </a:rPr>
              <a:t>o</a:t>
            </a:r>
            <a:r>
              <a:rPr sz="2533" spc="-53" dirty="0">
                <a:latin typeface="Calibri Light"/>
                <a:cs typeface="Calibri Light"/>
              </a:rPr>
              <a:t>n</a:t>
            </a:r>
            <a:r>
              <a:rPr sz="2533" spc="-13" dirty="0">
                <a:latin typeface="Calibri Light"/>
                <a:cs typeface="Calibri Light"/>
              </a:rPr>
              <a:t>d</a:t>
            </a:r>
            <a:r>
              <a:rPr sz="2533" spc="-193" dirty="0">
                <a:latin typeface="Times New Roman"/>
                <a:cs typeface="Times New Roman"/>
              </a:rPr>
              <a:t> </a:t>
            </a:r>
            <a:r>
              <a:rPr sz="2533" dirty="0">
                <a:latin typeface="Calibri Light"/>
                <a:cs typeface="Calibri Light"/>
              </a:rPr>
              <a:t>d</a:t>
            </a:r>
            <a:r>
              <a:rPr sz="2533" spc="7" dirty="0">
                <a:latin typeface="Calibri Light"/>
                <a:cs typeface="Calibri Light"/>
              </a:rPr>
              <a:t>i</a:t>
            </a:r>
            <a:r>
              <a:rPr sz="2533" spc="-67" dirty="0">
                <a:latin typeface="Calibri Light"/>
                <a:cs typeface="Calibri Light"/>
              </a:rPr>
              <a:t>r</a:t>
            </a:r>
            <a:r>
              <a:rPr sz="2533" spc="-27" dirty="0">
                <a:latin typeface="Calibri Light"/>
                <a:cs typeface="Calibri Light"/>
              </a:rPr>
              <a:t>e</a:t>
            </a:r>
            <a:r>
              <a:rPr sz="2533" spc="-40" dirty="0">
                <a:latin typeface="Calibri Light"/>
                <a:cs typeface="Calibri Light"/>
              </a:rPr>
              <a:t>c</a:t>
            </a:r>
            <a:r>
              <a:rPr sz="2533" spc="-13" dirty="0">
                <a:latin typeface="Calibri Light"/>
                <a:cs typeface="Calibri Light"/>
              </a:rPr>
              <a:t>t</a:t>
            </a:r>
            <a:r>
              <a:rPr sz="2533" spc="-40" dirty="0">
                <a:latin typeface="Calibri Light"/>
                <a:cs typeface="Calibri Light"/>
              </a:rPr>
              <a:t>l</a:t>
            </a:r>
            <a:r>
              <a:rPr sz="2533" spc="-13" dirty="0">
                <a:latin typeface="Calibri Light"/>
                <a:cs typeface="Calibri Light"/>
              </a:rPr>
              <a:t>y</a:t>
            </a:r>
            <a:r>
              <a:rPr sz="2533" spc="-152" dirty="0">
                <a:latin typeface="Times New Roman"/>
                <a:cs typeface="Times New Roman"/>
              </a:rPr>
              <a:t> </a:t>
            </a:r>
            <a:r>
              <a:rPr sz="2533" dirty="0">
                <a:latin typeface="Calibri Light"/>
                <a:cs typeface="Calibri Light"/>
              </a:rPr>
              <a:t>to</a:t>
            </a:r>
            <a:r>
              <a:rPr sz="2533" spc="-127" dirty="0">
                <a:latin typeface="Times New Roman"/>
                <a:cs typeface="Times New Roman"/>
              </a:rPr>
              <a:t> </a:t>
            </a:r>
            <a:r>
              <a:rPr sz="2533" dirty="0">
                <a:latin typeface="Calibri Light"/>
                <a:cs typeface="Calibri Light"/>
              </a:rPr>
              <a:t>t</a:t>
            </a:r>
            <a:r>
              <a:rPr sz="2533" spc="-27" dirty="0">
                <a:latin typeface="Calibri Light"/>
                <a:cs typeface="Calibri Light"/>
              </a:rPr>
              <a:t>h</a:t>
            </a:r>
            <a:r>
              <a:rPr sz="2533" dirty="0">
                <a:latin typeface="Calibri Light"/>
                <a:cs typeface="Calibri Light"/>
              </a:rPr>
              <a:t>e</a:t>
            </a:r>
            <a:r>
              <a:rPr sz="2533" spc="-152" dirty="0">
                <a:latin typeface="Times New Roman"/>
                <a:cs typeface="Times New Roman"/>
              </a:rPr>
              <a:t> </a:t>
            </a:r>
            <a:r>
              <a:rPr sz="2533" spc="-7" dirty="0">
                <a:latin typeface="Calibri Light"/>
                <a:cs typeface="Calibri Light"/>
              </a:rPr>
              <a:t>e</a:t>
            </a:r>
            <a:r>
              <a:rPr sz="2533" spc="-20" dirty="0">
                <a:latin typeface="Calibri Light"/>
                <a:cs typeface="Calibri Light"/>
              </a:rPr>
              <a:t>v</a:t>
            </a:r>
            <a:r>
              <a:rPr sz="2533" spc="-27" dirty="0">
                <a:latin typeface="Calibri Light"/>
                <a:cs typeface="Calibri Light"/>
              </a:rPr>
              <a:t>e</a:t>
            </a:r>
            <a:r>
              <a:rPr sz="2533" spc="-53" dirty="0">
                <a:latin typeface="Calibri Light"/>
                <a:cs typeface="Calibri Light"/>
              </a:rPr>
              <a:t>n</a:t>
            </a:r>
            <a:r>
              <a:rPr sz="2533" spc="-13" dirty="0">
                <a:latin typeface="Calibri Light"/>
                <a:cs typeface="Calibri Light"/>
              </a:rPr>
              <a:t>t.</a:t>
            </a:r>
            <a:endParaRPr sz="2533" dirty="0">
              <a:latin typeface="Calibri Light"/>
              <a:cs typeface="Calibri Light"/>
            </a:endParaRPr>
          </a:p>
          <a:p>
            <a:pPr>
              <a:spcBef>
                <a:spcPts val="69"/>
              </a:spcBef>
              <a:buFont typeface="Arial"/>
              <a:buChar char="•"/>
            </a:pPr>
            <a:endParaRPr sz="2667" dirty="0">
              <a:latin typeface="Times New Roman"/>
              <a:cs typeface="Times New Roman"/>
            </a:endParaRPr>
          </a:p>
          <a:p>
            <a:pPr marL="247220" marR="841566" indent="-230288">
              <a:lnSpc>
                <a:spcPct val="80300"/>
              </a:lnSpc>
              <a:buFont typeface="Arial"/>
              <a:buChar char="•"/>
              <a:tabLst>
                <a:tab pos="248067" algn="l"/>
              </a:tabLst>
            </a:pPr>
            <a:r>
              <a:rPr sz="2533" b="1" dirty="0">
                <a:solidFill>
                  <a:srgbClr val="000099"/>
                </a:solidFill>
                <a:latin typeface="Calibri Light"/>
                <a:cs typeface="Calibri Light"/>
              </a:rPr>
              <a:t>L</a:t>
            </a:r>
            <a:r>
              <a:rPr sz="2533" b="1" spc="13" dirty="0">
                <a:solidFill>
                  <a:srgbClr val="000099"/>
                </a:solidFill>
                <a:latin typeface="Calibri Light"/>
                <a:cs typeface="Calibri Light"/>
              </a:rPr>
              <a:t>o</a:t>
            </a:r>
            <a:r>
              <a:rPr sz="2533" b="1" spc="-33" dirty="0">
                <a:solidFill>
                  <a:srgbClr val="000099"/>
                </a:solidFill>
                <a:latin typeface="Calibri Light"/>
                <a:cs typeface="Calibri Light"/>
              </a:rPr>
              <a:t>g</a:t>
            </a:r>
            <a:r>
              <a:rPr sz="2533" b="1" spc="-7" dirty="0">
                <a:solidFill>
                  <a:srgbClr val="000099"/>
                </a:solidFill>
                <a:latin typeface="Calibri Light"/>
                <a:cs typeface="Calibri Light"/>
              </a:rPr>
              <a:t>i</a:t>
            </a:r>
            <a:r>
              <a:rPr sz="2533" b="1" spc="-67" dirty="0">
                <a:solidFill>
                  <a:srgbClr val="000099"/>
                </a:solidFill>
                <a:latin typeface="Calibri Light"/>
                <a:cs typeface="Calibri Light"/>
              </a:rPr>
              <a:t>s</a:t>
            </a:r>
            <a:r>
              <a:rPr sz="2533" b="1" spc="-13" dirty="0">
                <a:solidFill>
                  <a:srgbClr val="000099"/>
                </a:solidFill>
                <a:latin typeface="Calibri Light"/>
                <a:cs typeface="Calibri Light"/>
              </a:rPr>
              <a:t>t</a:t>
            </a:r>
            <a:r>
              <a:rPr sz="2533" b="1" spc="-40" dirty="0">
                <a:solidFill>
                  <a:srgbClr val="000099"/>
                </a:solidFill>
                <a:latin typeface="Calibri Light"/>
                <a:cs typeface="Calibri Light"/>
              </a:rPr>
              <a:t>i</a:t>
            </a:r>
            <a:r>
              <a:rPr sz="2533" b="1" spc="-13" dirty="0">
                <a:solidFill>
                  <a:srgbClr val="000099"/>
                </a:solidFill>
                <a:latin typeface="Calibri Light"/>
                <a:cs typeface="Calibri Light"/>
              </a:rPr>
              <a:t>c</a:t>
            </a:r>
            <a:r>
              <a:rPr sz="2533" b="1" spc="-33" dirty="0">
                <a:solidFill>
                  <a:srgbClr val="000099"/>
                </a:solidFill>
                <a:latin typeface="Calibri Light"/>
                <a:cs typeface="Calibri Light"/>
              </a:rPr>
              <a:t>s</a:t>
            </a:r>
            <a:r>
              <a:rPr sz="2533" b="1" spc="-7" dirty="0">
                <a:solidFill>
                  <a:srgbClr val="000099"/>
                </a:solidFill>
                <a:latin typeface="Calibri Light"/>
                <a:cs typeface="Calibri Light"/>
              </a:rPr>
              <a:t>:</a:t>
            </a:r>
            <a:r>
              <a:rPr sz="2533" b="1" spc="-152" dirty="0">
                <a:solidFill>
                  <a:srgbClr val="000099"/>
                </a:solidFill>
                <a:latin typeface="Times New Roman"/>
                <a:cs typeface="Times New Roman"/>
              </a:rPr>
              <a:t> </a:t>
            </a:r>
            <a:r>
              <a:rPr sz="2533" b="1" spc="7" dirty="0">
                <a:solidFill>
                  <a:srgbClr val="C00000"/>
                </a:solidFill>
                <a:latin typeface="Calibri Light"/>
                <a:cs typeface="Calibri Light"/>
              </a:rPr>
              <a:t>A</a:t>
            </a:r>
            <a:r>
              <a:rPr sz="2533" b="1" spc="-13" dirty="0">
                <a:solidFill>
                  <a:srgbClr val="C00000"/>
                </a:solidFill>
                <a:latin typeface="Calibri Light"/>
                <a:cs typeface="Calibri Light"/>
              </a:rPr>
              <a:t>c</a:t>
            </a:r>
            <a:r>
              <a:rPr sz="2533" b="1" spc="-27" dirty="0">
                <a:solidFill>
                  <a:srgbClr val="C00000"/>
                </a:solidFill>
                <a:latin typeface="Calibri Light"/>
                <a:cs typeface="Calibri Light"/>
              </a:rPr>
              <a:t>qu</a:t>
            </a:r>
            <a:r>
              <a:rPr sz="2533" b="1" spc="-13" dirty="0">
                <a:solidFill>
                  <a:srgbClr val="C00000"/>
                </a:solidFill>
                <a:latin typeface="Calibri Light"/>
                <a:cs typeface="Calibri Light"/>
              </a:rPr>
              <a:t>iring</a:t>
            </a:r>
            <a:r>
              <a:rPr sz="2533" b="1" spc="-47" dirty="0">
                <a:solidFill>
                  <a:srgbClr val="C00000"/>
                </a:solidFill>
                <a:latin typeface="Times New Roman"/>
                <a:cs typeface="Times New Roman"/>
              </a:rPr>
              <a:t> </a:t>
            </a:r>
            <a:r>
              <a:rPr sz="2533" b="1" spc="-13" dirty="0">
                <a:solidFill>
                  <a:srgbClr val="C00000"/>
                </a:solidFill>
                <a:latin typeface="Calibri Light"/>
                <a:cs typeface="Calibri Light"/>
              </a:rPr>
              <a:t>and</a:t>
            </a:r>
            <a:r>
              <a:rPr sz="2533" b="1" spc="-67" dirty="0">
                <a:solidFill>
                  <a:srgbClr val="C00000"/>
                </a:solidFill>
                <a:latin typeface="Times New Roman"/>
                <a:cs typeface="Times New Roman"/>
              </a:rPr>
              <a:t> </a:t>
            </a:r>
            <a:r>
              <a:rPr sz="2533" b="1" spc="-27" dirty="0">
                <a:solidFill>
                  <a:srgbClr val="C00000"/>
                </a:solidFill>
                <a:latin typeface="Calibri Light"/>
                <a:cs typeface="Calibri Light"/>
              </a:rPr>
              <a:t>d</a:t>
            </a:r>
            <a:r>
              <a:rPr sz="2533" b="1" spc="-20" dirty="0">
                <a:solidFill>
                  <a:srgbClr val="C00000"/>
                </a:solidFill>
                <a:latin typeface="Calibri Light"/>
                <a:cs typeface="Calibri Light"/>
              </a:rPr>
              <a:t>ep</a:t>
            </a:r>
            <a:r>
              <a:rPr sz="2533" b="1" dirty="0">
                <a:solidFill>
                  <a:srgbClr val="C00000"/>
                </a:solidFill>
                <a:latin typeface="Calibri Light"/>
                <a:cs typeface="Calibri Light"/>
              </a:rPr>
              <a:t>l</a:t>
            </a:r>
            <a:r>
              <a:rPr sz="2533" b="1" spc="7" dirty="0">
                <a:solidFill>
                  <a:srgbClr val="C00000"/>
                </a:solidFill>
                <a:latin typeface="Calibri Light"/>
                <a:cs typeface="Calibri Light"/>
              </a:rPr>
              <a:t>o</a:t>
            </a:r>
            <a:r>
              <a:rPr sz="2533" b="1" spc="-13" dirty="0">
                <a:solidFill>
                  <a:srgbClr val="C00000"/>
                </a:solidFill>
                <a:latin typeface="Calibri Light"/>
                <a:cs typeface="Calibri Light"/>
              </a:rPr>
              <a:t>yi</a:t>
            </a:r>
            <a:r>
              <a:rPr sz="2533" b="1" spc="-20" dirty="0">
                <a:solidFill>
                  <a:srgbClr val="C00000"/>
                </a:solidFill>
                <a:latin typeface="Calibri Light"/>
                <a:cs typeface="Calibri Light"/>
              </a:rPr>
              <a:t>n</a:t>
            </a:r>
            <a:r>
              <a:rPr sz="2533" b="1" spc="-13" dirty="0">
                <a:solidFill>
                  <a:srgbClr val="C00000"/>
                </a:solidFill>
                <a:latin typeface="Calibri Light"/>
                <a:cs typeface="Calibri Light"/>
              </a:rPr>
              <a:t>g</a:t>
            </a:r>
            <a:r>
              <a:rPr sz="2533" b="1" spc="-67" dirty="0">
                <a:solidFill>
                  <a:srgbClr val="C00000"/>
                </a:solidFill>
                <a:latin typeface="Times New Roman"/>
                <a:cs typeface="Times New Roman"/>
              </a:rPr>
              <a:t> </a:t>
            </a:r>
            <a:r>
              <a:rPr sz="2533" b="1" spc="-33" dirty="0">
                <a:solidFill>
                  <a:srgbClr val="C00000"/>
                </a:solidFill>
                <a:latin typeface="Calibri Light"/>
                <a:cs typeface="Calibri Light"/>
              </a:rPr>
              <a:t>r</a:t>
            </a:r>
            <a:r>
              <a:rPr sz="2533" b="1" spc="-20" dirty="0">
                <a:solidFill>
                  <a:srgbClr val="C00000"/>
                </a:solidFill>
                <a:latin typeface="Calibri Light"/>
                <a:cs typeface="Calibri Light"/>
              </a:rPr>
              <a:t>e</a:t>
            </a:r>
            <a:r>
              <a:rPr sz="2533" b="1" spc="-13" dirty="0">
                <a:solidFill>
                  <a:srgbClr val="C00000"/>
                </a:solidFill>
                <a:latin typeface="Calibri Light"/>
                <a:cs typeface="Calibri Light"/>
              </a:rPr>
              <a:t>s</a:t>
            </a:r>
            <a:r>
              <a:rPr sz="2533" b="1" spc="7" dirty="0">
                <a:solidFill>
                  <a:srgbClr val="C00000"/>
                </a:solidFill>
                <a:latin typeface="Calibri Light"/>
                <a:cs typeface="Calibri Light"/>
              </a:rPr>
              <a:t>o</a:t>
            </a:r>
            <a:r>
              <a:rPr sz="2533" b="1" spc="-27" dirty="0">
                <a:solidFill>
                  <a:srgbClr val="C00000"/>
                </a:solidFill>
                <a:latin typeface="Calibri Light"/>
                <a:cs typeface="Calibri Light"/>
              </a:rPr>
              <a:t>u</a:t>
            </a:r>
            <a:r>
              <a:rPr sz="2533" b="1" spc="-33" dirty="0">
                <a:solidFill>
                  <a:srgbClr val="C00000"/>
                </a:solidFill>
                <a:latin typeface="Calibri Light"/>
                <a:cs typeface="Calibri Light"/>
              </a:rPr>
              <a:t>r</a:t>
            </a:r>
            <a:r>
              <a:rPr sz="2533" b="1" spc="-13" dirty="0">
                <a:solidFill>
                  <a:srgbClr val="C00000"/>
                </a:solidFill>
                <a:latin typeface="Calibri Light"/>
                <a:cs typeface="Calibri Light"/>
              </a:rPr>
              <a:t>c</a:t>
            </a:r>
            <a:r>
              <a:rPr sz="2533" b="1" spc="-20" dirty="0">
                <a:solidFill>
                  <a:srgbClr val="C00000"/>
                </a:solidFill>
                <a:latin typeface="Calibri Light"/>
                <a:cs typeface="Calibri Light"/>
              </a:rPr>
              <a:t>e</a:t>
            </a:r>
            <a:r>
              <a:rPr sz="2533" b="1" spc="-13" dirty="0">
                <a:solidFill>
                  <a:srgbClr val="C00000"/>
                </a:solidFill>
                <a:latin typeface="Calibri Light"/>
                <a:cs typeface="Calibri Light"/>
              </a:rPr>
              <a:t>s</a:t>
            </a:r>
            <a:r>
              <a:rPr sz="2533" b="1" spc="-100" dirty="0">
                <a:solidFill>
                  <a:srgbClr val="C00000"/>
                </a:solidFill>
                <a:latin typeface="Times New Roman"/>
                <a:cs typeface="Times New Roman"/>
              </a:rPr>
              <a:t> </a:t>
            </a:r>
            <a:r>
              <a:rPr sz="2533" spc="-13" dirty="0">
                <a:latin typeface="Calibri Light"/>
                <a:cs typeface="Calibri Light"/>
              </a:rPr>
              <a:t>–</a:t>
            </a:r>
            <a:r>
              <a:rPr lang="en-GB" sz="2533" spc="-13" dirty="0">
                <a:latin typeface="Calibri Light"/>
                <a:cs typeface="Calibri Light"/>
              </a:rPr>
              <a:t> </a:t>
            </a:r>
            <a:r>
              <a:rPr sz="2533" spc="-27" dirty="0">
                <a:latin typeface="Calibri Light"/>
                <a:cs typeface="Calibri Light"/>
              </a:rPr>
              <a:t>p</a:t>
            </a:r>
            <a:r>
              <a:rPr sz="2533" spc="-67" dirty="0">
                <a:latin typeface="Calibri Light"/>
                <a:cs typeface="Calibri Light"/>
              </a:rPr>
              <a:t>r</a:t>
            </a:r>
            <a:r>
              <a:rPr sz="2533" spc="7" dirty="0">
                <a:latin typeface="Calibri Light"/>
                <a:cs typeface="Calibri Light"/>
              </a:rPr>
              <a:t>o</a:t>
            </a:r>
            <a:r>
              <a:rPr sz="2533" spc="-13" dirty="0">
                <a:latin typeface="Calibri Light"/>
                <a:cs typeface="Calibri Light"/>
              </a:rPr>
              <a:t>c</a:t>
            </a:r>
            <a:r>
              <a:rPr sz="2533" spc="-27" dirty="0">
                <a:latin typeface="Calibri Light"/>
                <a:cs typeface="Calibri Light"/>
              </a:rPr>
              <a:t>u</a:t>
            </a:r>
            <a:r>
              <a:rPr sz="2533" spc="-33" dirty="0">
                <a:latin typeface="Calibri Light"/>
                <a:cs typeface="Calibri Light"/>
              </a:rPr>
              <a:t>r</a:t>
            </a:r>
            <a:r>
              <a:rPr sz="2533" spc="-27" dirty="0">
                <a:latin typeface="Calibri Light"/>
                <a:cs typeface="Calibri Light"/>
              </a:rPr>
              <a:t>eme</a:t>
            </a:r>
            <a:r>
              <a:rPr sz="2533" spc="-47" dirty="0">
                <a:latin typeface="Calibri Light"/>
                <a:cs typeface="Calibri Light"/>
              </a:rPr>
              <a:t>n</a:t>
            </a:r>
            <a:r>
              <a:rPr sz="2533" spc="-13" dirty="0">
                <a:latin typeface="Calibri Light"/>
                <a:cs typeface="Calibri Light"/>
              </a:rPr>
              <a:t>t,</a:t>
            </a:r>
            <a:r>
              <a:rPr sz="2533" spc="-67" dirty="0">
                <a:latin typeface="Times New Roman"/>
                <a:cs typeface="Times New Roman"/>
              </a:rPr>
              <a:t> </a:t>
            </a:r>
            <a:r>
              <a:rPr sz="2533" spc="-27" dirty="0">
                <a:latin typeface="Calibri Light"/>
                <a:cs typeface="Calibri Light"/>
              </a:rPr>
              <a:t>d</a:t>
            </a:r>
            <a:r>
              <a:rPr sz="2533" spc="-7" dirty="0">
                <a:latin typeface="Calibri Light"/>
                <a:cs typeface="Calibri Light"/>
              </a:rPr>
              <a:t>i</a:t>
            </a:r>
            <a:r>
              <a:rPr sz="2533" spc="-33" dirty="0">
                <a:latin typeface="Calibri Light"/>
                <a:cs typeface="Calibri Light"/>
              </a:rPr>
              <a:t>s</a:t>
            </a:r>
            <a:r>
              <a:rPr sz="2533" spc="-13" dirty="0">
                <a:latin typeface="Calibri Light"/>
                <a:cs typeface="Calibri Light"/>
              </a:rPr>
              <a:t>tri</a:t>
            </a:r>
            <a:r>
              <a:rPr sz="2533" spc="-27" dirty="0">
                <a:latin typeface="Calibri Light"/>
                <a:cs typeface="Calibri Light"/>
              </a:rPr>
              <a:t>bu</a:t>
            </a:r>
            <a:r>
              <a:rPr sz="2533" spc="-13" dirty="0">
                <a:latin typeface="Calibri Light"/>
                <a:cs typeface="Calibri Light"/>
              </a:rPr>
              <a:t>tion,</a:t>
            </a:r>
            <a:r>
              <a:rPr sz="2533" spc="-7" dirty="0">
                <a:latin typeface="Times New Roman"/>
                <a:cs typeface="Times New Roman"/>
              </a:rPr>
              <a:t> </a:t>
            </a:r>
            <a:r>
              <a:rPr sz="2533" dirty="0">
                <a:latin typeface="Calibri Light"/>
                <a:cs typeface="Calibri Light"/>
              </a:rPr>
              <a:t>mai</a:t>
            </a:r>
            <a:r>
              <a:rPr sz="2533" spc="-40" dirty="0">
                <a:latin typeface="Calibri Light"/>
                <a:cs typeface="Calibri Light"/>
              </a:rPr>
              <a:t>nt</a:t>
            </a:r>
            <a:r>
              <a:rPr sz="2533" spc="-7" dirty="0">
                <a:latin typeface="Calibri Light"/>
                <a:cs typeface="Calibri Light"/>
              </a:rPr>
              <a:t>e</a:t>
            </a:r>
            <a:r>
              <a:rPr sz="2533" spc="-13" dirty="0">
                <a:latin typeface="Calibri Light"/>
                <a:cs typeface="Calibri Light"/>
              </a:rPr>
              <a:t>n</a:t>
            </a:r>
            <a:r>
              <a:rPr sz="2533" dirty="0">
                <a:latin typeface="Calibri Light"/>
                <a:cs typeface="Calibri Light"/>
              </a:rPr>
              <a:t>an</a:t>
            </a:r>
            <a:r>
              <a:rPr sz="2533" spc="-20" dirty="0">
                <a:latin typeface="Calibri Light"/>
                <a:cs typeface="Calibri Light"/>
              </a:rPr>
              <a:t>c</a:t>
            </a:r>
            <a:r>
              <a:rPr sz="2533" spc="-7" dirty="0">
                <a:latin typeface="Calibri Light"/>
                <a:cs typeface="Calibri Light"/>
              </a:rPr>
              <a:t>e</a:t>
            </a:r>
            <a:r>
              <a:rPr sz="2533" dirty="0">
                <a:latin typeface="Calibri Light"/>
                <a:cs typeface="Calibri Light"/>
              </a:rPr>
              <a:t>,</a:t>
            </a:r>
            <a:r>
              <a:rPr sz="2533" spc="-7" dirty="0">
                <a:latin typeface="Times New Roman"/>
                <a:cs typeface="Times New Roman"/>
              </a:rPr>
              <a:t> </a:t>
            </a:r>
            <a:r>
              <a:rPr sz="2533" spc="-27" dirty="0">
                <a:latin typeface="Calibri Light"/>
                <a:cs typeface="Calibri Light"/>
              </a:rPr>
              <a:t>r</a:t>
            </a:r>
            <a:r>
              <a:rPr sz="2533" spc="-7" dirty="0">
                <a:latin typeface="Calibri Light"/>
                <a:cs typeface="Calibri Light"/>
              </a:rPr>
              <a:t>e</a:t>
            </a:r>
            <a:r>
              <a:rPr sz="2533" spc="-13" dirty="0">
                <a:latin typeface="Calibri Light"/>
                <a:cs typeface="Calibri Light"/>
              </a:rPr>
              <a:t>p</a:t>
            </a:r>
            <a:r>
              <a:rPr sz="2533" dirty="0">
                <a:latin typeface="Calibri Light"/>
                <a:cs typeface="Calibri Light"/>
              </a:rPr>
              <a:t>lace</a:t>
            </a:r>
            <a:r>
              <a:rPr sz="2533" spc="-13" dirty="0">
                <a:latin typeface="Calibri Light"/>
                <a:cs typeface="Calibri Light"/>
              </a:rPr>
              <a:t>m</a:t>
            </a:r>
            <a:r>
              <a:rPr sz="2533" spc="-7" dirty="0">
                <a:latin typeface="Calibri Light"/>
                <a:cs typeface="Calibri Light"/>
              </a:rPr>
              <a:t>e</a:t>
            </a:r>
            <a:r>
              <a:rPr sz="2533" spc="-40" dirty="0">
                <a:latin typeface="Calibri Light"/>
                <a:cs typeface="Calibri Light"/>
              </a:rPr>
              <a:t>n</a:t>
            </a:r>
            <a:r>
              <a:rPr sz="2533" dirty="0">
                <a:latin typeface="Calibri Light"/>
                <a:cs typeface="Calibri Light"/>
              </a:rPr>
              <a:t>t</a:t>
            </a:r>
            <a:r>
              <a:rPr sz="2533" spc="-80" dirty="0">
                <a:latin typeface="Times New Roman"/>
                <a:cs typeface="Times New Roman"/>
              </a:rPr>
              <a:t> </a:t>
            </a:r>
            <a:r>
              <a:rPr sz="2533" dirty="0">
                <a:latin typeface="Calibri Light"/>
                <a:cs typeface="Calibri Light"/>
              </a:rPr>
              <a:t>and</a:t>
            </a:r>
            <a:r>
              <a:rPr sz="2533" spc="-73" dirty="0">
                <a:latin typeface="Times New Roman"/>
                <a:cs typeface="Times New Roman"/>
              </a:rPr>
              <a:t> </a:t>
            </a:r>
            <a:r>
              <a:rPr sz="2533" spc="-27" dirty="0">
                <a:latin typeface="Calibri Light"/>
                <a:cs typeface="Calibri Light"/>
              </a:rPr>
              <a:t>r</a:t>
            </a:r>
            <a:r>
              <a:rPr sz="2533" spc="-7" dirty="0">
                <a:latin typeface="Calibri Light"/>
                <a:cs typeface="Calibri Light"/>
              </a:rPr>
              <a:t>e</a:t>
            </a:r>
            <a:r>
              <a:rPr sz="2533" spc="-13" dirty="0">
                <a:latin typeface="Calibri Light"/>
                <a:cs typeface="Calibri Light"/>
              </a:rPr>
              <a:t>p</a:t>
            </a:r>
            <a:r>
              <a:rPr sz="2533" spc="-20" dirty="0">
                <a:latin typeface="Calibri Light"/>
                <a:cs typeface="Calibri Light"/>
              </a:rPr>
              <a:t>a</a:t>
            </a:r>
            <a:r>
              <a:rPr sz="2533" spc="-7" dirty="0">
                <a:latin typeface="Calibri Light"/>
                <a:cs typeface="Calibri Light"/>
              </a:rPr>
              <a:t>t</a:t>
            </a:r>
            <a:r>
              <a:rPr sz="2533" dirty="0">
                <a:latin typeface="Calibri Light"/>
                <a:cs typeface="Calibri Light"/>
              </a:rPr>
              <a:t>ri</a:t>
            </a:r>
            <a:r>
              <a:rPr sz="2533" spc="-20" dirty="0">
                <a:latin typeface="Calibri Light"/>
                <a:cs typeface="Calibri Light"/>
              </a:rPr>
              <a:t>a</a:t>
            </a:r>
            <a:r>
              <a:rPr sz="2533" spc="-7" dirty="0">
                <a:latin typeface="Calibri Light"/>
                <a:cs typeface="Calibri Light"/>
              </a:rPr>
              <a:t>t</a:t>
            </a:r>
            <a:r>
              <a:rPr sz="2533" dirty="0">
                <a:latin typeface="Calibri Light"/>
                <a:cs typeface="Calibri Light"/>
              </a:rPr>
              <a:t>ion</a:t>
            </a:r>
            <a:r>
              <a:rPr sz="2533" spc="-87" dirty="0">
                <a:latin typeface="Times New Roman"/>
                <a:cs typeface="Times New Roman"/>
              </a:rPr>
              <a:t> </a:t>
            </a:r>
            <a:r>
              <a:rPr sz="2533" spc="7" dirty="0">
                <a:latin typeface="Calibri Light"/>
                <a:cs typeface="Calibri Light"/>
              </a:rPr>
              <a:t>o</a:t>
            </a:r>
            <a:r>
              <a:rPr sz="2533" dirty="0">
                <a:latin typeface="Calibri Light"/>
                <a:cs typeface="Calibri Light"/>
              </a:rPr>
              <a:t>f</a:t>
            </a:r>
            <a:r>
              <a:rPr sz="2533" spc="-87" dirty="0">
                <a:latin typeface="Times New Roman"/>
                <a:cs typeface="Times New Roman"/>
              </a:rPr>
              <a:t> </a:t>
            </a:r>
            <a:r>
              <a:rPr sz="2533" dirty="0">
                <a:latin typeface="Calibri Light"/>
                <a:cs typeface="Calibri Light"/>
              </a:rPr>
              <a:t>m</a:t>
            </a:r>
            <a:r>
              <a:rPr sz="2533" spc="-27" dirty="0">
                <a:latin typeface="Calibri Light"/>
                <a:cs typeface="Calibri Light"/>
              </a:rPr>
              <a:t>a</a:t>
            </a:r>
            <a:r>
              <a:rPr sz="2533" spc="-40" dirty="0">
                <a:latin typeface="Calibri Light"/>
                <a:cs typeface="Calibri Light"/>
              </a:rPr>
              <a:t>t</a:t>
            </a:r>
            <a:r>
              <a:rPr sz="2533" spc="-7" dirty="0">
                <a:latin typeface="Calibri Light"/>
                <a:cs typeface="Calibri Light"/>
              </a:rPr>
              <a:t>eri</a:t>
            </a:r>
            <a:r>
              <a:rPr sz="2533" spc="7" dirty="0">
                <a:latin typeface="Calibri Light"/>
                <a:cs typeface="Calibri Light"/>
              </a:rPr>
              <a:t>a</a:t>
            </a:r>
            <a:r>
              <a:rPr sz="2533" spc="-7" dirty="0">
                <a:latin typeface="Calibri Light"/>
                <a:cs typeface="Calibri Light"/>
              </a:rPr>
              <a:t>l</a:t>
            </a:r>
            <a:r>
              <a:rPr sz="2533" spc="-53" dirty="0">
                <a:latin typeface="Times New Roman"/>
                <a:cs typeface="Times New Roman"/>
              </a:rPr>
              <a:t> </a:t>
            </a:r>
            <a:r>
              <a:rPr sz="2533" dirty="0">
                <a:latin typeface="Calibri Light"/>
                <a:cs typeface="Calibri Light"/>
              </a:rPr>
              <a:t>and</a:t>
            </a:r>
            <a:r>
              <a:rPr sz="2533" spc="-73" dirty="0">
                <a:latin typeface="Times New Roman"/>
                <a:cs typeface="Times New Roman"/>
              </a:rPr>
              <a:t> </a:t>
            </a:r>
            <a:r>
              <a:rPr sz="2533" spc="-13" dirty="0">
                <a:latin typeface="Calibri Light"/>
                <a:cs typeface="Calibri Light"/>
              </a:rPr>
              <a:t>hu</a:t>
            </a:r>
            <a:r>
              <a:rPr sz="2533" dirty="0">
                <a:latin typeface="Calibri Light"/>
                <a:cs typeface="Calibri Light"/>
              </a:rPr>
              <a:t>man</a:t>
            </a:r>
            <a:r>
              <a:rPr sz="2533" spc="-60" dirty="0">
                <a:latin typeface="Times New Roman"/>
                <a:cs typeface="Times New Roman"/>
              </a:rPr>
              <a:t> </a:t>
            </a:r>
            <a:r>
              <a:rPr sz="2533" spc="-27" dirty="0">
                <a:latin typeface="Calibri Light"/>
                <a:cs typeface="Calibri Light"/>
              </a:rPr>
              <a:t>r</a:t>
            </a:r>
            <a:r>
              <a:rPr sz="2533" spc="-7" dirty="0">
                <a:latin typeface="Calibri Light"/>
                <a:cs typeface="Calibri Light"/>
              </a:rPr>
              <a:t>es</a:t>
            </a:r>
            <a:r>
              <a:rPr sz="2533" spc="13" dirty="0">
                <a:latin typeface="Calibri Light"/>
                <a:cs typeface="Calibri Light"/>
              </a:rPr>
              <a:t>o</a:t>
            </a:r>
            <a:r>
              <a:rPr sz="2533" spc="-13" dirty="0">
                <a:latin typeface="Calibri Light"/>
                <a:cs typeface="Calibri Light"/>
              </a:rPr>
              <a:t>u</a:t>
            </a:r>
            <a:r>
              <a:rPr sz="2533" spc="-27" dirty="0">
                <a:latin typeface="Calibri Light"/>
                <a:cs typeface="Calibri Light"/>
              </a:rPr>
              <a:t>r</a:t>
            </a:r>
            <a:r>
              <a:rPr sz="2533" spc="-13" dirty="0">
                <a:latin typeface="Calibri Light"/>
                <a:cs typeface="Calibri Light"/>
              </a:rPr>
              <a:t>c</a:t>
            </a:r>
            <a:r>
              <a:rPr sz="2533" spc="-7" dirty="0">
                <a:latin typeface="Calibri Light"/>
                <a:cs typeface="Calibri Light"/>
              </a:rPr>
              <a:t>es</a:t>
            </a:r>
            <a:r>
              <a:rPr sz="2533" spc="-7" dirty="0">
                <a:latin typeface="Times New Roman"/>
                <a:cs typeface="Times New Roman"/>
              </a:rPr>
              <a:t> </a:t>
            </a:r>
            <a:r>
              <a:rPr sz="2533" spc="-7" dirty="0">
                <a:latin typeface="Calibri Light"/>
                <a:cs typeface="Calibri Light"/>
              </a:rPr>
              <a:t>i</a:t>
            </a:r>
            <a:r>
              <a:rPr sz="2533" spc="-27" dirty="0">
                <a:latin typeface="Calibri Light"/>
                <a:cs typeface="Calibri Light"/>
              </a:rPr>
              <a:t>n</a:t>
            </a:r>
            <a:r>
              <a:rPr sz="2533" spc="-13" dirty="0">
                <a:latin typeface="Calibri Light"/>
                <a:cs typeface="Calibri Light"/>
              </a:rPr>
              <a:t>c</a:t>
            </a:r>
            <a:r>
              <a:rPr sz="2533" spc="-7" dirty="0">
                <a:latin typeface="Calibri Light"/>
                <a:cs typeface="Calibri Light"/>
              </a:rPr>
              <a:t>l</a:t>
            </a:r>
            <a:r>
              <a:rPr sz="2533" spc="-27" dirty="0">
                <a:latin typeface="Calibri Light"/>
                <a:cs typeface="Calibri Light"/>
              </a:rPr>
              <a:t>ud</a:t>
            </a:r>
            <a:r>
              <a:rPr sz="2533" spc="-7" dirty="0">
                <a:latin typeface="Calibri Light"/>
                <a:cs typeface="Calibri Light"/>
              </a:rPr>
              <a:t>i</a:t>
            </a:r>
            <a:r>
              <a:rPr sz="2533" spc="-27" dirty="0">
                <a:latin typeface="Calibri Light"/>
                <a:cs typeface="Calibri Light"/>
              </a:rPr>
              <a:t>n</a:t>
            </a:r>
            <a:r>
              <a:rPr sz="2533" spc="-13" dirty="0">
                <a:latin typeface="Calibri Light"/>
                <a:cs typeface="Calibri Light"/>
              </a:rPr>
              <a:t>g</a:t>
            </a:r>
            <a:r>
              <a:rPr sz="2533" spc="13" dirty="0">
                <a:latin typeface="Times New Roman"/>
                <a:cs typeface="Times New Roman"/>
              </a:rPr>
              <a:t> </a:t>
            </a:r>
            <a:r>
              <a:rPr sz="2533" spc="-27" dirty="0">
                <a:latin typeface="Calibri Light"/>
                <a:cs typeface="Calibri Light"/>
              </a:rPr>
              <a:t>p</a:t>
            </a:r>
            <a:r>
              <a:rPr sz="2533" spc="-67" dirty="0">
                <a:latin typeface="Calibri Light"/>
                <a:cs typeface="Calibri Light"/>
              </a:rPr>
              <a:t>r</a:t>
            </a:r>
            <a:r>
              <a:rPr sz="2533" spc="7" dirty="0">
                <a:latin typeface="Calibri Light"/>
                <a:cs typeface="Calibri Light"/>
              </a:rPr>
              <a:t>o</a:t>
            </a:r>
            <a:r>
              <a:rPr sz="2533" spc="-13" dirty="0">
                <a:latin typeface="Calibri Light"/>
                <a:cs typeface="Calibri Light"/>
              </a:rPr>
              <a:t>vi</a:t>
            </a:r>
            <a:r>
              <a:rPr sz="2533" spc="-7" dirty="0">
                <a:latin typeface="Calibri Light"/>
                <a:cs typeface="Calibri Light"/>
              </a:rPr>
              <a:t>s</a:t>
            </a:r>
            <a:r>
              <a:rPr sz="2533" dirty="0">
                <a:latin typeface="Calibri Light"/>
                <a:cs typeface="Calibri Light"/>
              </a:rPr>
              <a:t>i</a:t>
            </a:r>
            <a:r>
              <a:rPr sz="2533" spc="7" dirty="0">
                <a:latin typeface="Calibri Light"/>
                <a:cs typeface="Calibri Light"/>
              </a:rPr>
              <a:t>o</a:t>
            </a:r>
            <a:r>
              <a:rPr sz="2533" spc="-13" dirty="0">
                <a:latin typeface="Calibri Light"/>
                <a:cs typeface="Calibri Light"/>
              </a:rPr>
              <a:t>n</a:t>
            </a:r>
            <a:r>
              <a:rPr sz="2533" spc="-113" dirty="0">
                <a:latin typeface="Times New Roman"/>
                <a:cs typeface="Times New Roman"/>
              </a:rPr>
              <a:t> </a:t>
            </a:r>
            <a:r>
              <a:rPr sz="2533" spc="7" dirty="0">
                <a:latin typeface="Calibri Light"/>
                <a:cs typeface="Calibri Light"/>
              </a:rPr>
              <a:t>o</a:t>
            </a:r>
            <a:r>
              <a:rPr sz="2533" spc="-13" dirty="0">
                <a:latin typeface="Calibri Light"/>
                <a:cs typeface="Calibri Light"/>
              </a:rPr>
              <a:t>f</a:t>
            </a:r>
            <a:r>
              <a:rPr sz="2533" spc="-113" dirty="0">
                <a:latin typeface="Times New Roman"/>
                <a:cs typeface="Times New Roman"/>
              </a:rPr>
              <a:t> </a:t>
            </a:r>
            <a:r>
              <a:rPr sz="2533" spc="-13" dirty="0">
                <a:latin typeface="Calibri Light"/>
                <a:cs typeface="Calibri Light"/>
              </a:rPr>
              <a:t>su</a:t>
            </a:r>
            <a:r>
              <a:rPr sz="2533" spc="-33" dirty="0">
                <a:latin typeface="Calibri Light"/>
                <a:cs typeface="Calibri Light"/>
              </a:rPr>
              <a:t>p</a:t>
            </a:r>
            <a:r>
              <a:rPr sz="2533" spc="-27" dirty="0">
                <a:latin typeface="Calibri Light"/>
                <a:cs typeface="Calibri Light"/>
              </a:rPr>
              <a:t>p</a:t>
            </a:r>
            <a:r>
              <a:rPr sz="2533" spc="7" dirty="0">
                <a:latin typeface="Calibri Light"/>
                <a:cs typeface="Calibri Light"/>
              </a:rPr>
              <a:t>o</a:t>
            </a:r>
            <a:r>
              <a:rPr sz="2533" spc="-13" dirty="0">
                <a:latin typeface="Calibri Light"/>
                <a:cs typeface="Calibri Light"/>
              </a:rPr>
              <a:t>rt</a:t>
            </a:r>
            <a:r>
              <a:rPr sz="2533" spc="-53" dirty="0">
                <a:latin typeface="Times New Roman"/>
                <a:cs typeface="Times New Roman"/>
              </a:rPr>
              <a:t> </a:t>
            </a:r>
            <a:r>
              <a:rPr sz="2533" spc="-7" dirty="0">
                <a:latin typeface="Calibri Light"/>
                <a:cs typeface="Calibri Light"/>
              </a:rPr>
              <a:t>i</a:t>
            </a:r>
            <a:r>
              <a:rPr sz="2533" spc="-27" dirty="0">
                <a:latin typeface="Calibri Light"/>
                <a:cs typeface="Calibri Light"/>
              </a:rPr>
              <a:t>nf</a:t>
            </a:r>
            <a:r>
              <a:rPr sz="2533" spc="-67" dirty="0">
                <a:latin typeface="Calibri Light"/>
                <a:cs typeface="Calibri Light"/>
              </a:rPr>
              <a:t>r</a:t>
            </a:r>
            <a:r>
              <a:rPr sz="2533" spc="-13" dirty="0">
                <a:latin typeface="Calibri Light"/>
                <a:cs typeface="Calibri Light"/>
              </a:rPr>
              <a:t>a</a:t>
            </a:r>
            <a:r>
              <a:rPr sz="2533" spc="-27" dirty="0">
                <a:latin typeface="Calibri Light"/>
                <a:cs typeface="Calibri Light"/>
              </a:rPr>
              <a:t>s</a:t>
            </a:r>
            <a:r>
              <a:rPr sz="2533" spc="-13" dirty="0">
                <a:latin typeface="Calibri Light"/>
                <a:cs typeface="Calibri Light"/>
              </a:rPr>
              <a:t>tr</a:t>
            </a:r>
            <a:r>
              <a:rPr sz="2533" spc="-27" dirty="0">
                <a:latin typeface="Calibri Light"/>
                <a:cs typeface="Calibri Light"/>
              </a:rPr>
              <a:t>u</a:t>
            </a:r>
            <a:r>
              <a:rPr sz="2533" spc="-13" dirty="0">
                <a:latin typeface="Calibri Light"/>
                <a:cs typeface="Calibri Light"/>
              </a:rPr>
              <a:t>ct</a:t>
            </a:r>
            <a:r>
              <a:rPr sz="2533" spc="-33" dirty="0">
                <a:latin typeface="Calibri Light"/>
                <a:cs typeface="Calibri Light"/>
              </a:rPr>
              <a:t>ur</a:t>
            </a:r>
            <a:r>
              <a:rPr sz="2533" dirty="0">
                <a:latin typeface="Calibri Light"/>
                <a:cs typeface="Calibri Light"/>
              </a:rPr>
              <a:t>e</a:t>
            </a:r>
            <a:r>
              <a:rPr sz="2533" spc="-73" dirty="0">
                <a:latin typeface="Times New Roman"/>
                <a:cs typeface="Times New Roman"/>
              </a:rPr>
              <a:t> </a:t>
            </a:r>
            <a:r>
              <a:rPr sz="2533" spc="-13" dirty="0">
                <a:latin typeface="Calibri Light"/>
                <a:cs typeface="Calibri Light"/>
              </a:rPr>
              <a:t>and</a:t>
            </a:r>
            <a:r>
              <a:rPr sz="2533" spc="-67" dirty="0">
                <a:latin typeface="Times New Roman"/>
                <a:cs typeface="Times New Roman"/>
              </a:rPr>
              <a:t> </a:t>
            </a:r>
            <a:r>
              <a:rPr sz="2533" spc="-13" dirty="0">
                <a:latin typeface="Calibri Light"/>
                <a:cs typeface="Calibri Light"/>
              </a:rPr>
              <a:t>se</a:t>
            </a:r>
            <a:r>
              <a:rPr sz="2533" spc="7" dirty="0">
                <a:latin typeface="Calibri Light"/>
                <a:cs typeface="Calibri Light"/>
              </a:rPr>
              <a:t>r</a:t>
            </a:r>
            <a:r>
              <a:rPr sz="2533" spc="-13" dirty="0">
                <a:latin typeface="Calibri Light"/>
                <a:cs typeface="Calibri Light"/>
              </a:rPr>
              <a:t>vices</a:t>
            </a:r>
            <a:r>
              <a:rPr sz="2533" spc="-73" dirty="0">
                <a:latin typeface="Times New Roman"/>
                <a:cs typeface="Times New Roman"/>
              </a:rPr>
              <a:t> </a:t>
            </a:r>
            <a:r>
              <a:rPr sz="2533" spc="-47" dirty="0">
                <a:latin typeface="Calibri Light"/>
                <a:cs typeface="Calibri Light"/>
              </a:rPr>
              <a:t>t</a:t>
            </a:r>
            <a:r>
              <a:rPr sz="2533" dirty="0">
                <a:latin typeface="Calibri Light"/>
                <a:cs typeface="Calibri Light"/>
              </a:rPr>
              <a:t>o</a:t>
            </a:r>
            <a:r>
              <a:rPr sz="2533" spc="-67" dirty="0">
                <a:latin typeface="Times New Roman"/>
                <a:cs typeface="Times New Roman"/>
              </a:rPr>
              <a:t> </a:t>
            </a:r>
            <a:r>
              <a:rPr sz="2533" spc="-33" dirty="0">
                <a:latin typeface="Calibri Light"/>
                <a:cs typeface="Calibri Light"/>
              </a:rPr>
              <a:t>r</a:t>
            </a:r>
            <a:r>
              <a:rPr sz="2533" spc="-20" dirty="0">
                <a:latin typeface="Calibri Light"/>
                <a:cs typeface="Calibri Light"/>
              </a:rPr>
              <a:t>e</a:t>
            </a:r>
            <a:r>
              <a:rPr sz="2533" spc="-13" dirty="0">
                <a:latin typeface="Calibri Light"/>
                <a:cs typeface="Calibri Light"/>
              </a:rPr>
              <a:t>s</a:t>
            </a:r>
            <a:r>
              <a:rPr sz="2533" spc="-27" dirty="0">
                <a:latin typeface="Calibri Light"/>
                <a:cs typeface="Calibri Light"/>
              </a:rPr>
              <a:t>p</a:t>
            </a:r>
            <a:r>
              <a:rPr sz="2533" spc="7" dirty="0">
                <a:latin typeface="Calibri Light"/>
                <a:cs typeface="Calibri Light"/>
              </a:rPr>
              <a:t>o</a:t>
            </a:r>
            <a:r>
              <a:rPr sz="2533" spc="-27" dirty="0">
                <a:latin typeface="Calibri Light"/>
                <a:cs typeface="Calibri Light"/>
              </a:rPr>
              <a:t>n</a:t>
            </a:r>
            <a:r>
              <a:rPr sz="2533" spc="-13" dirty="0">
                <a:latin typeface="Calibri Light"/>
                <a:cs typeface="Calibri Light"/>
              </a:rPr>
              <a:t>se</a:t>
            </a:r>
            <a:r>
              <a:rPr sz="2533" spc="-100" dirty="0">
                <a:latin typeface="Times New Roman"/>
                <a:cs typeface="Times New Roman"/>
              </a:rPr>
              <a:t> </a:t>
            </a:r>
            <a:r>
              <a:rPr sz="2533" spc="-33" dirty="0">
                <a:latin typeface="Calibri Light"/>
                <a:cs typeface="Calibri Light"/>
              </a:rPr>
              <a:t>s</a:t>
            </a:r>
            <a:r>
              <a:rPr sz="2533" spc="-47" dirty="0">
                <a:latin typeface="Calibri Light"/>
                <a:cs typeface="Calibri Light"/>
              </a:rPr>
              <a:t>t</a:t>
            </a:r>
            <a:r>
              <a:rPr sz="2533" spc="-13" dirty="0">
                <a:latin typeface="Calibri Light"/>
                <a:cs typeface="Calibri Light"/>
              </a:rPr>
              <a:t>a</a:t>
            </a:r>
            <a:r>
              <a:rPr sz="2533" spc="-47" dirty="0">
                <a:latin typeface="Calibri Light"/>
                <a:cs typeface="Calibri Light"/>
              </a:rPr>
              <a:t>f</a:t>
            </a:r>
            <a:r>
              <a:rPr sz="2533" spc="-213" dirty="0">
                <a:latin typeface="Calibri Light"/>
                <a:cs typeface="Calibri Light"/>
              </a:rPr>
              <a:t>f</a:t>
            </a:r>
            <a:r>
              <a:rPr sz="2533" spc="-7" dirty="0">
                <a:latin typeface="Calibri Light"/>
                <a:cs typeface="Calibri Light"/>
              </a:rPr>
              <a:t>.</a:t>
            </a:r>
            <a:endParaRPr sz="2533" dirty="0">
              <a:latin typeface="Calibri Light"/>
              <a:cs typeface="Calibri Light"/>
            </a:endParaRPr>
          </a:p>
          <a:p>
            <a:pPr>
              <a:spcBef>
                <a:spcPts val="7"/>
              </a:spcBef>
              <a:buFont typeface="Arial"/>
              <a:buChar char="•"/>
            </a:pPr>
            <a:endParaRPr sz="2200" dirty="0">
              <a:latin typeface="Times New Roman"/>
              <a:cs typeface="Times New Roman"/>
            </a:endParaRPr>
          </a:p>
          <a:p>
            <a:pPr marL="247220" indent="-230288">
              <a:buFont typeface="Arial"/>
              <a:buChar char="•"/>
              <a:tabLst>
                <a:tab pos="248067" algn="l"/>
              </a:tabLst>
            </a:pPr>
            <a:r>
              <a:rPr sz="2533" b="1" dirty="0" err="1">
                <a:solidFill>
                  <a:srgbClr val="000099"/>
                </a:solidFill>
                <a:latin typeface="Calibri Light"/>
                <a:cs typeface="Calibri Light"/>
              </a:rPr>
              <a:t>F</a:t>
            </a:r>
            <a:r>
              <a:rPr sz="2533" b="1" spc="27" dirty="0" err="1">
                <a:solidFill>
                  <a:srgbClr val="000099"/>
                </a:solidFill>
                <a:latin typeface="Calibri Light"/>
                <a:cs typeface="Calibri Light"/>
              </a:rPr>
              <a:t>i</a:t>
            </a:r>
            <a:r>
              <a:rPr sz="2533" b="1" spc="-13" dirty="0" err="1">
                <a:solidFill>
                  <a:srgbClr val="000099"/>
                </a:solidFill>
                <a:latin typeface="Calibri Light"/>
                <a:cs typeface="Calibri Light"/>
              </a:rPr>
              <a:t>n</a:t>
            </a:r>
            <a:r>
              <a:rPr sz="2533" b="1" spc="-20" dirty="0" err="1">
                <a:solidFill>
                  <a:srgbClr val="000099"/>
                </a:solidFill>
                <a:latin typeface="Calibri Light"/>
                <a:cs typeface="Calibri Light"/>
              </a:rPr>
              <a:t>a</a:t>
            </a:r>
            <a:r>
              <a:rPr sz="2533" b="1" spc="-40" dirty="0" err="1">
                <a:solidFill>
                  <a:srgbClr val="000099"/>
                </a:solidFill>
                <a:latin typeface="Calibri Light"/>
                <a:cs typeface="Calibri Light"/>
              </a:rPr>
              <a:t>nc</a:t>
            </a:r>
            <a:r>
              <a:rPr lang="en-MY" sz="2533" b="1" spc="-40" dirty="0">
                <a:solidFill>
                  <a:srgbClr val="000099"/>
                </a:solidFill>
                <a:latin typeface="Calibri Light"/>
                <a:cs typeface="Calibri Light"/>
              </a:rPr>
              <a:t>e</a:t>
            </a:r>
            <a:r>
              <a:rPr sz="2533" b="1" spc="-187" dirty="0">
                <a:solidFill>
                  <a:srgbClr val="000099"/>
                </a:solidFill>
                <a:latin typeface="Times New Roman"/>
                <a:cs typeface="Times New Roman"/>
              </a:rPr>
              <a:t> </a:t>
            </a:r>
            <a:r>
              <a:rPr sz="2533" b="1" dirty="0">
                <a:solidFill>
                  <a:srgbClr val="000099"/>
                </a:solidFill>
                <a:latin typeface="Calibri Light"/>
                <a:cs typeface="Calibri Light"/>
              </a:rPr>
              <a:t>and</a:t>
            </a:r>
            <a:r>
              <a:rPr sz="2533" b="1" spc="-147" dirty="0">
                <a:solidFill>
                  <a:srgbClr val="000099"/>
                </a:solidFill>
                <a:latin typeface="Times New Roman"/>
                <a:cs typeface="Times New Roman"/>
              </a:rPr>
              <a:t> </a:t>
            </a:r>
            <a:r>
              <a:rPr sz="2533" b="1" spc="7" dirty="0">
                <a:solidFill>
                  <a:srgbClr val="000099"/>
                </a:solidFill>
                <a:latin typeface="Calibri Light"/>
                <a:cs typeface="Calibri Light"/>
              </a:rPr>
              <a:t>A</a:t>
            </a:r>
            <a:r>
              <a:rPr sz="2533" b="1" spc="-13" dirty="0">
                <a:solidFill>
                  <a:srgbClr val="000099"/>
                </a:solidFill>
                <a:latin typeface="Calibri Light"/>
                <a:cs typeface="Calibri Light"/>
              </a:rPr>
              <a:t>d</a:t>
            </a:r>
            <a:r>
              <a:rPr sz="2533" b="1" spc="-33" dirty="0">
                <a:solidFill>
                  <a:srgbClr val="000099"/>
                </a:solidFill>
                <a:latin typeface="Calibri Light"/>
                <a:cs typeface="Calibri Light"/>
              </a:rPr>
              <a:t>m</a:t>
            </a:r>
            <a:r>
              <a:rPr sz="2533" b="1" dirty="0">
                <a:solidFill>
                  <a:srgbClr val="000099"/>
                </a:solidFill>
                <a:latin typeface="Calibri Light"/>
                <a:cs typeface="Calibri Light"/>
              </a:rPr>
              <a:t>i</a:t>
            </a:r>
            <a:r>
              <a:rPr sz="2533" b="1" spc="-40" dirty="0">
                <a:solidFill>
                  <a:srgbClr val="000099"/>
                </a:solidFill>
                <a:latin typeface="Calibri Light"/>
                <a:cs typeface="Calibri Light"/>
              </a:rPr>
              <a:t>ni</a:t>
            </a:r>
            <a:r>
              <a:rPr sz="2533" b="1" spc="-53" dirty="0">
                <a:solidFill>
                  <a:srgbClr val="000099"/>
                </a:solidFill>
                <a:latin typeface="Calibri Light"/>
                <a:cs typeface="Calibri Light"/>
              </a:rPr>
              <a:t>s</a:t>
            </a:r>
            <a:r>
              <a:rPr sz="2533" b="1" spc="-7" dirty="0">
                <a:solidFill>
                  <a:srgbClr val="000099"/>
                </a:solidFill>
                <a:latin typeface="Calibri Light"/>
                <a:cs typeface="Calibri Light"/>
              </a:rPr>
              <a:t>t</a:t>
            </a:r>
            <a:r>
              <a:rPr sz="2533" b="1" spc="-80" dirty="0">
                <a:solidFill>
                  <a:srgbClr val="000099"/>
                </a:solidFill>
                <a:latin typeface="Calibri Light"/>
                <a:cs typeface="Calibri Light"/>
              </a:rPr>
              <a:t>r</a:t>
            </a:r>
            <a:r>
              <a:rPr sz="2533" b="1" spc="-53" dirty="0">
                <a:solidFill>
                  <a:srgbClr val="000099"/>
                </a:solidFill>
                <a:latin typeface="Calibri Light"/>
                <a:cs typeface="Calibri Light"/>
              </a:rPr>
              <a:t>a</a:t>
            </a:r>
            <a:r>
              <a:rPr sz="2533" b="1" spc="-7" dirty="0">
                <a:solidFill>
                  <a:srgbClr val="000099"/>
                </a:solidFill>
                <a:latin typeface="Calibri Light"/>
                <a:cs typeface="Calibri Light"/>
              </a:rPr>
              <a:t>t</a:t>
            </a:r>
            <a:r>
              <a:rPr sz="2533" b="1" spc="-40" dirty="0">
                <a:solidFill>
                  <a:srgbClr val="000099"/>
                </a:solidFill>
                <a:latin typeface="Calibri Light"/>
                <a:cs typeface="Calibri Light"/>
              </a:rPr>
              <a:t>i</a:t>
            </a:r>
            <a:r>
              <a:rPr sz="2533" b="1" spc="-20" dirty="0">
                <a:solidFill>
                  <a:srgbClr val="000099"/>
                </a:solidFill>
                <a:latin typeface="Calibri Light"/>
                <a:cs typeface="Calibri Light"/>
              </a:rPr>
              <a:t>o</a:t>
            </a:r>
            <a:r>
              <a:rPr sz="2533" b="1" spc="-33" dirty="0">
                <a:solidFill>
                  <a:srgbClr val="000099"/>
                </a:solidFill>
                <a:latin typeface="Calibri Light"/>
                <a:cs typeface="Calibri Light"/>
              </a:rPr>
              <a:t>n</a:t>
            </a:r>
            <a:r>
              <a:rPr sz="2533" b="1" dirty="0">
                <a:solidFill>
                  <a:srgbClr val="000099"/>
                </a:solidFill>
                <a:latin typeface="Calibri Light"/>
                <a:cs typeface="Calibri Light"/>
              </a:rPr>
              <a:t>:</a:t>
            </a:r>
            <a:r>
              <a:rPr sz="2533" b="1" spc="-152" dirty="0">
                <a:solidFill>
                  <a:srgbClr val="000099"/>
                </a:solidFill>
                <a:latin typeface="Times New Roman"/>
                <a:cs typeface="Times New Roman"/>
              </a:rPr>
              <a:t> </a:t>
            </a:r>
            <a:r>
              <a:rPr sz="2533" b="1" spc="-7" dirty="0">
                <a:solidFill>
                  <a:srgbClr val="C00000"/>
                </a:solidFill>
                <a:latin typeface="Calibri Light"/>
                <a:cs typeface="Calibri Light"/>
              </a:rPr>
              <a:t>t</a:t>
            </a:r>
            <a:r>
              <a:rPr sz="2533" b="1" spc="-53" dirty="0">
                <a:solidFill>
                  <a:srgbClr val="C00000"/>
                </a:solidFill>
                <a:latin typeface="Calibri Light"/>
                <a:cs typeface="Calibri Light"/>
              </a:rPr>
              <a:t>r</a:t>
            </a:r>
            <a:r>
              <a:rPr sz="2533" b="1" dirty="0">
                <a:solidFill>
                  <a:srgbClr val="C00000"/>
                </a:solidFill>
                <a:latin typeface="Calibri Light"/>
                <a:cs typeface="Calibri Light"/>
              </a:rPr>
              <a:t>ac</a:t>
            </a:r>
            <a:r>
              <a:rPr sz="2533" b="1" spc="-33" dirty="0">
                <a:solidFill>
                  <a:srgbClr val="C00000"/>
                </a:solidFill>
                <a:latin typeface="Calibri Light"/>
                <a:cs typeface="Calibri Light"/>
              </a:rPr>
              <a:t>k</a:t>
            </a:r>
            <a:r>
              <a:rPr lang="en-GB" sz="2533" b="1" spc="-33" dirty="0" err="1">
                <a:solidFill>
                  <a:srgbClr val="C00000"/>
                </a:solidFill>
                <a:latin typeface="Calibri Light"/>
                <a:cs typeface="Calibri Light"/>
              </a:rPr>
              <a:t>ing</a:t>
            </a:r>
            <a:r>
              <a:rPr sz="2533" b="1" spc="-47" dirty="0">
                <a:solidFill>
                  <a:srgbClr val="C00000"/>
                </a:solidFill>
                <a:latin typeface="Times New Roman"/>
                <a:cs typeface="Times New Roman"/>
              </a:rPr>
              <a:t> </a:t>
            </a:r>
            <a:r>
              <a:rPr sz="2533" b="1" spc="-27" dirty="0">
                <a:solidFill>
                  <a:srgbClr val="C00000"/>
                </a:solidFill>
                <a:latin typeface="Calibri Light"/>
                <a:cs typeface="Calibri Light"/>
              </a:rPr>
              <a:t>e</a:t>
            </a:r>
            <a:r>
              <a:rPr sz="2533" b="1" spc="-7" dirty="0">
                <a:solidFill>
                  <a:srgbClr val="C00000"/>
                </a:solidFill>
                <a:latin typeface="Calibri Light"/>
                <a:cs typeface="Calibri Light"/>
              </a:rPr>
              <a:t>xpe</a:t>
            </a:r>
            <a:r>
              <a:rPr sz="2533" b="1" spc="-13" dirty="0">
                <a:solidFill>
                  <a:srgbClr val="C00000"/>
                </a:solidFill>
                <a:latin typeface="Calibri Light"/>
                <a:cs typeface="Calibri Light"/>
              </a:rPr>
              <a:t>nd</a:t>
            </a:r>
            <a:r>
              <a:rPr sz="2533" b="1" dirty="0">
                <a:solidFill>
                  <a:srgbClr val="C00000"/>
                </a:solidFill>
                <a:latin typeface="Calibri Light"/>
                <a:cs typeface="Calibri Light"/>
              </a:rPr>
              <a:t>i</a:t>
            </a:r>
            <a:r>
              <a:rPr sz="2533" b="1" spc="-7" dirty="0">
                <a:solidFill>
                  <a:srgbClr val="C00000"/>
                </a:solidFill>
                <a:latin typeface="Calibri Light"/>
                <a:cs typeface="Calibri Light"/>
              </a:rPr>
              <a:t>t</a:t>
            </a:r>
            <a:r>
              <a:rPr sz="2533" b="1" spc="-13" dirty="0">
                <a:solidFill>
                  <a:srgbClr val="C00000"/>
                </a:solidFill>
                <a:latin typeface="Calibri Light"/>
                <a:cs typeface="Calibri Light"/>
              </a:rPr>
              <a:t>u</a:t>
            </a:r>
            <a:r>
              <a:rPr sz="2533" b="1" spc="-27" dirty="0">
                <a:solidFill>
                  <a:srgbClr val="C00000"/>
                </a:solidFill>
                <a:latin typeface="Calibri Light"/>
                <a:cs typeface="Calibri Light"/>
              </a:rPr>
              <a:t>r</a:t>
            </a:r>
            <a:r>
              <a:rPr sz="2533" b="1" spc="-7" dirty="0">
                <a:solidFill>
                  <a:srgbClr val="C00000"/>
                </a:solidFill>
                <a:latin typeface="Calibri Light"/>
                <a:cs typeface="Calibri Light"/>
              </a:rPr>
              <a:t>e</a:t>
            </a:r>
            <a:r>
              <a:rPr sz="2533" b="1" dirty="0">
                <a:solidFill>
                  <a:srgbClr val="C00000"/>
                </a:solidFill>
                <a:latin typeface="Calibri Light"/>
                <a:cs typeface="Calibri Light"/>
              </a:rPr>
              <a:t>,</a:t>
            </a:r>
            <a:r>
              <a:rPr sz="2533" b="1" spc="-60" dirty="0">
                <a:solidFill>
                  <a:srgbClr val="C00000"/>
                </a:solidFill>
                <a:latin typeface="Times New Roman"/>
                <a:cs typeface="Times New Roman"/>
              </a:rPr>
              <a:t> </a:t>
            </a:r>
            <a:r>
              <a:rPr sz="2533" b="1" spc="-13" dirty="0">
                <a:solidFill>
                  <a:srgbClr val="C00000"/>
                </a:solidFill>
                <a:latin typeface="Calibri Light"/>
                <a:cs typeface="Calibri Light"/>
              </a:rPr>
              <a:t>p</a:t>
            </a:r>
            <a:r>
              <a:rPr sz="2533" b="1" spc="-53" dirty="0">
                <a:solidFill>
                  <a:srgbClr val="C00000"/>
                </a:solidFill>
                <a:latin typeface="Calibri Light"/>
                <a:cs typeface="Calibri Light"/>
              </a:rPr>
              <a:t>a</a:t>
            </a:r>
            <a:r>
              <a:rPr sz="2533" b="1" dirty="0">
                <a:solidFill>
                  <a:srgbClr val="C00000"/>
                </a:solidFill>
                <a:latin typeface="Calibri Light"/>
                <a:cs typeface="Calibri Light"/>
              </a:rPr>
              <a:t>yme</a:t>
            </a:r>
            <a:r>
              <a:rPr sz="2533" b="1" spc="-47" dirty="0">
                <a:solidFill>
                  <a:srgbClr val="C00000"/>
                </a:solidFill>
                <a:latin typeface="Calibri Light"/>
                <a:cs typeface="Calibri Light"/>
              </a:rPr>
              <a:t>n</a:t>
            </a:r>
            <a:r>
              <a:rPr sz="2533" b="1" spc="-7" dirty="0">
                <a:solidFill>
                  <a:srgbClr val="C00000"/>
                </a:solidFill>
                <a:latin typeface="Calibri Light"/>
                <a:cs typeface="Calibri Light"/>
              </a:rPr>
              <a:t>t</a:t>
            </a:r>
            <a:r>
              <a:rPr sz="2533" b="1" dirty="0">
                <a:solidFill>
                  <a:srgbClr val="C00000"/>
                </a:solidFill>
                <a:latin typeface="Calibri Light"/>
                <a:cs typeface="Calibri Light"/>
              </a:rPr>
              <a:t>s,</a:t>
            </a:r>
            <a:r>
              <a:rPr sz="2533" b="1" spc="-53" dirty="0">
                <a:solidFill>
                  <a:srgbClr val="C00000"/>
                </a:solidFill>
                <a:latin typeface="Times New Roman"/>
                <a:cs typeface="Times New Roman"/>
              </a:rPr>
              <a:t> </a:t>
            </a:r>
            <a:r>
              <a:rPr sz="2533" b="1" dirty="0">
                <a:solidFill>
                  <a:srgbClr val="C00000"/>
                </a:solidFill>
                <a:latin typeface="Calibri Light"/>
                <a:cs typeface="Calibri Light"/>
              </a:rPr>
              <a:t>ad</a:t>
            </a:r>
            <a:r>
              <a:rPr sz="2533" b="1" spc="-13" dirty="0">
                <a:solidFill>
                  <a:srgbClr val="C00000"/>
                </a:solidFill>
                <a:latin typeface="Calibri Light"/>
                <a:cs typeface="Calibri Light"/>
              </a:rPr>
              <a:t>m</a:t>
            </a:r>
            <a:r>
              <a:rPr sz="2533" b="1" dirty="0">
                <a:solidFill>
                  <a:srgbClr val="C00000"/>
                </a:solidFill>
                <a:latin typeface="Calibri Light"/>
                <a:cs typeface="Calibri Light"/>
              </a:rPr>
              <a:t>i</a:t>
            </a:r>
            <a:r>
              <a:rPr sz="2533" b="1" spc="-13" dirty="0">
                <a:solidFill>
                  <a:srgbClr val="C00000"/>
                </a:solidFill>
                <a:latin typeface="Calibri Light"/>
                <a:cs typeface="Calibri Light"/>
              </a:rPr>
              <a:t>n</a:t>
            </a:r>
            <a:r>
              <a:rPr sz="2533" b="1" dirty="0">
                <a:solidFill>
                  <a:srgbClr val="C00000"/>
                </a:solidFill>
                <a:latin typeface="Calibri Light"/>
                <a:cs typeface="Calibri Light"/>
              </a:rPr>
              <a:t>i</a:t>
            </a:r>
            <a:r>
              <a:rPr sz="2533" b="1" spc="-27" dirty="0">
                <a:solidFill>
                  <a:srgbClr val="C00000"/>
                </a:solidFill>
                <a:latin typeface="Calibri Light"/>
                <a:cs typeface="Calibri Light"/>
              </a:rPr>
              <a:t>s</a:t>
            </a:r>
            <a:r>
              <a:rPr sz="2533" b="1" spc="-7" dirty="0">
                <a:solidFill>
                  <a:srgbClr val="C00000"/>
                </a:solidFill>
                <a:latin typeface="Calibri Light"/>
                <a:cs typeface="Calibri Light"/>
              </a:rPr>
              <a:t>t</a:t>
            </a:r>
            <a:r>
              <a:rPr sz="2533" b="1" spc="-53" dirty="0">
                <a:solidFill>
                  <a:srgbClr val="C00000"/>
                </a:solidFill>
                <a:latin typeface="Calibri Light"/>
                <a:cs typeface="Calibri Light"/>
              </a:rPr>
              <a:t>r</a:t>
            </a:r>
            <a:r>
              <a:rPr sz="2533" b="1" spc="-20" dirty="0">
                <a:solidFill>
                  <a:srgbClr val="C00000"/>
                </a:solidFill>
                <a:latin typeface="Calibri Light"/>
                <a:cs typeface="Calibri Light"/>
              </a:rPr>
              <a:t>a</a:t>
            </a:r>
            <a:r>
              <a:rPr sz="2533" b="1" spc="-7" dirty="0">
                <a:solidFill>
                  <a:srgbClr val="C00000"/>
                </a:solidFill>
                <a:latin typeface="Calibri Light"/>
                <a:cs typeface="Calibri Light"/>
              </a:rPr>
              <a:t>t</a:t>
            </a:r>
            <a:r>
              <a:rPr sz="2533" b="1" dirty="0">
                <a:solidFill>
                  <a:srgbClr val="C00000"/>
                </a:solidFill>
                <a:latin typeface="Calibri Light"/>
                <a:cs typeface="Calibri Light"/>
              </a:rPr>
              <a:t>i</a:t>
            </a:r>
            <a:r>
              <a:rPr sz="2533" b="1" spc="-27" dirty="0">
                <a:solidFill>
                  <a:srgbClr val="C00000"/>
                </a:solidFill>
                <a:latin typeface="Calibri Light"/>
                <a:cs typeface="Calibri Light"/>
              </a:rPr>
              <a:t>v</a:t>
            </a:r>
            <a:r>
              <a:rPr sz="2533" b="1" dirty="0">
                <a:solidFill>
                  <a:srgbClr val="C00000"/>
                </a:solidFill>
                <a:latin typeface="Calibri Light"/>
                <a:cs typeface="Calibri Light"/>
              </a:rPr>
              <a:t>e</a:t>
            </a:r>
            <a:r>
              <a:rPr sz="2533" b="1" spc="-53" dirty="0">
                <a:solidFill>
                  <a:srgbClr val="C00000"/>
                </a:solidFill>
                <a:latin typeface="Times New Roman"/>
                <a:cs typeface="Times New Roman"/>
              </a:rPr>
              <a:t> </a:t>
            </a:r>
            <a:r>
              <a:rPr sz="2533" b="1" dirty="0">
                <a:solidFill>
                  <a:srgbClr val="C00000"/>
                </a:solidFill>
                <a:latin typeface="Calibri Light"/>
                <a:cs typeface="Calibri Light"/>
              </a:rPr>
              <a:t>se</a:t>
            </a:r>
            <a:r>
              <a:rPr sz="2533" b="1" spc="27" dirty="0">
                <a:solidFill>
                  <a:srgbClr val="C00000"/>
                </a:solidFill>
                <a:latin typeface="Calibri Light"/>
                <a:cs typeface="Calibri Light"/>
              </a:rPr>
              <a:t>r</a:t>
            </a:r>
            <a:r>
              <a:rPr sz="2533" b="1" dirty="0">
                <a:solidFill>
                  <a:srgbClr val="C00000"/>
                </a:solidFill>
                <a:latin typeface="Calibri Light"/>
                <a:cs typeface="Calibri Light"/>
              </a:rPr>
              <a:t>vi</a:t>
            </a:r>
            <a:r>
              <a:rPr sz="2533" b="1" spc="-13" dirty="0">
                <a:solidFill>
                  <a:srgbClr val="C00000"/>
                </a:solidFill>
                <a:latin typeface="Calibri Light"/>
                <a:cs typeface="Calibri Light"/>
              </a:rPr>
              <a:t>c</a:t>
            </a:r>
            <a:r>
              <a:rPr sz="2533" b="1" spc="-7" dirty="0">
                <a:solidFill>
                  <a:srgbClr val="C00000"/>
                </a:solidFill>
                <a:latin typeface="Calibri Light"/>
                <a:cs typeface="Calibri Light"/>
              </a:rPr>
              <a:t>es</a:t>
            </a:r>
            <a:r>
              <a:rPr sz="2533" spc="-7" dirty="0">
                <a:latin typeface="Calibri Light"/>
                <a:cs typeface="Calibri Light"/>
              </a:rPr>
              <a:t>.</a:t>
            </a:r>
            <a:endParaRPr sz="2533" dirty="0">
              <a:latin typeface="Calibri Light"/>
              <a:cs typeface="Calibri Light"/>
            </a:endParaRPr>
          </a:p>
        </p:txBody>
      </p:sp>
      <p:sp>
        <p:nvSpPr>
          <p:cNvPr id="5" name="Rectangle 4">
            <a:extLst>
              <a:ext uri="{FF2B5EF4-FFF2-40B4-BE49-F238E27FC236}">
                <a16:creationId xmlns:a16="http://schemas.microsoft.com/office/drawing/2014/main" id="{F346B38C-6D6E-4507-BB76-F6891E8EBC22}"/>
              </a:ext>
            </a:extLst>
          </p:cNvPr>
          <p:cNvSpPr/>
          <p:nvPr/>
        </p:nvSpPr>
        <p:spPr>
          <a:xfrm>
            <a:off x="0" y="94741"/>
            <a:ext cx="12191999" cy="646331"/>
          </a:xfrm>
          <a:prstGeom prst="rect">
            <a:avLst/>
          </a:prstGeom>
          <a:noFill/>
        </p:spPr>
        <p:txBody>
          <a:bodyPr wrap="square" lIns="91440" tIns="45720" rIns="91440" bIns="45720">
            <a:spAutoFit/>
          </a:bodyPr>
          <a:lstStyle/>
          <a:p>
            <a:pPr algn="ctr"/>
            <a:r>
              <a:rPr lang="en-US" sz="36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Incident Management System (IMS) Structure &amp; Functions</a:t>
            </a:r>
          </a:p>
        </p:txBody>
      </p:sp>
      <p:pic>
        <p:nvPicPr>
          <p:cNvPr id="4" name="Audio 3">
            <a:hlinkClick r:id="" action="ppaction://media"/>
            <a:extLst>
              <a:ext uri="{FF2B5EF4-FFF2-40B4-BE49-F238E27FC236}">
                <a16:creationId xmlns:a16="http://schemas.microsoft.com/office/drawing/2014/main" id="{411B24E4-7CBF-48DF-9867-79E4AE0E61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2611"/>
    </mc:Choice>
    <mc:Fallback>
      <p:transition spd="slow" advTm="926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5335" x="1901825" y="1463675"/>
          <p14:tracePt t="5344" x="1920875" y="1384300"/>
          <p14:tracePt t="5350" x="1946275" y="1300163"/>
          <p14:tracePt t="5356" x="1965325" y="1230313"/>
          <p14:tracePt t="5363" x="1970088" y="1176338"/>
          <p14:tracePt t="5369" x="1981200" y="1131888"/>
          <p14:tracePt t="5376" x="2000250" y="1087438"/>
          <p14:tracePt t="5384" x="2000250" y="1066800"/>
          <p14:tracePt t="5389" x="2016125" y="1031875"/>
          <p14:tracePt t="5399" x="2016125" y="1012825"/>
          <p14:tracePt t="5403" x="2020888" y="992188"/>
          <p14:tracePt t="5409" x="2030413" y="977900"/>
          <p14:tracePt t="5417" x="2030413" y="957263"/>
          <p14:tracePt t="5423" x="2035175" y="942975"/>
          <p14:tracePt t="5432" x="2044700" y="928688"/>
          <p14:tracePt t="5437" x="2044700" y="922338"/>
          <p14:tracePt t="5446" x="2044700" y="917575"/>
          <p14:tracePt t="5454" x="2044700" y="912813"/>
          <p14:tracePt t="5497" x="2049463" y="912813"/>
          <p14:tracePt t="5506" x="2055813" y="903288"/>
          <p14:tracePt t="5514" x="2060575" y="903288"/>
          <p14:tracePt t="5524" x="2065338" y="903288"/>
          <p14:tracePt t="5531" x="2079625" y="903288"/>
          <p14:tracePt t="5538" x="2084388" y="903288"/>
          <p14:tracePt t="5547" x="2089150" y="908050"/>
          <p14:tracePt t="5550" x="2100263" y="912813"/>
          <p14:tracePt t="5557" x="2114550" y="922338"/>
          <p14:tracePt t="5562" x="2119313" y="933450"/>
          <p14:tracePt t="5571" x="2128838" y="947738"/>
          <p14:tracePt t="5584" x="2149475" y="977900"/>
          <p14:tracePt t="5591" x="2149475" y="987425"/>
          <p14:tracePt t="5599" x="2163763" y="1001713"/>
          <p14:tracePt t="5603" x="2163763" y="1022350"/>
          <p14:tracePt t="5614" x="2170113" y="1047750"/>
          <p14:tracePt t="5620" x="2179638" y="1057275"/>
          <p14:tracePt t="5626" x="2179638" y="1071563"/>
          <p14:tracePt t="5631" x="2184400" y="1087438"/>
          <p14:tracePt t="5638" x="2189163" y="1092200"/>
          <p14:tracePt t="5648" x="2189163" y="1096963"/>
          <p14:tracePt t="5652" x="2189163" y="1106488"/>
          <p14:tracePt t="5659" x="2198688" y="1120775"/>
          <p14:tracePt t="5669" x="2198688" y="1136650"/>
          <p14:tracePt t="5672" x="2203450" y="1146175"/>
          <p14:tracePt t="5682" x="2203450" y="1160463"/>
          <p14:tracePt t="5686" x="2209800" y="1181100"/>
          <p14:tracePt t="5695" x="2219325" y="1206500"/>
          <p14:tracePt t="5701" x="2219325" y="1216025"/>
          <p14:tracePt t="5706" x="2219325" y="1230313"/>
          <p14:tracePt t="5713" x="2219325" y="1235075"/>
          <p14:tracePt t="5721" x="2219325" y="1239838"/>
          <p14:tracePt t="5735" x="2219325" y="1246188"/>
          <p14:tracePt t="5739" x="2219325" y="1250950"/>
          <p14:tracePt t="5754" x="2219325" y="1260475"/>
          <p14:tracePt t="5762" x="2219325" y="1265238"/>
          <p14:tracePt t="6907" x="2219325" y="1300163"/>
          <p14:tracePt t="6915" x="2219325" y="1339850"/>
          <p14:tracePt t="6919" x="2219325" y="1370013"/>
          <p14:tracePt t="6927" x="2219325" y="1409700"/>
          <p14:tracePt t="6933" x="2219325" y="1428750"/>
          <p14:tracePt t="6942" x="2219325" y="1468438"/>
          <p14:tracePt t="6950" x="2233613" y="1512888"/>
          <p14:tracePt t="6954" x="2243138" y="1543050"/>
          <p14:tracePt t="6968" x="2268538" y="1608138"/>
          <p14:tracePt t="6974" x="2273300" y="1638300"/>
          <p14:tracePt t="6983" x="2282825" y="1662113"/>
          <p14:tracePt t="6989" x="2298700" y="1692275"/>
          <p14:tracePt t="6996" x="2298700" y="1706563"/>
          <p14:tracePt t="7003" x="2312988" y="1717675"/>
          <p14:tracePt t="7007" x="2317750" y="1731963"/>
          <p14:tracePt t="7015" x="2328863" y="1746250"/>
          <p14:tracePt t="7019" x="2338388" y="1751013"/>
          <p14:tracePt t="7027" x="2343150" y="1757363"/>
          <p14:tracePt t="7034" x="2352675" y="1766888"/>
          <p14:tracePt t="7043" x="2362200" y="1771650"/>
          <p14:tracePt t="7051" x="2368550" y="1776413"/>
          <p14:tracePt t="7057" x="2373313" y="1781175"/>
          <p14:tracePt t="7064" x="2382838" y="1781175"/>
          <p14:tracePt t="7072" x="2387600" y="1785938"/>
          <p14:tracePt t="7079" x="2397125" y="1797050"/>
          <p14:tracePt t="7084" x="2413000" y="1797050"/>
          <p14:tracePt t="7090" x="2417763" y="1797050"/>
          <p14:tracePt t="7097" x="2427288" y="1801813"/>
          <p14:tracePt t="7106" x="2443163" y="1801813"/>
          <p14:tracePt t="7118" x="2476500" y="1806575"/>
          <p14:tracePt t="7125" x="2487613" y="1806575"/>
          <p14:tracePt t="7131" x="2497138" y="1806575"/>
          <p14:tracePt t="7138" x="2501900" y="1806575"/>
          <p14:tracePt t="7152" x="2511425" y="1806575"/>
          <p14:tracePt t="8823" x="2635250" y="1801813"/>
          <p14:tracePt t="8831" x="2744788" y="1790700"/>
          <p14:tracePt t="8838" x="2947988" y="1781175"/>
          <p14:tracePt t="8850" x="3227388" y="1746250"/>
          <p14:tracePt t="8853" x="3360738" y="1736725"/>
          <p14:tracePt t="8859" x="3563938" y="1727200"/>
          <p14:tracePt t="8867" x="3862388" y="1727200"/>
          <p14:tracePt t="8873" x="3967163" y="1727200"/>
          <p14:tracePt t="8887" x="4319588" y="1746250"/>
          <p14:tracePt t="8892" x="4422775" y="1757363"/>
          <p14:tracePt t="8904" x="4637088" y="1776413"/>
          <p14:tracePt t="8914" x="4770438" y="1801813"/>
          <p14:tracePt t="8920" x="4864100" y="1801813"/>
          <p14:tracePt t="8924" x="4945063" y="1820863"/>
          <p14:tracePt t="8934" x="5003800" y="1841500"/>
          <p14:tracePt t="8938" x="5048250" y="1846263"/>
          <p14:tracePt t="8945" x="5087938" y="1855788"/>
          <p14:tracePt t="8953" x="5132388" y="1865313"/>
          <p14:tracePt t="8958" x="5162550" y="1870075"/>
          <p14:tracePt t="8968" x="5192713" y="1870075"/>
          <p14:tracePt t="8972" x="5211763" y="1870075"/>
          <p14:tracePt t="8981" x="5237163" y="1870075"/>
          <p14:tracePt t="8986" x="5257800" y="1870075"/>
          <p14:tracePt t="8994" x="5276850" y="1860550"/>
          <p14:tracePt t="9002" x="5302250" y="1860550"/>
          <p14:tracePt t="9006" x="5311775" y="1855788"/>
          <p14:tracePt t="9015" x="5337175" y="1851025"/>
          <p14:tracePt t="9022" x="5356225" y="1841500"/>
          <p14:tracePt t="9031" x="5370513" y="1836738"/>
          <p14:tracePt t="9037" x="5391150" y="1836738"/>
          <p14:tracePt t="9041" x="5416550" y="1825625"/>
          <p14:tracePt t="9051" x="5445125" y="1820863"/>
          <p14:tracePt t="9056" x="5475288" y="1820863"/>
          <p14:tracePt t="9064" x="5505450" y="1806575"/>
          <p14:tracePt t="9071" x="5535613" y="1806575"/>
          <p14:tracePt t="9076" x="5559425" y="1797050"/>
          <p14:tracePt t="9084" x="5580063" y="1790700"/>
          <p14:tracePt t="9089" x="5599113" y="1781175"/>
          <p14:tracePt t="9098" x="5624513" y="1776413"/>
          <p14:tracePt t="9107" x="5634038" y="1766888"/>
          <p14:tracePt t="9113" x="5649913" y="1766888"/>
          <p14:tracePt t="9122" x="5664200" y="1762125"/>
          <p14:tracePt t="9125" x="5673725" y="1757363"/>
          <p14:tracePt t="9132" x="5689600" y="1757363"/>
          <p14:tracePt t="9140" x="5694363" y="1757363"/>
          <p14:tracePt t="9147" x="5699125" y="1751013"/>
          <p14:tracePt t="9154" x="5713413" y="1751013"/>
          <p14:tracePt t="9157" x="5718175" y="1751013"/>
          <p14:tracePt t="9167" x="5722938" y="1751013"/>
          <p14:tracePt t="9171" x="5738813" y="1741488"/>
          <p14:tracePt t="9178" x="5743575" y="1741488"/>
          <p14:tracePt t="9188" x="5748338" y="1741488"/>
          <p14:tracePt t="9205" x="5773738" y="1731963"/>
          <p14:tracePt t="9212" x="5788025" y="1731963"/>
          <p14:tracePt t="9221" x="5818188" y="1731963"/>
          <p14:tracePt t="9234" x="5853113" y="1731963"/>
          <p14:tracePt t="9244" x="5867400" y="1722438"/>
          <p14:tracePt t="9249" x="5883275" y="1722438"/>
          <p14:tracePt t="9255" x="5892800" y="1717675"/>
          <p14:tracePt t="9260" x="5897563" y="1717675"/>
          <p14:tracePt t="9269" x="5907088" y="1717675"/>
          <p14:tracePt t="9274" x="5916613" y="1717675"/>
          <p14:tracePt t="9282" x="5932488" y="1711325"/>
          <p14:tracePt t="9288" x="5942013" y="1701800"/>
          <p14:tracePt t="9296" x="5956300" y="1701800"/>
          <p14:tracePt t="9304" x="5972175" y="1697038"/>
          <p14:tracePt t="9308" x="5981700" y="1687513"/>
          <p14:tracePt t="9317" x="5995988" y="1682750"/>
          <p14:tracePt t="9322" x="6011863" y="1677988"/>
          <p14:tracePt t="9330" x="6026150" y="1666875"/>
          <p14:tracePt t="9337" x="6035675" y="1662113"/>
          <p14:tracePt t="9344" x="6051550" y="1662113"/>
          <p14:tracePt t="9353" x="6065838" y="1657350"/>
          <p14:tracePt t="9356" x="6075363" y="1647825"/>
          <p14:tracePt t="9363" x="6086475" y="1647825"/>
          <p14:tracePt t="9371" x="6091238" y="1647825"/>
          <p14:tracePt t="9379" x="6096000" y="1647825"/>
          <p14:tracePt t="16867" x="6026150" y="1652588"/>
          <p14:tracePt t="16873" x="5907088" y="1687513"/>
          <p14:tracePt t="16880" x="5678488" y="1727200"/>
          <p14:tracePt t="16888" x="5519738" y="1762125"/>
          <p14:tracePt t="16895" x="5386388" y="1797050"/>
          <p14:tracePt t="16905" x="5073650" y="1870075"/>
          <p14:tracePt t="16911" x="4859338" y="1925638"/>
          <p14:tracePt t="16915" x="4581525" y="2024063"/>
          <p14:tracePt t="16921" x="4170363" y="2193925"/>
          <p14:tracePt t="16928" x="4011613" y="2282825"/>
          <p14:tracePt t="16937" x="3648075" y="2446338"/>
          <p14:tracePt t="16942" x="3400425" y="2540000"/>
          <p14:tracePt t="16949" x="3290888" y="2586038"/>
          <p14:tracePt t="16955" x="3113088" y="2649538"/>
          <p14:tracePt t="16963" x="2987675" y="2679700"/>
          <p14:tracePt t="16971" x="2868613" y="2724150"/>
          <p14:tracePt t="16979" x="2809875" y="2744788"/>
          <p14:tracePt t="16983" x="2740025" y="2763838"/>
          <p14:tracePt t="16989" x="2686050" y="2784475"/>
          <p14:tracePt t="16997" x="2641600" y="2784475"/>
          <p14:tracePt t="17006" x="2616200" y="2784475"/>
          <p14:tracePt t="17011" x="2590800" y="2784475"/>
          <p14:tracePt t="17021" x="2571750" y="2773363"/>
          <p14:tracePt t="17025" x="2541588" y="2773363"/>
          <p14:tracePt t="17030" x="2527300" y="2759075"/>
          <p14:tracePt t="17039" x="2497138" y="2744788"/>
          <p14:tracePt t="17046" x="2482850" y="2728913"/>
          <p14:tracePt t="17055" x="2457450" y="2724150"/>
          <p14:tracePt t="17061" x="2436813" y="2709863"/>
          <p14:tracePt t="17065" x="2413000" y="2698750"/>
          <p14:tracePt t="17072" x="2392363" y="2684463"/>
          <p14:tracePt t="17080" x="2373313" y="2679700"/>
          <p14:tracePt t="17087" x="2338388" y="2670175"/>
          <p14:tracePt t="17096" x="2317750" y="2670175"/>
          <p14:tracePt t="17100" x="2289175" y="2665413"/>
          <p14:tracePt t="17112" x="2268538" y="2654300"/>
          <p14:tracePt t="17114" x="2243138" y="2654300"/>
          <p14:tracePt t="17124" x="2233613" y="2649538"/>
          <p14:tracePt t="17127" x="2209800" y="2644775"/>
          <p14:tracePt t="17137" x="2198688" y="2644775"/>
          <p14:tracePt t="17142" x="2184400" y="2644775"/>
          <p14:tracePt t="17148" x="2179638" y="2635250"/>
          <p14:tracePt t="17156" x="2174875" y="2635250"/>
          <p14:tracePt t="17163" x="2170113" y="2635250"/>
          <p14:tracePt t="17583" x="2105025" y="2614613"/>
          <p14:tracePt t="17591" x="2030413" y="2579688"/>
          <p14:tracePt t="17598" x="1976438" y="2565400"/>
          <p14:tracePt t="17607" x="1930400" y="2546350"/>
          <p14:tracePt t="17612" x="1906588" y="2530475"/>
          <p14:tracePt t="17619" x="1885950" y="2520950"/>
          <p14:tracePt t="17626" x="1866900" y="2516188"/>
          <p14:tracePt t="17632" x="1851025" y="2500313"/>
          <p14:tracePt t="17641" x="1836738" y="2500313"/>
          <p14:tracePt t="17645" x="1831975" y="2495550"/>
          <p14:tracePt t="17655" x="1822450" y="2490788"/>
          <p14:tracePt t="17666" x="1811338" y="2490788"/>
          <p14:tracePt t="17675" x="1806575" y="2486025"/>
          <p14:tracePt t="17679" x="1806575" y="2481263"/>
          <p14:tracePt t="17688" x="1806575" y="2471738"/>
          <p14:tracePt t="17693" x="1806575" y="2466975"/>
          <p14:tracePt t="17702" x="1806575" y="2460625"/>
          <p14:tracePt t="17708" x="1806575" y="2455863"/>
          <p14:tracePt t="17714" x="1806575" y="2451100"/>
          <p14:tracePt t="17722" x="1806575" y="2446338"/>
          <p14:tracePt t="17728" x="1816100" y="2446338"/>
          <p14:tracePt t="17735" x="1822450" y="2432050"/>
          <p14:tracePt t="17742" x="1827213" y="2432050"/>
          <p14:tracePt t="17748" x="1836738" y="2427288"/>
          <p14:tracePt t="17756" x="1851025" y="2420938"/>
          <p14:tracePt t="17762" x="1866900" y="2420938"/>
          <p14:tracePt t="17768" x="1885950" y="2420938"/>
          <p14:tracePt t="17777" x="1906588" y="2420938"/>
          <p14:tracePt t="17789" x="1930400" y="2420938"/>
          <p14:tracePt t="17792" x="1951038" y="2427288"/>
          <p14:tracePt t="17798" x="1965325" y="2427288"/>
          <p14:tracePt t="17805" x="1976438" y="2436813"/>
          <p14:tracePt t="17811" x="1990725" y="2441575"/>
          <p14:tracePt t="17823" x="2005013" y="2441575"/>
          <p14:tracePt t="17829" x="2016125" y="2441575"/>
          <p14:tracePt t="17832" x="2020888" y="2441575"/>
          <p14:tracePt t="17842" x="2025650" y="2441575"/>
          <p14:tracePt t="17846" x="2035175" y="2441575"/>
          <p14:tracePt t="17857" x="2039938" y="2441575"/>
          <p14:tracePt t="20380" x="2198688" y="2427288"/>
          <p14:tracePt t="20388" x="2303463" y="2416175"/>
          <p14:tracePt t="20395" x="2611438" y="2371725"/>
          <p14:tracePt t="20402" x="2919413" y="2341563"/>
          <p14:tracePt t="20408" x="3148013" y="2312988"/>
          <p14:tracePt t="20415" x="3613150" y="2273300"/>
          <p14:tracePt t="20426" x="3748088" y="2273300"/>
          <p14:tracePt t="20430" x="4065588" y="2273300"/>
          <p14:tracePt t="20438" x="4284663" y="2273300"/>
          <p14:tracePt t="20443" x="4413250" y="2273300"/>
          <p14:tracePt t="20449" x="4735513" y="2297113"/>
          <p14:tracePt t="20459" x="4870450" y="2312988"/>
          <p14:tracePt t="20464" x="5038725" y="2332038"/>
          <p14:tracePt t="20478" x="5430838" y="2416175"/>
          <p14:tracePt t="20484" x="5510213" y="2427288"/>
          <p14:tracePt t="20490" x="5594350" y="2455863"/>
          <p14:tracePt t="20498" x="5599113" y="2460625"/>
          <p14:tracePt t="20507" x="5768975" y="2516188"/>
          <p14:tracePt t="20515" x="5773738" y="2520950"/>
          <p14:tracePt t="20518" x="5843588" y="2560638"/>
          <p14:tracePt t="20529" x="5848350" y="2565400"/>
          <p14:tracePt t="20532" x="5853113" y="2570163"/>
          <p14:tracePt t="20541" x="5857875" y="2579688"/>
          <p14:tracePt t="20785" x="5937250" y="2565400"/>
          <p14:tracePt t="20792" x="6046788" y="2546350"/>
          <p14:tracePt t="20799" x="6180138" y="2535238"/>
          <p14:tracePt t="20810" x="6343650" y="2520950"/>
          <p14:tracePt t="20814" x="6438900" y="2520950"/>
          <p14:tracePt t="20818" x="6527800" y="2511425"/>
          <p14:tracePt t="20825" x="6621463" y="2511425"/>
          <p14:tracePt t="20833" x="6726238" y="2511425"/>
          <p14:tracePt t="20841" x="6821488" y="2511425"/>
          <p14:tracePt t="20849" x="6900863" y="2511425"/>
          <p14:tracePt t="20856" x="6954838" y="2516188"/>
          <p14:tracePt t="20862" x="6999288" y="2516188"/>
          <p14:tracePt t="20865" x="7029450" y="2516188"/>
          <p14:tracePt t="20872" x="7069138" y="2525713"/>
          <p14:tracePt t="20880" x="7108825" y="2525713"/>
          <p14:tracePt t="20889" x="7153275" y="2535238"/>
          <p14:tracePt t="20895" x="7173913" y="2535238"/>
          <p14:tracePt t="20900" x="7202488" y="2535238"/>
          <p14:tracePt t="20908" x="7232650" y="2535238"/>
          <p14:tracePt t="20913" x="7253288" y="2535238"/>
          <p14:tracePt t="20922" x="7277100" y="2540000"/>
          <p14:tracePt t="20929" x="7286625" y="2540000"/>
          <p14:tracePt t="20934" x="7302500" y="2546350"/>
          <p14:tracePt t="20945" x="7312025" y="2546350"/>
          <p14:tracePt t="20948" x="7327900" y="2546350"/>
          <p14:tracePt t="20955" x="7342188" y="2555875"/>
          <p14:tracePt t="20963" x="7346950" y="2555875"/>
          <p14:tracePt t="20968" x="7351713" y="2555875"/>
          <p14:tracePt t="20977" x="7361238" y="2555875"/>
          <p14:tracePt t="20981" x="7377113" y="2551113"/>
          <p14:tracePt t="20991" x="7391400" y="2551113"/>
          <p14:tracePt t="20996" x="7412038" y="2546350"/>
          <p14:tracePt t="21001" x="7435850" y="2535238"/>
          <p14:tracePt t="21011" x="7446963" y="2525713"/>
          <p14:tracePt t="21015" x="7470775" y="2516188"/>
          <p14:tracePt t="21024" x="7480300" y="2511425"/>
          <p14:tracePt t="21029" x="7496175" y="2500313"/>
          <p14:tracePt t="21037" x="7510463" y="2495550"/>
          <p14:tracePt t="21045" x="7526338" y="2481263"/>
          <p14:tracePt t="21049" x="7531100" y="2476500"/>
          <p14:tracePt t="21061" x="7540625" y="2460625"/>
          <p14:tracePt t="21065" x="7575550" y="2446338"/>
          <p14:tracePt t="21072" x="7589838" y="2432050"/>
          <p14:tracePt t="21080" x="7620000" y="2416175"/>
          <p14:tracePt t="21087" x="7634288" y="2411413"/>
          <p14:tracePt t="21093" x="7664450" y="2401888"/>
          <p14:tracePt t="21098" x="7680325" y="2397125"/>
          <p14:tracePt t="21105" x="7699375" y="2392363"/>
          <p14:tracePt t="21114" x="7720013" y="2381250"/>
          <p14:tracePt t="21123" x="7743825" y="2376488"/>
          <p14:tracePt t="21127" x="7764463" y="2366963"/>
          <p14:tracePt t="21132" x="7778750" y="2362200"/>
          <p14:tracePt t="21143" x="7793038" y="2362200"/>
          <p14:tracePt t="21147" x="7804150" y="2352675"/>
          <p14:tracePt t="21157" x="7808913" y="2352675"/>
          <p14:tracePt t="21162" x="7818438" y="2352675"/>
          <p14:tracePt t="21167" x="7823200" y="2352675"/>
          <p14:tracePt t="21189" x="7827963" y="2352675"/>
          <p14:tracePt t="21243" x="7839075" y="2352675"/>
          <p14:tracePt t="21250" x="7843838" y="2352675"/>
          <p14:tracePt t="21259" x="7853363" y="2352675"/>
          <p14:tracePt t="21273" x="7858125" y="2352675"/>
          <p14:tracePt t="21277" x="7862888" y="2352675"/>
          <p14:tracePt t="21319" x="7862888" y="2357438"/>
          <p14:tracePt t="21332" x="7862888" y="2362200"/>
          <p14:tracePt t="21340" x="7862888" y="2366963"/>
          <p14:tracePt t="25175" x="7942263" y="2357438"/>
          <p14:tracePt t="25182" x="8066088" y="2332038"/>
          <p14:tracePt t="25190" x="8170863" y="2312988"/>
          <p14:tracePt t="25197" x="8266113" y="2301875"/>
          <p14:tracePt t="25203" x="8399463" y="2278063"/>
          <p14:tracePt t="25211" x="8548688" y="2257425"/>
          <p14:tracePt t="25219" x="8682038" y="2243138"/>
          <p14:tracePt t="25228" x="8761413" y="2233613"/>
          <p14:tracePt t="25234" x="8856663" y="2212975"/>
          <p14:tracePt t="25237" x="8964613" y="2193925"/>
          <p14:tracePt t="25249" x="9055100" y="2193925"/>
          <p14:tracePt t="25252" x="9153525" y="2168525"/>
          <p14:tracePt t="25260" x="9218613" y="2168525"/>
          <p14:tracePt t="25266" x="9272588" y="2163763"/>
          <p14:tracePt t="25272" x="9367838" y="2154238"/>
          <p14:tracePt t="25282" x="9461500" y="2154238"/>
          <p14:tracePt t="25286" x="9566275" y="2154238"/>
          <p14:tracePt t="25294" x="9629775" y="2154238"/>
          <p14:tracePt t="25301" x="9690100" y="2154238"/>
          <p14:tracePt t="25312" x="9783763" y="2163763"/>
          <p14:tracePt t="25319" x="9823450" y="2163763"/>
          <p14:tracePt t="25329" x="9869488" y="2163763"/>
          <p14:tracePt t="25335" x="9898063" y="2163763"/>
          <p14:tracePt t="25345" x="9937750" y="2163763"/>
          <p14:tracePt t="25348" x="9967913" y="2163763"/>
          <p14:tracePt t="25354" x="9988550" y="2163763"/>
          <p14:tracePt t="25360" x="10017125" y="2163763"/>
          <p14:tracePt t="25367" x="10028238" y="2163763"/>
          <p14:tracePt t="25378" x="10052050" y="2163763"/>
          <p14:tracePt t="25382" x="10063163" y="2163763"/>
          <p14:tracePt t="25389" x="10086975" y="2163763"/>
          <p14:tracePt t="25397" x="10096500" y="2154238"/>
          <p14:tracePt t="25401" x="10121900" y="2154238"/>
          <p14:tracePt t="25411" x="10142538" y="2154238"/>
          <p14:tracePt t="25415" x="10156825" y="2154238"/>
          <p14:tracePt t="25426" x="10166350" y="2154238"/>
          <p14:tracePt t="25431" x="10182225" y="2159000"/>
          <p14:tracePt t="25435" x="10191750" y="2159000"/>
          <p14:tracePt t="25445" x="10206038" y="2163763"/>
          <p14:tracePt t="25450" x="10210800" y="2163763"/>
          <p14:tracePt t="25459" x="10215563" y="2163763"/>
          <p14:tracePt t="25463" x="10226675" y="2168525"/>
          <p14:tracePt t="25471" x="10231438" y="2173288"/>
          <p14:tracePt t="25477" x="10236200" y="2173288"/>
          <p14:tracePt t="25485" x="10240963" y="2178050"/>
          <p14:tracePt t="25493" x="10240963" y="2189163"/>
          <p14:tracePt t="25498" x="10245725" y="2193925"/>
          <p14:tracePt t="25504" x="10250488" y="2198688"/>
          <p14:tracePt t="25511" x="10250488" y="2208213"/>
          <p14:tracePt t="25518" x="10250488" y="2212975"/>
          <p14:tracePt t="25531" x="10255250" y="2222500"/>
          <p14:tracePt t="25534" x="10255250" y="2233613"/>
          <p14:tracePt t="25537" x="10255250" y="2247900"/>
          <p14:tracePt t="25546" x="10255250" y="2252663"/>
          <p14:tracePt t="25554" x="10255250" y="2257425"/>
          <p14:tracePt t="25562" x="10255250" y="2262188"/>
          <p14:tracePt t="25568" x="10255250" y="2268538"/>
          <p14:tracePt t="25576" x="10255250" y="2273300"/>
          <p14:tracePt t="25985" x="10245725" y="2278063"/>
          <p14:tracePt t="25992" x="10231438" y="2287588"/>
          <p14:tracePt t="25997" x="10201275" y="2287588"/>
          <p14:tracePt t="26005" x="10171113" y="2287588"/>
          <p14:tracePt t="26012" x="10121900" y="2287588"/>
          <p14:tracePt t="26020" x="10067925" y="2282825"/>
          <p14:tracePt t="26032" x="9790113" y="2273300"/>
          <p14:tracePt t="26038" x="9566275" y="2257425"/>
          <p14:tracePt t="26049" x="9347200" y="2257425"/>
          <p14:tracePt t="26053" x="8920163" y="2257425"/>
          <p14:tracePt t="26067" x="8126413" y="2308225"/>
          <p14:tracePt t="26082" x="7188200" y="2401888"/>
          <p14:tracePt t="26090" x="6742113" y="2495550"/>
          <p14:tracePt t="26097" x="6240463" y="2570163"/>
          <p14:tracePt t="26104" x="5788025" y="2665413"/>
          <p14:tracePt t="26116" x="5024438" y="2824163"/>
          <p14:tracePt t="26123" x="4705350" y="2892425"/>
          <p14:tracePt t="26127" x="4581525" y="2938463"/>
          <p14:tracePt t="26135" x="4427538" y="2982913"/>
          <p14:tracePt t="26142" x="4343400" y="2997200"/>
          <p14:tracePt t="26148" x="4333875" y="3001963"/>
          <p14:tracePt t="26163" x="4329113" y="3001963"/>
          <p14:tracePt t="26167" x="4319588" y="3001963"/>
          <p14:tracePt t="26402" x="4210050" y="3017838"/>
          <p14:tracePt t="26410" x="4056063" y="3041650"/>
          <p14:tracePt t="26416" x="3951288" y="3041650"/>
          <p14:tracePt t="26423" x="3727450" y="3057525"/>
          <p14:tracePt t="26430" x="3484563" y="3057525"/>
          <p14:tracePt t="26438" x="3351213" y="3051175"/>
          <p14:tracePt t="26446" x="3033713" y="3051175"/>
          <p14:tracePt t="26456" x="2686050" y="3022600"/>
          <p14:tracePt t="26464" x="2417763" y="2992438"/>
          <p14:tracePt t="26470" x="2224088" y="2982913"/>
          <p14:tracePt t="26479" x="2114550" y="2971800"/>
          <p14:tracePt t="26487" x="1951038" y="2957513"/>
          <p14:tracePt t="26500" x="1736725" y="2927350"/>
          <p14:tracePt t="26506" x="1682750" y="2917825"/>
          <p14:tracePt t="26513" x="1612900" y="2898775"/>
          <p14:tracePt t="26521" x="1528763" y="2887663"/>
          <p14:tracePt t="26530" x="1458913" y="2868613"/>
          <p14:tracePt t="26534" x="1404938" y="2847975"/>
          <p14:tracePt t="26539" x="1335088" y="2828925"/>
          <p14:tracePt t="26547" x="1290638" y="2819400"/>
          <p14:tracePt t="26551" x="1246188" y="2803525"/>
          <p14:tracePt t="26558" x="1211263" y="2784475"/>
          <p14:tracePt t="26566" x="1190625" y="2779713"/>
          <p14:tracePt t="26571" x="1171575" y="2768600"/>
          <p14:tracePt t="26579" x="1146175" y="2763838"/>
          <p14:tracePt t="26584" x="1127125" y="2759075"/>
          <p14:tracePt t="26593" x="1111250" y="2749550"/>
          <p14:tracePt t="26598" x="1096963" y="2749550"/>
          <p14:tracePt t="26606" x="1087438" y="2744788"/>
          <p14:tracePt t="26614" x="1071563" y="2733675"/>
          <p14:tracePt t="26619" x="1057275" y="2733675"/>
          <p14:tracePt t="26628" x="1038225" y="2728913"/>
          <p14:tracePt t="26632" x="1017588" y="2719388"/>
          <p14:tracePt t="26640" x="1003300" y="2714625"/>
          <p14:tracePt t="26648" x="982663" y="2709863"/>
          <p14:tracePt t="26653" x="968375" y="2709863"/>
          <p14:tracePt t="26662" x="952500" y="2698750"/>
          <p14:tracePt t="26667" x="947738" y="2693988"/>
          <p14:tracePt t="26674" x="942975" y="2693988"/>
          <p14:tracePt t="26681" x="938213" y="2693988"/>
          <p14:tracePt t="26735" x="938213" y="2689225"/>
          <p14:tracePt t="26743" x="938213" y="2684463"/>
          <p14:tracePt t="26749" x="942975" y="2684463"/>
          <p14:tracePt t="26757" x="958850" y="2670175"/>
          <p14:tracePt t="26765" x="968375" y="2670175"/>
          <p14:tracePt t="26769" x="982663" y="2665413"/>
          <p14:tracePt t="26778" x="998538" y="2659063"/>
          <p14:tracePt t="26783" x="1012825" y="2644775"/>
          <p14:tracePt t="26790" x="1022350" y="2644775"/>
          <p14:tracePt t="26798" x="1047750" y="2635250"/>
          <p14:tracePt t="26804" x="1066800" y="2635250"/>
          <p14:tracePt t="26813" x="1087438" y="2635250"/>
          <p14:tracePt t="26817" x="1106488" y="2635250"/>
          <p14:tracePt t="26824" x="1136650" y="2635250"/>
          <p14:tracePt t="26832" x="1166813" y="2640013"/>
          <p14:tracePt t="26838" x="1196975" y="2640013"/>
          <p14:tracePt t="26848" x="1206500" y="2644775"/>
          <p14:tracePt t="26851" x="1241425" y="2649538"/>
          <p14:tracePt t="26860" x="1250950" y="2649538"/>
          <p14:tracePt t="26866" x="1265238" y="2659063"/>
          <p14:tracePt t="26875" x="1281113" y="2659063"/>
          <p14:tracePt t="31518" x="1281113" y="2698750"/>
          <p14:tracePt t="31523" x="1285875" y="2738438"/>
          <p14:tracePt t="31532" x="1295400" y="2824163"/>
          <p14:tracePt t="31538" x="1320800" y="2927350"/>
          <p14:tracePt t="31544" x="1350963" y="3036888"/>
          <p14:tracePt t="31552" x="1370013" y="3121025"/>
          <p14:tracePt t="31560" x="1390650" y="3165475"/>
          <p14:tracePt t="31567" x="1419225" y="3235325"/>
          <p14:tracePt t="31573" x="1463675" y="3344863"/>
          <p14:tracePt t="31580" x="1498600" y="3468688"/>
          <p14:tracePt t="31586" x="1519238" y="3548063"/>
          <p14:tracePt t="31595" x="1538288" y="3608388"/>
          <p14:tracePt t="31601" x="1554163" y="3652838"/>
          <p14:tracePt t="31607" x="1573213" y="3697288"/>
          <p14:tracePt t="31615" x="1589088" y="3727450"/>
          <p14:tracePt t="31620" x="1603375" y="3760788"/>
          <p14:tracePt t="31628" x="1624013" y="3806825"/>
          <p14:tracePt t="31635" x="1638300" y="3840163"/>
          <p14:tracePt t="31641" x="1657350" y="3870325"/>
          <p14:tracePt t="31649" x="1663700" y="3895725"/>
          <p14:tracePt t="31655" x="1677988" y="3914775"/>
          <p14:tracePt t="31664" x="1687513" y="3940175"/>
          <p14:tracePt t="31668" x="1692275" y="3944938"/>
          <p14:tracePt t="31675" x="1703388" y="3949700"/>
          <p14:tracePt t="31684" x="1703388" y="3954463"/>
          <p14:tracePt t="31689" x="1703388" y="3959225"/>
          <p14:tracePt t="31703" x="1708150" y="3965575"/>
          <p14:tracePt t="31711" x="1712913" y="3965575"/>
          <p14:tracePt t="31718" x="1727200" y="3965575"/>
          <p14:tracePt t="31723" x="1743075" y="3959225"/>
          <p14:tracePt t="31731" x="1762125" y="3949700"/>
          <p14:tracePt t="31737" x="1776413" y="3935413"/>
          <p14:tracePt t="31745" x="1792288" y="3930650"/>
          <p14:tracePt t="31752" x="1801813" y="3925888"/>
          <p14:tracePt t="31757" x="1816100" y="3925888"/>
          <p14:tracePt t="31765" x="1822450" y="3925888"/>
          <p14:tracePt t="31771" x="1836738" y="3925888"/>
          <p14:tracePt t="31779" x="1841500" y="3925888"/>
          <p14:tracePt t="31786" x="1851025" y="3930650"/>
          <p14:tracePt t="31792" x="1866900" y="3930650"/>
          <p14:tracePt t="31799" x="1876425" y="3930650"/>
          <p14:tracePt t="31805" x="1890713" y="3935413"/>
          <p14:tracePt t="31811" x="1906588" y="3944938"/>
          <p14:tracePt t="31819" x="1916113" y="3944938"/>
          <p14:tracePt t="31828" x="1930400" y="3944938"/>
          <p14:tracePt t="31834" x="1951038" y="3944938"/>
          <p14:tracePt t="31840" x="1970088" y="3944938"/>
          <p14:tracePt t="31847" x="1985963" y="3944938"/>
          <p14:tracePt t="31853" x="2000250" y="3940175"/>
          <p14:tracePt t="31861" x="2020888" y="3935413"/>
          <p14:tracePt t="31869" x="2044700" y="3919538"/>
          <p14:tracePt t="31874" x="2055813" y="3914775"/>
          <p14:tracePt t="31882" x="2079625" y="3900488"/>
          <p14:tracePt t="31888" x="2100263" y="3890963"/>
          <p14:tracePt t="31895" x="2114550" y="3875088"/>
          <p14:tracePt t="31903" x="2128838" y="3875088"/>
          <p14:tracePt t="31908" x="2139950" y="3870325"/>
          <p14:tracePt t="31917" x="2154238" y="3865563"/>
          <p14:tracePt t="31922" x="2159000" y="3865563"/>
          <p14:tracePt t="31931" x="2163763" y="3856038"/>
          <p14:tracePt t="31936" x="2179638" y="3856038"/>
          <p14:tracePt t="31951" x="2184400" y="3856038"/>
          <p14:tracePt t="33375" x="2263775" y="3840163"/>
          <p14:tracePt t="33384" x="2347913" y="3811588"/>
          <p14:tracePt t="33390" x="2457450" y="3776663"/>
          <p14:tracePt t="33403" x="2625725" y="3751263"/>
          <p14:tracePt t="33405" x="2784475" y="3716338"/>
          <p14:tracePt t="33409" x="2879725" y="3706813"/>
          <p14:tracePt t="33417" x="2963863" y="3687763"/>
          <p14:tracePt t="33424" x="3068638" y="3652838"/>
          <p14:tracePt t="33432" x="3176588" y="3632200"/>
          <p14:tracePt t="33437" x="3246438" y="3622675"/>
          <p14:tracePt t="33443" x="3300413" y="3613150"/>
          <p14:tracePt t="33451" x="3355975" y="3602038"/>
          <p14:tracePt t="33455" x="3409950" y="3602038"/>
          <p14:tracePt t="33463" x="3465513" y="3602038"/>
          <p14:tracePt t="33471" x="3519488" y="3617913"/>
          <p14:tracePt t="33477" x="3589338" y="3627438"/>
          <p14:tracePt t="33487" x="3648075" y="3648075"/>
          <p14:tracePt t="33489" x="3694113" y="3662363"/>
          <p14:tracePt t="33496" x="3722688" y="3681413"/>
          <p14:tracePt t="33505" x="3738563" y="3687763"/>
          <p14:tracePt t="33512" x="3752850" y="3702050"/>
          <p14:tracePt t="33520" x="3767138" y="3706813"/>
          <p14:tracePt t="33524" x="3778250" y="3716338"/>
          <p14:tracePt t="33533" x="3787775" y="3716338"/>
          <p14:tracePt t="33538" x="3792538" y="3721100"/>
          <p14:tracePt t="33545" x="3792538" y="3727450"/>
          <p14:tracePt t="33552" x="3797300" y="3727450"/>
          <p14:tracePt t="33559" x="3802063" y="3727450"/>
          <p14:tracePt t="33573" x="3806825" y="3727450"/>
          <p14:tracePt t="33965" x="3886200" y="3727450"/>
          <p14:tracePt t="33972" x="3995738" y="3711575"/>
          <p14:tracePt t="33980" x="4090988" y="3711575"/>
          <p14:tracePt t="33987" x="4210050" y="3697288"/>
          <p14:tracePt t="33992" x="4373563" y="3687763"/>
          <p14:tracePt t="34004" x="4502150" y="3687763"/>
          <p14:tracePt t="34007" x="4581525" y="3687763"/>
          <p14:tracePt t="34021" x="4756150" y="3687763"/>
          <p14:tracePt t="34028" x="4849813" y="3687763"/>
          <p14:tracePt t="34035" x="4929188" y="3676650"/>
          <p14:tracePt t="34040" x="4984750" y="3667125"/>
          <p14:tracePt t="34055" x="5097463" y="3648075"/>
          <p14:tracePt t="34063" x="5153025" y="3648075"/>
          <p14:tracePt t="34070" x="5207000" y="3641725"/>
          <p14:tracePt t="34077" x="5262563" y="3641725"/>
          <p14:tracePt t="34088" x="5365750" y="3641725"/>
          <p14:tracePt t="34100" x="5395913" y="3641725"/>
          <p14:tracePt t="34105" x="5421313" y="3641725"/>
          <p14:tracePt t="34110" x="5440363" y="3641725"/>
          <p14:tracePt t="34118" x="5461000" y="3641725"/>
          <p14:tracePt t="34125" x="5475288" y="3641725"/>
          <p14:tracePt t="34132" x="5484813" y="3641725"/>
          <p14:tracePt t="34136" x="5500688" y="3641725"/>
          <p14:tracePt t="34142" x="5514975" y="3641725"/>
          <p14:tracePt t="34149" x="5524500" y="3641725"/>
          <p14:tracePt t="34156" x="5540375" y="3641725"/>
          <p14:tracePt t="34165" x="5549900" y="3641725"/>
          <p14:tracePt t="34183" x="5589588" y="3657600"/>
          <p14:tracePt t="34192" x="5594350" y="3657600"/>
          <p14:tracePt t="34199" x="5603875" y="3662363"/>
          <p14:tracePt t="34205" x="5610225" y="3667125"/>
          <p14:tracePt t="34218" x="5614988" y="3667125"/>
          <p14:tracePt t="34273" x="5619750" y="3667125"/>
          <p14:tracePt t="34369" x="5619750" y="3671888"/>
          <p14:tracePt t="34376" x="5619750" y="3676650"/>
          <p14:tracePt t="38212" x="5683250" y="3657600"/>
          <p14:tracePt t="38219" x="5818188" y="3627438"/>
          <p14:tracePt t="38226" x="6007100" y="3602038"/>
          <p14:tracePt t="38240" x="6269038" y="3568700"/>
          <p14:tracePt t="38247" x="6527800" y="3568700"/>
          <p14:tracePt t="38253" x="6691313" y="3568700"/>
          <p14:tracePt t="38262" x="6870700" y="3587750"/>
          <p14:tracePt t="38270" x="7173913" y="3602038"/>
          <p14:tracePt t="38276" x="7351713" y="3627438"/>
          <p14:tracePt t="38281" x="7456488" y="3627438"/>
          <p14:tracePt t="38287" x="7664450" y="3657600"/>
          <p14:tracePt t="38294" x="7783513" y="3667125"/>
          <p14:tracePt t="38303" x="7878763" y="3667125"/>
          <p14:tracePt t="38310" x="7958138" y="3676650"/>
          <p14:tracePt t="38313" x="8051800" y="3676650"/>
          <p14:tracePt t="38322" x="8131175" y="3697288"/>
          <p14:tracePt t="38329" x="8210550" y="3697288"/>
          <p14:tracePt t="38338" x="8294688" y="3706813"/>
          <p14:tracePt t="38347" x="8334375" y="3716338"/>
          <p14:tracePt t="38357" x="8408988" y="3732213"/>
          <p14:tracePt t="38363" x="8448675" y="3741738"/>
          <p14:tracePt t="38371" x="8509000" y="3751263"/>
          <p14:tracePt t="38376" x="8548688" y="3756025"/>
          <p14:tracePt t="38383" x="8593138" y="3776663"/>
          <p14:tracePt t="38390" x="8637588" y="3786188"/>
          <p14:tracePt t="38394" x="8658225" y="3800475"/>
          <p14:tracePt t="38404" x="8691563" y="3806825"/>
          <p14:tracePt t="38409" x="8712200" y="3816350"/>
          <p14:tracePt t="38415" x="8726488" y="3821113"/>
          <p14:tracePt t="38424" x="8737600" y="3830638"/>
          <p14:tracePt t="38429" x="8751888" y="3830638"/>
          <p14:tracePt t="38440" x="8756650" y="3835400"/>
          <p14:tracePt t="38443" x="8770938" y="3835400"/>
          <p14:tracePt t="38449" x="8782050" y="3835400"/>
          <p14:tracePt t="38458" x="8796338" y="3835400"/>
          <p14:tracePt t="38465" x="8805863" y="3835400"/>
          <p14:tracePt t="38473" x="8821738" y="3835400"/>
          <p14:tracePt t="38477" x="8840788" y="3830638"/>
          <p14:tracePt t="38485" x="8861425" y="3830638"/>
          <p14:tracePt t="38491" x="8875713" y="3825875"/>
          <p14:tracePt t="38499" x="8901113" y="3816350"/>
          <p14:tracePt t="38507" x="8910638" y="3816350"/>
          <p14:tracePt t="38511" x="8936038" y="3811588"/>
          <p14:tracePt t="38521" x="8945563" y="3806825"/>
          <p14:tracePt t="38524" x="8959850" y="3806825"/>
          <p14:tracePt t="38532" x="8964613" y="3795713"/>
          <p14:tracePt t="38539" x="8970963" y="3790950"/>
          <p14:tracePt t="38546" x="8985250" y="3790950"/>
          <p14:tracePt t="38554" x="8990013" y="3786188"/>
          <p14:tracePt t="38560" x="8994775" y="3786188"/>
          <p14:tracePt t="38607" x="8999538" y="3781425"/>
          <p14:tracePt t="38642" x="9004300" y="3781425"/>
          <p14:tracePt t="39911" x="8975725" y="3781425"/>
          <p14:tracePt t="39919" x="8936038" y="3781425"/>
          <p14:tracePt t="39926" x="8840788" y="3781425"/>
          <p14:tracePt t="39931" x="8721725" y="3781425"/>
          <p14:tracePt t="39939" x="8504238" y="3781425"/>
          <p14:tracePt t="39947" x="8385175" y="3781425"/>
          <p14:tracePt t="39955" x="8126413" y="3781425"/>
          <p14:tracePt t="39960" x="7804150" y="3781425"/>
          <p14:tracePt t="39964" x="7475538" y="3781425"/>
          <p14:tracePt t="39974" x="6969125" y="3781425"/>
          <p14:tracePt t="39980" x="6557963" y="3795713"/>
          <p14:tracePt t="39994" x="5554663" y="3851275"/>
          <p14:tracePt t="40001" x="5113338" y="3886200"/>
          <p14:tracePt t="40008" x="4756150" y="3919538"/>
          <p14:tracePt t="40012" x="4392613" y="3954463"/>
          <p14:tracePt t="40020" x="4259263" y="3979863"/>
          <p14:tracePt t="40025" x="4075113" y="4005263"/>
          <p14:tracePt t="40037" x="3951288" y="4024313"/>
          <p14:tracePt t="40045" x="3846513" y="4044950"/>
          <p14:tracePt t="40048" x="3762375" y="4078288"/>
          <p14:tracePt t="40054" x="3717925" y="4094163"/>
          <p14:tracePt t="40064" x="3694113" y="4108450"/>
          <p14:tracePt t="40073" x="3683000" y="4119563"/>
          <p14:tracePt t="40077" x="3673475" y="4119563"/>
          <p14:tracePt t="40090" x="3668713" y="4124325"/>
          <p14:tracePt t="40438" x="3598863" y="4129088"/>
          <p14:tracePt t="40446" x="3514725" y="4138613"/>
          <p14:tracePt t="40455" x="3421063" y="4152900"/>
          <p14:tracePt t="40462" x="3236913" y="4164013"/>
          <p14:tracePt t="40474" x="2987675" y="4173538"/>
          <p14:tracePt t="40479" x="2809875" y="4173538"/>
          <p14:tracePt t="40489" x="2616200" y="4173538"/>
          <p14:tracePt t="40493" x="2511425" y="4173538"/>
          <p14:tracePt t="40499" x="2432050" y="4168775"/>
          <p14:tracePt t="40510" x="2322513" y="4168775"/>
          <p14:tracePt t="40515" x="2243138" y="4148138"/>
          <p14:tracePt t="40526" x="2119313" y="4129088"/>
          <p14:tracePt t="40537" x="2089150" y="4129088"/>
          <p14:tracePt t="40542" x="2065338" y="4113213"/>
          <p14:tracePt t="40548" x="2044700" y="4098925"/>
          <p14:tracePt t="40556" x="2020888" y="4084638"/>
          <p14:tracePt t="40562" x="2009775" y="4068763"/>
          <p14:tracePt t="40575" x="1985963" y="4044950"/>
          <p14:tracePt t="40585" x="1985963" y="4033838"/>
          <p14:tracePt t="40591" x="1981200" y="4029075"/>
          <p14:tracePt t="40598" x="1976438" y="4024313"/>
          <p14:tracePt t="40607" x="1976438" y="4019550"/>
          <p14:tracePt t="40611" x="1970088" y="4014788"/>
          <p14:tracePt t="40618" x="1970088" y="4010025"/>
          <p14:tracePt t="40628" x="1965325" y="4005263"/>
          <p14:tracePt t="40644" x="1965325" y="3998913"/>
          <p14:tracePt t="40671" x="1960563" y="3998913"/>
          <p14:tracePt t="40782" x="1955800" y="3998913"/>
          <p14:tracePt t="42204" x="2009775" y="3998913"/>
          <p14:tracePt t="42211" x="2119313" y="4005263"/>
          <p14:tracePt t="42220" x="2249488" y="4014788"/>
          <p14:tracePt t="42228" x="2357438" y="4024313"/>
          <p14:tracePt t="42232" x="2436813" y="4033838"/>
          <p14:tracePt t="42243" x="2516188" y="4033838"/>
          <p14:tracePt t="42247" x="2625725" y="4044950"/>
          <p14:tracePt t="42255" x="2714625" y="4054475"/>
          <p14:tracePt t="42261" x="2809875" y="4054475"/>
          <p14:tracePt t="42267" x="2863850" y="4054475"/>
          <p14:tracePt t="42273" x="2894013" y="4064000"/>
          <p14:tracePt t="42280" x="2938463" y="4073525"/>
          <p14:tracePt t="42290" x="2982913" y="4078288"/>
          <p14:tracePt t="42294" x="3062288" y="4089400"/>
          <p14:tracePt t="42304" x="3117850" y="4108450"/>
          <p14:tracePt t="42307" x="3187700" y="4119563"/>
          <p14:tracePt t="42315" x="3241675" y="4129088"/>
          <p14:tracePt t="42322" x="3286125" y="4148138"/>
          <p14:tracePt t="42331" x="3311525" y="4152900"/>
          <p14:tracePt t="42338" x="3340100" y="4164013"/>
          <p14:tracePt t="42344" x="3360738" y="4168775"/>
          <p14:tracePt t="42347" x="3386138" y="4178300"/>
          <p14:tracePt t="42356" x="3395663" y="4178300"/>
          <p14:tracePt t="42364" x="3409950" y="4178300"/>
          <p14:tracePt t="42374" x="3421063" y="4178300"/>
          <p14:tracePt t="42380" x="3430588" y="4178300"/>
          <p14:tracePt t="42384" x="3435350" y="4178300"/>
          <p14:tracePt t="42390" x="3440113" y="4178300"/>
          <p14:tracePt t="42397" x="3444875" y="4178300"/>
          <p14:tracePt t="42884" x="3519488" y="4159250"/>
          <p14:tracePt t="42891" x="3613150" y="4124325"/>
          <p14:tracePt t="42898" x="3683000" y="4103688"/>
          <p14:tracePt t="42908" x="3752850" y="4084638"/>
          <p14:tracePt t="42912" x="3822700" y="4073525"/>
          <p14:tracePt t="42922" x="3892550" y="4064000"/>
          <p14:tracePt t="42926" x="3946525" y="4054475"/>
          <p14:tracePt t="42933" x="3976688" y="4049713"/>
          <p14:tracePt t="42938" x="4006850" y="4038600"/>
          <p14:tracePt t="42951" x="4035425" y="4033838"/>
          <p14:tracePt t="42961" x="4070350" y="4033838"/>
          <p14:tracePt t="42966" x="4095750" y="4033838"/>
          <p14:tracePt t="42974" x="4105275" y="4033838"/>
          <p14:tracePt t="42982" x="4135438" y="4033838"/>
          <p14:tracePt t="42993" x="4179888" y="4033838"/>
          <p14:tracePt t="43000" x="4210050" y="4033838"/>
          <p14:tracePt t="43007" x="4219575" y="4033838"/>
          <p14:tracePt t="43015" x="4249738" y="4033838"/>
          <p14:tracePt t="43025" x="4264025" y="4033838"/>
          <p14:tracePt t="43028" x="4284663" y="4033838"/>
          <p14:tracePt t="43034" x="4298950" y="4033838"/>
          <p14:tracePt t="43045" x="4308475" y="4033838"/>
          <p14:tracePt t="43049" x="4324350" y="4033838"/>
          <p14:tracePt t="43057" x="4338638" y="4033838"/>
          <p14:tracePt t="43063" x="4348163" y="4033838"/>
          <p14:tracePt t="43078" x="4368800" y="4019550"/>
          <p14:tracePt t="43082" x="4378325" y="4019550"/>
          <p14:tracePt t="43093" x="4383088" y="4019550"/>
          <p14:tracePt t="43099" x="4392613" y="4019550"/>
          <p14:tracePt t="43105" x="4403725" y="4014788"/>
          <p14:tracePt t="43109" x="4408488" y="4014788"/>
          <p14:tracePt t="43115" x="4413250" y="4014788"/>
          <p14:tracePt t="43124" x="4422775" y="4014788"/>
          <p14:tracePt t="43129" x="4427538" y="4014788"/>
          <p14:tracePt t="43144" x="4438650" y="4014788"/>
          <p14:tracePt t="43149" x="4443413" y="4014788"/>
          <p14:tracePt t="43158" x="4448175" y="4014788"/>
          <p14:tracePt t="43162" x="4462463" y="4014788"/>
          <p14:tracePt t="43169" x="4467225" y="4014788"/>
          <p14:tracePt t="43185" x="4487863" y="4014788"/>
          <p14:tracePt t="43192" x="4497388" y="4014788"/>
          <p14:tracePt t="43196" x="4502150" y="4014788"/>
          <p14:tracePt t="43203" x="4506913" y="4014788"/>
          <p14:tracePt t="44464" x="4527550" y="4029075"/>
          <p14:tracePt t="44472" x="4557713" y="4038600"/>
          <p14:tracePt t="44479" x="4586288" y="4044950"/>
          <p14:tracePt t="44484" x="4632325" y="4054475"/>
          <p14:tracePt t="44494" x="4660900" y="4059238"/>
          <p14:tracePt t="44498" x="4716463" y="4059238"/>
          <p14:tracePt t="44507" x="4745038" y="4068763"/>
          <p14:tracePt t="44512" x="4805363" y="4078288"/>
          <p14:tracePt t="44520" x="4845050" y="4078288"/>
          <p14:tracePt t="44527" x="4884738" y="4078288"/>
          <p14:tracePt t="44531" x="4914900" y="4084638"/>
          <p14:tracePt t="44540" x="4959350" y="4094163"/>
          <p14:tracePt t="44545" x="5003800" y="4113213"/>
          <p14:tracePt t="44552" x="5057775" y="4124325"/>
          <p14:tracePt t="44560" x="5103813" y="4129088"/>
          <p14:tracePt t="44566" x="5148263" y="4138613"/>
          <p14:tracePt t="44574" x="5187950" y="4148138"/>
          <p14:tracePt t="44580" x="5232400" y="4164013"/>
          <p14:tracePt t="44586" x="5257800" y="4164013"/>
          <p14:tracePt t="44594" x="5276850" y="4173538"/>
          <p14:tracePt t="44601" x="5297488" y="4178300"/>
          <p14:tracePt t="44609" x="5321300" y="4187825"/>
          <p14:tracePt t="44613" x="5341938" y="4192588"/>
          <p14:tracePt t="44621" x="5365750" y="4203700"/>
          <p14:tracePt t="44628" x="5386388" y="4208463"/>
          <p14:tracePt t="44636" x="5416550" y="4217988"/>
          <p14:tracePt t="44643" x="5435600" y="4217988"/>
          <p14:tracePt t="44649" x="5470525" y="4232275"/>
          <p14:tracePt t="44657" x="5500688" y="4232275"/>
          <p14:tracePt t="44662" x="5530850" y="4232275"/>
          <p14:tracePt t="44672" x="5549900" y="4232275"/>
          <p14:tracePt t="44679" x="5570538" y="4232275"/>
          <p14:tracePt t="44684" x="5584825" y="4232275"/>
          <p14:tracePt t="44693" x="5594350" y="4232275"/>
          <p14:tracePt t="44699" x="5610225" y="4232275"/>
          <p14:tracePt t="44707" x="5614988" y="4232275"/>
          <p14:tracePt t="44714" x="5619750" y="4232275"/>
          <p14:tracePt t="44722" x="5624513" y="4232275"/>
          <p14:tracePt t="44726" x="5629275" y="4232275"/>
          <p14:tracePt t="45877" x="5713413" y="4192588"/>
          <p14:tracePt t="45888" x="5872163" y="4148138"/>
          <p14:tracePt t="45905" x="6075363" y="4094163"/>
          <p14:tracePt t="45912" x="6348413" y="4049713"/>
          <p14:tracePt t="45918" x="6457950" y="4049713"/>
          <p14:tracePt t="45925" x="6537325" y="4049713"/>
          <p14:tracePt t="45932" x="6616700" y="4064000"/>
          <p14:tracePt t="45945" x="6805613" y="4073525"/>
          <p14:tracePt t="45952" x="6870700" y="4084638"/>
          <p14:tracePt t="45958" x="6964363" y="4084638"/>
          <p14:tracePt t="45966" x="7019925" y="4094163"/>
          <p14:tracePt t="45975" x="7078663" y="4103688"/>
          <p14:tracePt t="45985" x="7197725" y="4113213"/>
          <p14:tracePt t="45991" x="7253288" y="4119563"/>
          <p14:tracePt t="46001" x="7312025" y="4129088"/>
          <p14:tracePt t="46008" x="7342188" y="4138613"/>
          <p14:tracePt t="46017" x="7361238" y="4143375"/>
          <p14:tracePt t="46029" x="7396163" y="4152900"/>
          <p14:tracePt t="46034" x="7412038" y="4152900"/>
          <p14:tracePt t="46049" x="7416800" y="4152900"/>
          <p14:tracePt t="46069" x="7421563" y="4152900"/>
          <p14:tracePt t="46098" x="7431088" y="4152900"/>
          <p14:tracePt t="46105" x="7440613" y="4152900"/>
          <p14:tracePt t="46111" x="7446963" y="4152900"/>
          <p14:tracePt t="46117" x="7456488" y="4143375"/>
          <p14:tracePt t="46127" x="7470775" y="4143375"/>
          <p14:tracePt t="46131" x="7491413" y="4138613"/>
          <p14:tracePt t="46138" x="7515225" y="4129088"/>
          <p14:tracePt t="46144" x="7526338" y="4129088"/>
          <p14:tracePt t="46151" x="7554913" y="4124325"/>
          <p14:tracePt t="46160" x="7570788" y="4119563"/>
          <p14:tracePt t="46167" x="7589838" y="4119563"/>
          <p14:tracePt t="46174" x="7615238" y="4119563"/>
          <p14:tracePt t="46179" x="7624763" y="4119563"/>
          <p14:tracePt t="46186" x="7640638" y="4119563"/>
          <p14:tracePt t="46194" x="7645400" y="4119563"/>
          <p14:tracePt t="46200" x="7650163" y="4119563"/>
          <p14:tracePt t="46213" x="7659688" y="4119563"/>
          <p14:tracePt t="46610" x="7585075" y="4119563"/>
          <p14:tracePt t="46618" x="7466013" y="4103688"/>
          <p14:tracePt t="46628" x="7361238" y="4103688"/>
          <p14:tracePt t="46632" x="7213600" y="4094163"/>
          <p14:tracePt t="46636" x="7069138" y="4094163"/>
          <p14:tracePt t="46643" x="6924675" y="4098925"/>
          <p14:tracePt t="46651" x="6735763" y="4124325"/>
          <p14:tracePt t="46660" x="6527800" y="4168775"/>
          <p14:tracePt t="46666" x="6319838" y="4208463"/>
          <p14:tracePt t="46671" x="6096000" y="4283075"/>
          <p14:tracePt t="46681" x="5883275" y="4341813"/>
          <p14:tracePt t="46687" x="5673725" y="4381500"/>
          <p14:tracePt t="46693" x="5549900" y="4416425"/>
          <p14:tracePt t="46699" x="5421313" y="4451350"/>
          <p14:tracePt t="46714" x="5192713" y="4481513"/>
          <p14:tracePt t="46719" x="5097463" y="4491038"/>
          <p14:tracePt t="46730" x="5013325" y="4510088"/>
          <p14:tracePt t="46739" x="4949825" y="4510088"/>
          <p14:tracePt t="46747" x="4879975" y="4521200"/>
          <p14:tracePt t="46755" x="4810125" y="4540250"/>
          <p14:tracePt t="46760" x="4810125" y="4545013"/>
          <p14:tracePt t="46767" x="4805363" y="4545013"/>
          <p14:tracePt t="47038" x="4695825" y="4545013"/>
          <p14:tracePt t="47046" x="4518025" y="4545013"/>
          <p14:tracePt t="47053" x="4398963" y="4565650"/>
          <p14:tracePt t="47061" x="4090988" y="4595813"/>
          <p14:tracePt t="47067" x="3836988" y="4624388"/>
          <p14:tracePt t="47073" x="3633788" y="4649788"/>
          <p14:tracePt t="47079" x="3241675" y="4703763"/>
          <p14:tracePt t="47089" x="3122613" y="4729163"/>
          <p14:tracePt t="47095" x="2874963" y="4768850"/>
          <p14:tracePt t="47101" x="2674938" y="4783138"/>
          <p14:tracePt t="47109" x="2532063" y="4794250"/>
          <p14:tracePt t="47114" x="2422525" y="4803775"/>
          <p14:tracePt t="47121" x="2243138" y="4803775"/>
          <p14:tracePt t="47128" x="2124075" y="4803775"/>
          <p14:tracePt t="47135" x="2020888" y="4803775"/>
          <p14:tracePt t="47144" x="1965325" y="4803775"/>
          <p14:tracePt t="47149" x="1871663" y="4799013"/>
          <p14:tracePt t="47156" x="1792288" y="4799013"/>
          <p14:tracePt t="47162" x="1722438" y="4787900"/>
          <p14:tracePt t="47169" x="1668463" y="4778375"/>
          <p14:tracePt t="47178" x="1628775" y="4778375"/>
          <p14:tracePt t="47183" x="1584325" y="4768850"/>
          <p14:tracePt t="47190" x="1554163" y="4764088"/>
          <p14:tracePt t="47197" x="1533525" y="4764088"/>
          <p14:tracePt t="47207" x="1509713" y="4764088"/>
          <p14:tracePt t="47211" x="1479550" y="4764088"/>
          <p14:tracePt t="47217" x="1470025" y="4754563"/>
          <p14:tracePt t="47225" x="1444625" y="4748213"/>
          <p14:tracePt t="47231" x="1423988" y="4738688"/>
          <p14:tracePt t="47240" x="1409700" y="4733925"/>
          <p14:tracePt t="47247" x="1400175" y="4733925"/>
          <p14:tracePt t="47252" x="1384300" y="4729163"/>
          <p14:tracePt t="47259" x="1370013" y="4719638"/>
          <p14:tracePt t="47265" x="1360488" y="4719638"/>
          <p14:tracePt t="47272" x="1344613" y="4703763"/>
          <p14:tracePt t="47280" x="1330325" y="4699000"/>
          <p14:tracePt t="47286" x="1316038" y="4694238"/>
          <p14:tracePt t="47295" x="1300163" y="4679950"/>
          <p14:tracePt t="47299" x="1290638" y="4664075"/>
          <p14:tracePt t="47306" x="1276350" y="4649788"/>
          <p14:tracePt t="47314" x="1265238" y="4635500"/>
          <p14:tracePt t="47322" x="1260475" y="4624388"/>
          <p14:tracePt t="47328" x="1255713" y="4610100"/>
          <p14:tracePt t="47334" x="1246188" y="4595813"/>
          <p14:tracePt t="47347" x="1246188" y="4589463"/>
          <p14:tracePt t="47356" x="1246188" y="4584700"/>
          <p14:tracePt t="47363" x="1246188" y="4579938"/>
          <p14:tracePt t="47368" x="1246188" y="4575175"/>
          <p14:tracePt t="47376" x="1255713" y="4560888"/>
          <p14:tracePt t="47382" x="1271588" y="4545013"/>
          <p14:tracePt t="47390" x="1276350" y="4535488"/>
          <p14:tracePt t="47396" x="1290638" y="4521200"/>
          <p14:tracePt t="47402" x="1304925" y="4505325"/>
          <p14:tracePt t="47413" x="1316038" y="4491038"/>
          <p14:tracePt t="47416" x="1339850" y="4476750"/>
          <p14:tracePt t="47423" x="1355725" y="4456113"/>
          <p14:tracePt t="47432" x="1379538" y="4430713"/>
          <p14:tracePt t="47436" x="1400175" y="4416425"/>
          <p14:tracePt t="47447" x="1419225" y="4402138"/>
          <p14:tracePt t="47450" x="1444625" y="4386263"/>
          <p14:tracePt t="47460" x="1458913" y="4371975"/>
          <p14:tracePt t="47465" x="1474788" y="4367213"/>
          <p14:tracePt t="47473" x="1484313" y="4357688"/>
          <p14:tracePt t="47484" x="1498600" y="4351338"/>
          <p14:tracePt t="47492" x="1503363" y="4351338"/>
          <p14:tracePt t="47497" x="1509713" y="4351338"/>
          <p14:tracePt t="47526" x="1514475" y="4351338"/>
          <p14:tracePt t="51994" x="1612900" y="4351338"/>
          <p14:tracePt t="52001" x="1782763" y="4327525"/>
          <p14:tracePt t="52008" x="1981200" y="4318000"/>
          <p14:tracePt t="52013" x="2179638" y="4302125"/>
          <p14:tracePt t="52020" x="2401888" y="4287838"/>
          <p14:tracePt t="52029" x="2620963" y="4287838"/>
          <p14:tracePt t="52036" x="2765425" y="4287838"/>
          <p14:tracePt t="52050" x="3167063" y="4297363"/>
          <p14:tracePt t="52056" x="3295650" y="4297363"/>
          <p14:tracePt t="52062" x="3400425" y="4297363"/>
          <p14:tracePt t="52069" x="3603625" y="4297363"/>
          <p14:tracePt t="52080" x="3722688" y="4306888"/>
          <p14:tracePt t="52084" x="3813175" y="4318000"/>
          <p14:tracePt t="52088" x="3897313" y="4318000"/>
          <p14:tracePt t="52097" x="4011613" y="4318000"/>
          <p14:tracePt t="52105" x="4119563" y="4327525"/>
          <p14:tracePt t="52113" x="4198938" y="4327525"/>
          <p14:tracePt t="52120" x="4268788" y="4337050"/>
          <p14:tracePt t="52124" x="4308475" y="4337050"/>
          <p14:tracePt t="52129" x="4364038" y="4337050"/>
          <p14:tracePt t="52136" x="4392613" y="4337050"/>
          <p14:tracePt t="52147" x="4443413" y="4337050"/>
          <p14:tracePt t="52151" x="4471988" y="4337050"/>
          <p14:tracePt t="52161" x="4502150" y="4337050"/>
          <p14:tracePt t="52164" x="4522788" y="4337050"/>
          <p14:tracePt t="52181" x="4557713" y="4341813"/>
          <p14:tracePt t="52186" x="4572000" y="4351338"/>
          <p14:tracePt t="52198" x="4597400" y="4351338"/>
          <p14:tracePt t="52208" x="4611688" y="4351338"/>
          <p14:tracePt t="52214" x="4621213" y="4351338"/>
          <p14:tracePt t="52221" x="4625975" y="4351338"/>
          <p14:tracePt t="52232" x="4646613" y="4362450"/>
          <p14:tracePt t="52507" x="4557713" y="4391025"/>
          <p14:tracePt t="52515" x="4432300" y="4425950"/>
          <p14:tracePt t="52521" x="4313238" y="4446588"/>
          <p14:tracePt t="52533" x="4205288" y="4465638"/>
          <p14:tracePt t="52539" x="3937000" y="4510088"/>
          <p14:tracePt t="52547" x="3787775" y="4535488"/>
          <p14:tracePt t="52559" x="3694113" y="4565650"/>
          <p14:tracePt t="52569" x="3430588" y="4624388"/>
          <p14:tracePt t="52584" x="3255963" y="4664075"/>
          <p14:tracePt t="52591" x="3171825" y="4684713"/>
          <p14:tracePt t="52598" x="3101975" y="4708525"/>
          <p14:tracePt t="52609" x="3057525" y="4724400"/>
          <p14:tracePt t="52616" x="3013075" y="4738688"/>
          <p14:tracePt t="52624" x="2994025" y="4738688"/>
          <p14:tracePt t="52632" x="2987675" y="4743450"/>
          <p14:tracePt t="52635" x="2973388" y="4743450"/>
          <p14:tracePt t="52644" x="2963863" y="4743450"/>
          <p14:tracePt t="52650" x="2947988" y="4743450"/>
          <p14:tracePt t="52655" x="2928938" y="4743450"/>
          <p14:tracePt t="52666" x="2914650" y="4743450"/>
          <p14:tracePt t="52669" x="2894013" y="4743450"/>
          <p14:tracePt t="52675" x="2874963" y="4754563"/>
          <p14:tracePt t="52684" x="2859088" y="4754563"/>
          <p14:tracePt t="52689" x="2840038" y="4759325"/>
          <p14:tracePt t="52699" x="2824163" y="4764088"/>
          <p14:tracePt t="52703" x="2814638" y="4764088"/>
          <p14:tracePt t="52714" x="2805113" y="4764088"/>
          <p14:tracePt t="52717" x="2800350" y="4764088"/>
          <p14:tracePt t="52724" x="2795588" y="4764088"/>
          <p14:tracePt t="52737" x="2789238" y="4764088"/>
          <p14:tracePt t="52759" x="2784475" y="4764088"/>
          <p14:tracePt t="52766" x="2784475" y="4773613"/>
          <p14:tracePt t="52771" x="2784475" y="4778375"/>
          <p14:tracePt t="52780" x="2770188" y="4778375"/>
          <p14:tracePt t="52787" x="2760663" y="4794250"/>
          <p14:tracePt t="52797" x="2744788" y="4803775"/>
          <p14:tracePt t="52802" x="2730500" y="4818063"/>
          <p14:tracePt t="52811" x="2705100" y="4843463"/>
          <p14:tracePt t="52815" x="2686050" y="4868863"/>
          <p14:tracePt t="52821" x="2670175" y="4878388"/>
          <p14:tracePt t="52828" x="2655888" y="4892675"/>
          <p14:tracePt t="52837" x="2641600" y="4902200"/>
          <p14:tracePt t="52847" x="2630488" y="4908550"/>
          <p14:tracePt t="52853" x="2630488" y="4922838"/>
          <p14:tracePt t="52858" x="2620963" y="4922838"/>
          <p14:tracePt t="52864" x="2616200" y="4932363"/>
          <p14:tracePt t="52871" x="2611438" y="4937125"/>
          <p14:tracePt t="52880" x="2606675" y="4941888"/>
          <p14:tracePt t="52885" x="2606675" y="4948238"/>
          <p14:tracePt t="52891" x="2601913" y="4957763"/>
          <p14:tracePt t="52897" x="2595563" y="4957763"/>
          <p14:tracePt t="52904" x="2595563" y="4962525"/>
          <p14:tracePt t="52914" x="2595563" y="4967288"/>
          <p14:tracePt t="52939" x="2586038" y="4967288"/>
          <p14:tracePt t="57623" x="2630488" y="4981575"/>
          <p14:tracePt t="57630" x="2725738" y="5002213"/>
          <p14:tracePt t="57637" x="2819400" y="5037138"/>
          <p14:tracePt t="57644" x="2928938" y="5056188"/>
          <p14:tracePt t="57650" x="2998788" y="5076825"/>
          <p14:tracePt t="57657" x="3068638" y="5086350"/>
          <p14:tracePt t="57666" x="3136900" y="5106988"/>
          <p14:tracePt t="57674" x="3216275" y="5116513"/>
          <p14:tracePt t="57686" x="3375025" y="5126038"/>
          <p14:tracePt t="57692" x="3444875" y="5126038"/>
          <p14:tracePt t="57698" x="3484563" y="5126038"/>
          <p14:tracePt t="57706" x="3540125" y="5126038"/>
          <p14:tracePt t="57719" x="3594100" y="5126038"/>
          <p14:tracePt t="57722" x="3673475" y="5135563"/>
          <p14:tracePt t="57727" x="3743325" y="5135563"/>
          <p14:tracePt t="57734" x="3822700" y="5130800"/>
          <p14:tracePt t="57742" x="3876675" y="5130800"/>
          <p14:tracePt t="57751" x="3906838" y="5130800"/>
          <p14:tracePt t="57756" x="3946525" y="5130800"/>
          <p14:tracePt t="57759" x="3986213" y="5130800"/>
          <p14:tracePt t="57770" x="4016375" y="5130800"/>
          <p14:tracePt t="57774" x="4056063" y="5130800"/>
          <p14:tracePt t="57781" x="4095750" y="5130800"/>
          <p14:tracePt t="57788" x="4149725" y="5130800"/>
          <p14:tracePt t="57793" x="4179888" y="5130800"/>
          <p14:tracePt t="57802" x="4219575" y="5130800"/>
          <p14:tracePt t="57807" x="4238625" y="5130800"/>
          <p14:tracePt t="57813" x="4259263" y="5130800"/>
          <p14:tracePt t="57820" x="4284663" y="5130800"/>
          <p14:tracePt t="57828" x="4303713" y="5130800"/>
          <p14:tracePt t="57836" x="4319588" y="5130800"/>
          <p14:tracePt t="57841" x="4329113" y="5130800"/>
          <p14:tracePt t="57849" x="4343400" y="5130800"/>
          <p14:tracePt t="57855" x="4352925" y="5130800"/>
          <p14:tracePt t="57862" x="4373563" y="5130800"/>
          <p14:tracePt t="57869" x="4408488" y="5121275"/>
          <p14:tracePt t="57875" x="4438650" y="5116513"/>
          <p14:tracePt t="57883" x="4457700" y="5116513"/>
          <p14:tracePt t="57889" x="4471988" y="5111750"/>
          <p14:tracePt t="57897" x="4522788" y="5091113"/>
          <p14:tracePt t="57904" x="4546600" y="5086350"/>
          <p14:tracePt t="57910" x="4567238" y="5076825"/>
          <p14:tracePt t="57921" x="4581525" y="5072063"/>
          <p14:tracePt t="57925" x="4592638" y="5072063"/>
          <p14:tracePt t="57933" x="4606925" y="5060950"/>
          <p14:tracePt t="57938" x="4621213" y="5060950"/>
          <p14:tracePt t="57954" x="4632325" y="5056188"/>
          <p14:tracePt t="57959" x="4641850" y="5056188"/>
          <p14:tracePt t="57974" x="4651375" y="5056188"/>
          <p14:tracePt t="57984" x="4656138" y="5056188"/>
          <p14:tracePt t="58016" x="4660900" y="5056188"/>
          <p14:tracePt t="58028" x="4665663" y="5056188"/>
          <p14:tracePt t="58041" x="4672013" y="5051425"/>
          <p14:tracePt t="58051" x="4676775" y="5046663"/>
          <p14:tracePt t="58056" x="4676775" y="5041900"/>
          <p14:tracePt t="58060" x="4681538" y="5037138"/>
          <p14:tracePt t="58068" x="4691063" y="5021263"/>
          <p14:tracePt t="58084" x="4695825" y="5021263"/>
          <p14:tracePt t="58089" x="4695825" y="5016500"/>
          <p14:tracePt t="58098" x="4700588" y="5011738"/>
          <p14:tracePt t="60713" x="4745038" y="5021263"/>
          <p14:tracePt t="60719" x="4830763" y="5041900"/>
          <p14:tracePt t="60727" x="4924425" y="5060950"/>
          <p14:tracePt t="60736" x="5018088" y="5086350"/>
          <p14:tracePt t="60740" x="5127625" y="5116513"/>
          <p14:tracePt t="60749" x="5207000" y="5135563"/>
          <p14:tracePt t="60754" x="5291138" y="5146675"/>
          <p14:tracePt t="60760" x="5395913" y="5170488"/>
          <p14:tracePt t="60768" x="5505450" y="5191125"/>
          <p14:tracePt t="60777" x="5614988" y="5200650"/>
          <p14:tracePt t="60783" x="5694363" y="5210175"/>
          <p14:tracePt t="60792" x="5762625" y="5219700"/>
          <p14:tracePt t="60795" x="5857875" y="5230813"/>
          <p14:tracePt t="60801" x="5937250" y="5240338"/>
          <p14:tracePt t="60808" x="6016625" y="5240338"/>
          <p14:tracePt t="60818" x="6096000" y="5240338"/>
          <p14:tracePt t="60827" x="6175375" y="5240338"/>
          <p14:tracePt t="60836" x="6219825" y="5240338"/>
          <p14:tracePt t="60842" x="6275388" y="5240338"/>
          <p14:tracePt t="60852" x="6315075" y="5240338"/>
          <p14:tracePt t="60858" x="6354763" y="5240338"/>
          <p14:tracePt t="60868" x="6429375" y="5230813"/>
          <p14:tracePt t="60877" x="6457950" y="5226050"/>
          <p14:tracePt t="60886" x="6478588" y="5226050"/>
          <p14:tracePt t="60890" x="6502400" y="5226050"/>
          <p14:tracePt t="60902" x="6523038" y="5214938"/>
          <p14:tracePt t="60911" x="6557963" y="5210175"/>
          <p14:tracePt t="60920" x="6577013" y="5200650"/>
          <p14:tracePt t="60924" x="6592888" y="5195888"/>
          <p14:tracePt t="60933" x="6616700" y="5186363"/>
          <p14:tracePt t="60940" x="6637338" y="5180013"/>
          <p14:tracePt t="60944" x="6667500" y="5165725"/>
          <p14:tracePt t="60953" x="6681788" y="5165725"/>
          <p14:tracePt t="60957" x="6711950" y="5156200"/>
          <p14:tracePt t="60965" x="6731000" y="5151438"/>
          <p14:tracePt t="60972" x="6761163" y="5151438"/>
          <p14:tracePt t="60977" x="6786563" y="5151438"/>
          <p14:tracePt t="60987" x="6796088" y="5151438"/>
          <p14:tracePt t="60992" x="6815138" y="5151438"/>
          <p14:tracePt t="60998" x="6840538" y="5151438"/>
          <p14:tracePt t="61006" x="6854825" y="5160963"/>
          <p14:tracePt t="61012" x="6865938" y="5160963"/>
          <p14:tracePt t="61022" x="6880225" y="5165725"/>
          <p14:tracePt t="61025" x="6900863" y="5170488"/>
          <p14:tracePt t="61035" x="6915150" y="5170488"/>
          <p14:tracePt t="61040" x="6934200" y="5170488"/>
          <p14:tracePt t="61045" x="6950075" y="5170488"/>
          <p14:tracePt t="61055" x="6959600" y="5170488"/>
          <p14:tracePt t="61059" x="6973888" y="5170488"/>
          <p14:tracePt t="61068" x="6989763" y="5170488"/>
          <p14:tracePt t="61073" x="6999288" y="5170488"/>
          <p14:tracePt t="61088" x="7004050" y="5170488"/>
          <p14:tracePt t="63801" x="6964363" y="5191125"/>
          <p14:tracePt t="63808" x="6880225" y="5219700"/>
          <p14:tracePt t="63816" x="6746875" y="5240338"/>
          <p14:tracePt t="63822" x="6627813" y="5265738"/>
          <p14:tracePt t="63828" x="6508750" y="5275263"/>
          <p14:tracePt t="63838" x="6413500" y="5284788"/>
          <p14:tracePt t="63843" x="6294438" y="5294313"/>
          <p14:tracePt t="63854" x="6161088" y="5310188"/>
          <p14:tracePt t="63859" x="6042025" y="5329238"/>
          <p14:tracePt t="63863" x="5946775" y="5349875"/>
          <p14:tracePt t="63871" x="5862638" y="5368925"/>
          <p14:tracePt t="63878" x="5783263" y="5378450"/>
          <p14:tracePt t="63895" x="5610225" y="5403850"/>
          <p14:tracePt t="63897" x="5554663" y="5403850"/>
          <p14:tracePt t="63907" x="5510213" y="5408613"/>
          <p14:tracePt t="63913" x="5480050" y="5408613"/>
          <p14:tracePt t="63919" x="5449888" y="5408613"/>
          <p14:tracePt t="63925" x="5421313" y="5408613"/>
          <p14:tracePt t="63933" x="5391150" y="5408613"/>
          <p14:tracePt t="63938" x="5360988" y="5408613"/>
          <p14:tracePt t="63946" x="5330825" y="5408613"/>
          <p14:tracePt t="63954" x="5311775" y="5399088"/>
          <p14:tracePt t="63961" x="5281613" y="5399088"/>
          <p14:tracePt t="63969" x="5251450" y="5394325"/>
          <p14:tracePt t="63974" x="5232400" y="5394325"/>
          <p14:tracePt t="63980" x="5207000" y="5394325"/>
          <p14:tracePt t="63987" x="5187950" y="5394325"/>
          <p14:tracePt t="63994" x="5167313" y="5394325"/>
          <p14:tracePt t="64004" x="5153025" y="5394325"/>
          <p14:tracePt t="64009" x="5148263" y="5394325"/>
          <p14:tracePt t="64012" x="5143500" y="5394325"/>
          <p14:tracePt t="64020" x="5127625" y="5394325"/>
          <p14:tracePt t="64028" x="5122863" y="5394325"/>
          <p14:tracePt t="64039" x="5118100" y="5394325"/>
          <p14:tracePt t="64052" x="5113338" y="5394325"/>
          <p14:tracePt t="64055" x="5108575" y="5394325"/>
          <p14:tracePt t="64063" x="5103813" y="5394325"/>
          <p14:tracePt t="64071" x="5097463" y="5389563"/>
          <p14:tracePt t="64077" x="5083175" y="5389563"/>
          <p14:tracePt t="64086" x="5078413" y="5378450"/>
          <p14:tracePt t="64090" x="5068888" y="5373688"/>
          <p14:tracePt t="64096" x="5043488" y="5373688"/>
          <p14:tracePt t="64105" x="5033963" y="5368925"/>
          <p14:tracePt t="64110" x="5018088" y="5359400"/>
          <p14:tracePt t="64124" x="4994275" y="5354638"/>
          <p14:tracePt t="64132" x="4978400" y="5349875"/>
          <p14:tracePt t="64139" x="4964113" y="5349875"/>
          <p14:tracePt t="64147" x="4954588" y="5349875"/>
          <p14:tracePt t="64159" x="4949825" y="5349875"/>
          <p14:tracePt t="64173" x="4938713" y="5349875"/>
          <p14:tracePt t="64180" x="4933950" y="5349875"/>
          <p14:tracePt t="64188" x="4929188" y="5349875"/>
          <p14:tracePt t="64207" x="4924425" y="5349875"/>
          <p14:tracePt t="64212" x="4919663" y="5349875"/>
          <p14:tracePt t="64228" x="4914900" y="5349875"/>
          <p14:tracePt t="64237" x="4910138" y="5349875"/>
          <p14:tracePt t="64247" x="4899025" y="5349875"/>
          <p14:tracePt t="64255" x="4894263" y="5349875"/>
          <p14:tracePt t="64272" x="4889500" y="5349875"/>
          <p14:tracePt t="64275" x="4884738" y="5349875"/>
          <p14:tracePt t="64953" x="4864100" y="5349875"/>
          <p14:tracePt t="64959" x="4849813" y="5354638"/>
          <p14:tracePt t="64966" x="4819650" y="5354638"/>
          <p14:tracePt t="64975" x="4800600" y="5368925"/>
          <p14:tracePt t="64980" x="4779963" y="5378450"/>
          <p14:tracePt t="64990" x="4745038" y="5394325"/>
          <p14:tracePt t="64994" x="4716463" y="5403850"/>
          <p14:tracePt t="65002" x="4681538" y="5418138"/>
          <p14:tracePt t="65006" x="4651375" y="5424488"/>
          <p14:tracePt t="65014" x="4621213" y="5434013"/>
          <p14:tracePt t="65020" x="4586288" y="5448300"/>
          <p14:tracePt t="65027" x="4546600" y="5457825"/>
          <p14:tracePt t="65039" x="4502150" y="5468938"/>
          <p14:tracePt t="65043" x="4448175" y="5487988"/>
          <p14:tracePt t="65051" x="4413250" y="5492750"/>
          <p14:tracePt t="65056" x="4383088" y="5508625"/>
          <p14:tracePt t="65063" x="4359275" y="5518150"/>
          <p14:tracePt t="65070" x="4338638" y="5522913"/>
          <p14:tracePt t="65080" x="4308475" y="5532438"/>
          <p14:tracePt t="65084" x="4294188" y="5538788"/>
          <p14:tracePt t="65090" x="4273550" y="5538788"/>
          <p14:tracePt t="65096" x="4259263" y="5548313"/>
          <p14:tracePt t="65104" x="4244975" y="5553075"/>
          <p14:tracePt t="65112" x="4238625" y="5553075"/>
          <p14:tracePt t="65120" x="4233863" y="5557838"/>
          <p14:tracePt t="65125" x="4229100" y="5562600"/>
          <p14:tracePt t="65139" x="4224338" y="5562600"/>
          <p14:tracePt t="66926" x="4159250" y="5588000"/>
          <p14:tracePt t="66933" x="4100513" y="5607050"/>
          <p14:tracePt t="66943" x="4030663" y="5637213"/>
          <p14:tracePt t="66948" x="3937000" y="5672138"/>
          <p14:tracePt t="66960" x="3717925" y="5721350"/>
          <p14:tracePt t="66965" x="3663950" y="5730875"/>
          <p14:tracePt t="66973" x="3598863" y="5730875"/>
          <p14:tracePt t="66982" x="3529013" y="5730875"/>
          <p14:tracePt t="66990" x="3475038" y="5741988"/>
          <p14:tracePt t="66994" x="3405188" y="5741988"/>
          <p14:tracePt t="67000" x="3365500" y="5741988"/>
          <p14:tracePt t="67011" x="3311525" y="5741988"/>
          <p14:tracePt t="67015" x="3290888" y="5741988"/>
          <p14:tracePt t="67020" x="3260725" y="5741988"/>
          <p14:tracePt t="67028" x="3241675" y="5741988"/>
          <p14:tracePt t="67033" x="3216275" y="5741988"/>
          <p14:tracePt t="67043" x="3187700" y="5741988"/>
          <p14:tracePt t="67045" x="3167063" y="5741988"/>
          <p14:tracePt t="67052" x="3148013" y="5730875"/>
          <p14:tracePt t="67060" x="3122613" y="5726113"/>
          <p14:tracePt t="67066" x="3101975" y="5726113"/>
          <p14:tracePt t="67076" x="3073400" y="5716588"/>
          <p14:tracePt t="67080" x="3052763" y="5711825"/>
          <p14:tracePt t="67090" x="3027363" y="5711825"/>
          <p14:tracePt t="67094" x="3008313" y="5702300"/>
          <p14:tracePt t="67102" x="2982913" y="5697538"/>
          <p14:tracePt t="67110" x="2963863" y="5697538"/>
          <p14:tracePt t="67114" x="2943225" y="5686425"/>
          <p14:tracePt t="67124" x="2928938" y="5681663"/>
          <p14:tracePt t="67128" x="2908300" y="5681663"/>
          <p14:tracePt t="67141" x="2894013" y="5676900"/>
          <p14:tracePt t="67147" x="2889250" y="5667375"/>
          <p14:tracePt t="67153" x="2879725" y="5667375"/>
          <p14:tracePt t="67160" x="2868613" y="5667375"/>
          <p14:tracePt t="67167" x="2863850" y="5667375"/>
          <p14:tracePt t="67194" x="2854325" y="5667375"/>
          <p14:tracePt t="67200" x="2849563" y="5667375"/>
          <p14:tracePt t="67204" x="2844800" y="5667375"/>
          <p14:tracePt t="67220" x="2840038" y="5667375"/>
          <p14:tracePt t="67240" x="2828925" y="5667375"/>
          <p14:tracePt t="67252" x="2824163" y="5667375"/>
          <p14:tracePt t="67259" x="2819400" y="5667375"/>
          <p14:tracePt t="67273" x="2814638" y="5667375"/>
          <p14:tracePt t="67285" x="2809875" y="5667375"/>
          <p14:tracePt t="67309" x="2809875" y="5672138"/>
          <p14:tracePt t="67313" x="2809875" y="5676900"/>
          <p14:tracePt t="67320" x="2805113" y="5681663"/>
          <p14:tracePt t="67327" x="2795588" y="5691188"/>
          <p14:tracePt t="67333" x="2789238" y="5702300"/>
          <p14:tracePt t="67343" x="2784475" y="5711825"/>
          <p14:tracePt t="67347" x="2779713" y="5726113"/>
          <p14:tracePt t="67356" x="2770188" y="5741988"/>
          <p14:tracePt t="67360" x="2760663" y="5751513"/>
          <p14:tracePt t="67368" x="2749550" y="5756275"/>
          <p14:tracePt t="67376" x="2744788" y="5765800"/>
          <p14:tracePt t="67381" x="2740025" y="5770563"/>
          <p14:tracePt t="67390" x="2735263" y="5776913"/>
          <p14:tracePt t="67395" x="2735263" y="5781675"/>
          <p14:tracePt t="67402" x="2730500" y="5786438"/>
          <p14:tracePt t="67410" x="2725738" y="5786438"/>
          <p14:tracePt t="67415" x="2725738" y="5791200"/>
          <p14:tracePt t="67443" x="2725738" y="5795963"/>
          <p14:tracePt t="67458" x="2720975" y="5795963"/>
          <p14:tracePt t="67472" x="2709863" y="5795963"/>
          <p14:tracePt t="67485" x="2705100" y="5795963"/>
          <p14:tracePt t="67492" x="2700338" y="5795963"/>
          <p14:tracePt t="67498" x="2700338" y="5805488"/>
          <p14:tracePt t="69144" x="2770188" y="5776913"/>
          <p14:tracePt t="69151" x="2854325" y="5756275"/>
          <p14:tracePt t="69158" x="2963863" y="5711825"/>
          <p14:tracePt t="69166" x="3082925" y="5676900"/>
          <p14:tracePt t="69174" x="3192463" y="5667375"/>
          <p14:tracePt t="69179" x="3271838" y="5657850"/>
          <p14:tracePt t="69193" x="3454400" y="5657850"/>
          <p14:tracePt t="69199" x="3549650" y="5657850"/>
          <p14:tracePt t="69210" x="3652838" y="5657850"/>
          <p14:tracePt t="69214" x="3748088" y="5657850"/>
          <p14:tracePt t="69227" x="3852863" y="5657850"/>
          <p14:tracePt t="69232" x="3937000" y="5662613"/>
          <p14:tracePt t="69241" x="4025900" y="5662613"/>
          <p14:tracePt t="69249" x="4105275" y="5662613"/>
          <p14:tracePt t="69261" x="4229100" y="5657850"/>
          <p14:tracePt t="69268" x="4259263" y="5657850"/>
          <p14:tracePt t="69275" x="4308475" y="5651500"/>
          <p14:tracePt t="69282" x="4364038" y="5651500"/>
          <p14:tracePt t="69295" x="4457700" y="5651500"/>
          <p14:tracePt t="69301" x="4502150" y="5651500"/>
          <p14:tracePt t="69309" x="4532313" y="5651500"/>
          <p14:tracePt t="69315" x="4541838" y="5641975"/>
          <p14:tracePt t="69329" x="4586288" y="5641975"/>
          <p14:tracePt t="69337" x="4606925" y="5641975"/>
          <p14:tracePt t="69344" x="4625975" y="5641975"/>
          <p14:tracePt t="69350" x="4641850" y="5646738"/>
          <p14:tracePt t="69359" x="4672013" y="5646738"/>
          <p14:tracePt t="69365" x="4691063" y="5651500"/>
          <p14:tracePt t="69368" x="4725988" y="5662613"/>
          <p14:tracePt t="69378" x="4756150" y="5662613"/>
          <p14:tracePt t="69382" x="4784725" y="5676900"/>
          <p14:tracePt t="69391" x="4805363" y="5676900"/>
          <p14:tracePt t="69396" x="4830763" y="5681663"/>
          <p14:tracePt t="69404" x="4859338" y="5691188"/>
          <p14:tracePt t="69411" x="4879975" y="5691188"/>
          <p14:tracePt t="69415" x="4899025" y="5691188"/>
          <p14:tracePt t="69425" x="4914900" y="5691188"/>
          <p14:tracePt t="69429" x="4933950" y="5691188"/>
          <p14:tracePt t="69437" x="4949825" y="5691188"/>
          <p14:tracePt t="69445" x="4959350" y="5691188"/>
          <p14:tracePt t="69450" x="4964113" y="5691188"/>
          <p14:tracePt t="69458" x="4978400" y="5691188"/>
          <p14:tracePt t="69463" x="4989513" y="5691188"/>
          <p14:tracePt t="69470" x="5003800" y="5691188"/>
          <p14:tracePt t="69478" x="5008563" y="5691188"/>
          <p14:tracePt t="69484" x="5018088" y="5691188"/>
          <p14:tracePt t="69494" x="5029200" y="5691188"/>
          <p14:tracePt t="69497" x="5038725" y="5691188"/>
          <p14:tracePt t="69506" x="5053013" y="5691188"/>
          <p14:tracePt t="69512" x="5064125" y="5691188"/>
          <p14:tracePt t="69519" x="5068888" y="5691188"/>
          <p14:tracePt t="69527" x="5083175" y="5691188"/>
          <p14:tracePt t="69533" x="5087938" y="5691188"/>
          <p14:tracePt t="69541" x="5097463" y="5691188"/>
          <p14:tracePt t="69554" x="5103813" y="5691188"/>
          <p14:tracePt t="72371" x="5227638" y="5691188"/>
          <p14:tracePt t="72377" x="5356225" y="5691188"/>
          <p14:tracePt t="72383" x="5491163" y="5676900"/>
          <p14:tracePt t="72394" x="5654675" y="5667375"/>
          <p14:tracePt t="72398" x="5876925" y="5651500"/>
          <p14:tracePt t="72405" x="6051550" y="5641975"/>
          <p14:tracePt t="72411" x="6180138" y="5641975"/>
          <p14:tracePt t="72419" x="6399213" y="5641975"/>
          <p14:tracePt t="72427" x="6562725" y="5641975"/>
          <p14:tracePt t="72434" x="6656388" y="5641975"/>
          <p14:tracePt t="72445" x="6964363" y="5646738"/>
          <p14:tracePt t="72453" x="7078663" y="5646738"/>
          <p14:tracePt t="72460" x="7162800" y="5657850"/>
          <p14:tracePt t="72466" x="7307263" y="5667375"/>
          <p14:tracePt t="72480" x="7545388" y="5676900"/>
          <p14:tracePt t="72488" x="7624763" y="5676900"/>
          <p14:tracePt t="72494" x="7704138" y="5676900"/>
          <p14:tracePt t="72501" x="7839075" y="5691188"/>
          <p14:tracePt t="72511" x="7942263" y="5702300"/>
          <p14:tracePt t="72516" x="8051800" y="5711825"/>
          <p14:tracePt t="72520" x="8105775" y="5721350"/>
          <p14:tracePt t="72531" x="8185150" y="5721350"/>
          <p14:tracePt t="72534" x="8266113" y="5730875"/>
          <p14:tracePt t="72540" x="8345488" y="5741988"/>
          <p14:tracePt t="72548" x="8399463" y="5741988"/>
          <p14:tracePt t="72553" x="8443913" y="5761038"/>
          <p14:tracePt t="72563" x="8474075" y="5761038"/>
          <p14:tracePt t="72566" x="8478838" y="5765800"/>
          <p14:tracePt t="72575" x="8488363" y="5765800"/>
          <p14:tracePt t="72581" x="8513763" y="5770563"/>
          <p14:tracePt t="72589" x="8518525" y="5786438"/>
          <p14:tracePt t="72595" x="8523288" y="5786438"/>
          <p14:tracePt t="72601" x="8532813" y="5791200"/>
          <p14:tracePt t="77836" x="8394700" y="5776913"/>
          <p14:tracePt t="77844" x="8275638" y="5776913"/>
          <p14:tracePt t="77850" x="8047038" y="5751513"/>
          <p14:tracePt t="77856" x="7694613" y="5730875"/>
          <p14:tracePt t="77863" x="7570788" y="5721350"/>
          <p14:tracePt t="77873" x="7173913" y="5721350"/>
          <p14:tracePt t="77880" x="7029450" y="5721350"/>
          <p14:tracePt t="77886" x="6805613" y="5730875"/>
          <p14:tracePt t="77894" x="6423025" y="5746750"/>
          <p14:tracePt t="77898" x="6303963" y="5770563"/>
          <p14:tracePt t="77906" x="6042025" y="5795963"/>
          <p14:tracePt t="77913" x="5788025" y="5810250"/>
          <p14:tracePt t="77921" x="5668963" y="5835650"/>
          <p14:tracePt t="77929" x="5500688" y="5870575"/>
          <p14:tracePt t="77933" x="5365750" y="5880100"/>
          <p14:tracePt t="77939" x="5246688" y="5905500"/>
          <p14:tracePt t="77947" x="5176838" y="5915025"/>
          <p14:tracePt t="77953" x="5122863" y="5919788"/>
          <p14:tracePt t="77965" x="5038725" y="5945188"/>
          <p14:tracePt t="77971" x="4984750" y="5945188"/>
          <p14:tracePt t="77975" x="4954588" y="5945188"/>
          <p14:tracePt t="77981" x="4945063" y="5945188"/>
          <p14:tracePt t="77988" x="4938713" y="5945188"/>
          <p14:tracePt t="77996" x="4929188" y="5945188"/>
          <p14:tracePt t="78467" x="4859338" y="5945188"/>
          <p14:tracePt t="78474" x="4672013" y="5969000"/>
          <p14:tracePt t="78482" x="4551363" y="5989638"/>
          <p14:tracePt t="78488" x="4432300" y="5999163"/>
          <p14:tracePt t="78502" x="4095750" y="6008688"/>
          <p14:tracePt t="78508" x="3960813" y="6008688"/>
          <p14:tracePt t="78518" x="3841750" y="6024563"/>
          <p14:tracePt t="78522" x="3663950" y="6024563"/>
          <p14:tracePt t="78531" x="3529013" y="6024563"/>
          <p14:tracePt t="78538" x="3409950" y="6034088"/>
          <p14:tracePt t="78540" x="3330575" y="6029325"/>
          <p14:tracePt t="78549" x="3221038" y="6019800"/>
          <p14:tracePt t="78554" x="3171825" y="6019800"/>
          <p14:tracePt t="78564" x="3087688" y="6008688"/>
          <p14:tracePt t="78568" x="3017838" y="5999163"/>
          <p14:tracePt t="78574" x="2978150" y="5989638"/>
          <p14:tracePt t="78583" x="2947988" y="5980113"/>
          <p14:tracePt t="78588" x="2919413" y="5980113"/>
          <p14:tracePt t="78597" x="2894013" y="5975350"/>
          <p14:tracePt t="78603" x="2874963" y="5964238"/>
          <p14:tracePt t="78612" x="2859088" y="5964238"/>
          <p14:tracePt t="78617" x="2854325" y="5964238"/>
          <p14:tracePt t="78622" x="2849563" y="5964238"/>
          <p14:tracePt t="78636" x="2844800" y="5964238"/>
          <p14:tracePt t="78645" x="2840038" y="5964238"/>
          <p14:tracePt t="80508" x="2770188" y="6019800"/>
          <p14:tracePt t="80514" x="2686050" y="6094413"/>
          <p14:tracePt t="80523" x="2611438" y="6157913"/>
          <p14:tracePt t="80531" x="2482850" y="6242050"/>
          <p14:tracePt t="80536" x="2333625" y="6302375"/>
          <p14:tracePt t="80541" x="2189163" y="6361113"/>
          <p14:tracePt t="80549" x="2089150" y="6407150"/>
          <p14:tracePt t="80555" x="1985963" y="6440488"/>
          <p14:tracePt t="80565" x="1862138" y="6496050"/>
          <p14:tracePt t="80574" x="1652588" y="6570663"/>
          <p14:tracePt t="80582" x="1598613" y="6599238"/>
          <p14:tracePt t="80594" x="1554163" y="6619875"/>
          <p14:tracePt t="80600" x="1509713" y="6634163"/>
          <p14:tracePt t="80609" x="1444625" y="6650038"/>
          <p14:tracePt t="80616" x="1423988" y="6650038"/>
          <p14:tracePt t="80628" x="1400175" y="6650038"/>
          <p14:tracePt t="80636" x="1379538" y="6650038"/>
          <p14:tracePt t="80641" x="1360488" y="6645275"/>
          <p14:tracePt t="80645" x="1344613" y="6634163"/>
          <p14:tracePt t="80654" x="1320800" y="6615113"/>
          <p14:tracePt t="80657" x="1304925" y="6599238"/>
          <p14:tracePt t="80666" x="1290638" y="6575425"/>
          <p14:tracePt t="80670" x="1285875" y="6559550"/>
          <p14:tracePt t="80678" x="1271588" y="6554788"/>
          <p14:tracePt t="80686" x="1271588" y="6550025"/>
          <p14:tracePt t="80691" x="1265238" y="6550025"/>
          <p14:tracePt t="80699" x="1260475" y="6550025"/>
          <p14:tracePt t="80815" x="1260475" y="6545263"/>
          <p14:tracePt t="80823" x="1265238" y="6540500"/>
          <p14:tracePt t="80839" x="1281113" y="6530975"/>
          <p14:tracePt t="80846" x="1285875" y="6526213"/>
          <p14:tracePt t="80849" x="1295400" y="6526213"/>
          <p14:tracePt t="80860" x="1311275" y="6519863"/>
          <p14:tracePt t="80868" x="1325563" y="6515100"/>
          <p14:tracePt t="80873" x="1344613" y="6505575"/>
          <p14:tracePt t="80887" x="1379538" y="6500813"/>
          <p14:tracePt t="80894" x="1404938" y="6491288"/>
          <p14:tracePt t="80900" x="1435100" y="6486525"/>
          <p14:tracePt t="80907" x="1454150" y="6475413"/>
          <p14:tracePt t="80921" x="1498600" y="6470650"/>
          <p14:tracePt t="80925" x="1519238" y="6470650"/>
          <p14:tracePt t="80934" x="1558925" y="6470650"/>
          <p14:tracePt t="80942" x="1598613" y="6470650"/>
          <p14:tracePt t="80951" x="1657350" y="6461125"/>
          <p14:tracePt t="80956" x="1722438" y="6451600"/>
          <p14:tracePt t="80960" x="1792288" y="6451600"/>
          <p14:tracePt t="80967" x="1846263" y="6451600"/>
          <p14:tracePt t="80975" x="1901825" y="6451600"/>
          <p14:tracePt t="80987" x="2035175" y="6456363"/>
          <p14:tracePt t="80993" x="2100263" y="6456363"/>
          <p14:tracePt t="81003" x="2170113" y="6465888"/>
          <p14:tracePt t="81010" x="2233613" y="6465888"/>
          <p14:tracePt t="81016" x="2278063" y="6465888"/>
          <p14:tracePt t="81022" x="2317750" y="6475413"/>
          <p14:tracePt t="81027" x="2347913" y="6480175"/>
          <p14:tracePt t="81035" x="2392363" y="6480175"/>
          <p14:tracePt t="81040" x="2432050" y="6491288"/>
          <p14:tracePt t="81051" x="2492375" y="6500813"/>
          <p14:tracePt t="81055" x="2522538" y="6515100"/>
          <p14:tracePt t="81064" x="2562225" y="6515100"/>
          <p14:tracePt t="81070" x="2595563" y="6526213"/>
          <p14:tracePt t="81075" x="2616200" y="6530975"/>
          <p14:tracePt t="81082" x="2646363" y="6530975"/>
          <p14:tracePt t="81089" x="2665413" y="6530975"/>
          <p14:tracePt t="81100" x="2690813" y="6530975"/>
          <p14:tracePt t="81104" x="2709863" y="6530975"/>
          <p14:tracePt t="81110" x="2730500" y="6530975"/>
          <p14:tracePt t="81120" x="2760663" y="6530975"/>
          <p14:tracePt t="81123" x="2789238" y="6530975"/>
          <p14:tracePt t="81132" x="2819400" y="6530975"/>
          <p14:tracePt t="81139" x="2849563" y="6519863"/>
          <p14:tracePt t="81146" x="2874963" y="6519863"/>
          <p14:tracePt t="81153" x="2894013" y="6519863"/>
          <p14:tracePt t="81157" x="2903538" y="6519863"/>
          <p14:tracePt t="81166" x="2928938" y="6519863"/>
          <p14:tracePt t="81173" x="2933700" y="6519863"/>
          <p14:tracePt t="81188" x="2943225" y="6519863"/>
          <p14:tracePt t="85707" x="2987675" y="6519863"/>
          <p14:tracePt t="85714" x="3092450" y="6510338"/>
          <p14:tracePt t="85723" x="3201988" y="6510338"/>
          <p14:tracePt t="85728" x="3330575" y="6510338"/>
          <p14:tracePt t="85736" x="3409950" y="6515100"/>
          <p14:tracePt t="85744" x="3479800" y="6515100"/>
          <p14:tracePt t="85751" x="3544888" y="6515100"/>
          <p14:tracePt t="85755" x="3629025" y="6535738"/>
          <p14:tracePt t="85762" x="3708400" y="6545263"/>
          <p14:tracePt t="85769" x="3778250" y="6545263"/>
          <p14:tracePt t="85776" x="3832225" y="6554788"/>
          <p14:tracePt t="85785" x="3871913" y="6554788"/>
          <p14:tracePt t="85791" x="3911600" y="6554788"/>
          <p14:tracePt t="85796" x="3967163" y="6554788"/>
          <p14:tracePt t="85805" x="4035425" y="6554788"/>
          <p14:tracePt t="85810" x="4114800" y="6550025"/>
          <p14:tracePt t="85822" x="4184650" y="6540500"/>
          <p14:tracePt t="85824" x="4249738" y="6540500"/>
          <p14:tracePt t="85830" x="4279900" y="6535738"/>
          <p14:tracePt t="85842" x="4313238" y="6526213"/>
          <p14:tracePt t="85844" x="4343400" y="6526213"/>
          <p14:tracePt t="85852" x="4364038" y="6526213"/>
          <p14:tracePt t="85858" x="4383088" y="6526213"/>
          <p14:tracePt t="85867" x="4403725" y="6526213"/>
          <p14:tracePt t="85872" x="4427538" y="6526213"/>
          <p14:tracePt t="85878" x="4438650" y="6519863"/>
          <p14:tracePt t="85887" x="4462463" y="6510338"/>
          <p14:tracePt t="85894" x="4471988" y="6510338"/>
          <p14:tracePt t="85906" x="4502150" y="6496050"/>
          <p14:tracePt t="85912" x="4511675" y="6496050"/>
          <p14:tracePt t="85918" x="4522788" y="6491288"/>
          <p14:tracePt t="85925" x="4527550" y="6491288"/>
          <p14:tracePt t="85932" x="4537075" y="6491288"/>
          <p14:tracePt t="85944" x="4541838" y="6491288"/>
          <p14:tracePt t="86577" x="4616450" y="6491288"/>
          <p14:tracePt t="86584" x="4705350" y="6491288"/>
          <p14:tracePt t="86590" x="4775200" y="6491288"/>
          <p14:tracePt t="86597" x="4840288" y="6491288"/>
          <p14:tracePt t="86605" x="4945063" y="6491288"/>
          <p14:tracePt t="86611" x="5064125" y="6491288"/>
          <p14:tracePt t="86620" x="5157788" y="6491288"/>
          <p14:tracePt t="86626" x="5237163" y="6491288"/>
          <p14:tracePt t="86636" x="5346700" y="6491288"/>
          <p14:tracePt t="86648" x="5435600" y="6491288"/>
          <p14:tracePt t="86655" x="5514975" y="6491288"/>
          <p14:tracePt t="86659" x="5584825" y="6496050"/>
          <p14:tracePt t="86672" x="5638800" y="6496050"/>
          <p14:tracePt t="86677" x="5694363" y="6505575"/>
          <p14:tracePt t="86680" x="5734050" y="6505575"/>
          <p14:tracePt t="86687" x="5788025" y="6505575"/>
          <p14:tracePt t="86694" x="5857875" y="6505575"/>
          <p14:tracePt t="86704" x="5911850" y="6505575"/>
          <p14:tracePt t="86708" x="5951538" y="6515100"/>
          <p14:tracePt t="86715" x="5986463" y="6519863"/>
          <p14:tracePt t="86720" x="6011863" y="6519863"/>
          <p14:tracePt t="86726" x="6042025" y="6519863"/>
          <p14:tracePt t="86733" x="6056313" y="6519863"/>
          <p14:tracePt t="86740" x="6070600" y="6519863"/>
          <p14:tracePt t="86748" x="6081713" y="6519863"/>
          <p14:tracePt t="86755" x="6096000" y="6519863"/>
          <p14:tracePt t="86763" x="6105525" y="6530975"/>
          <p14:tracePt t="86772" x="6116638" y="6535738"/>
          <p14:tracePt t="86776" x="6121400" y="6535738"/>
          <p14:tracePt t="86785" x="6130925" y="6540500"/>
          <p14:tracePt t="86791" x="6145213" y="6550025"/>
          <p14:tracePt t="86796" x="6161088" y="6550025"/>
          <p14:tracePt t="86805" x="6170613" y="6550025"/>
          <p14:tracePt t="86811" x="6184900" y="6550025"/>
          <p14:tracePt t="86817" x="6196013" y="6550025"/>
          <p14:tracePt t="86824" x="6210300" y="6550025"/>
          <p14:tracePt t="86828" x="6219825" y="6550025"/>
          <p14:tracePt t="86836" x="6235700" y="6550025"/>
          <p14:tracePt t="86842" x="6245225" y="6550025"/>
          <p14:tracePt t="86850" x="6259513" y="6550025"/>
          <p14:tracePt t="86857" x="6280150" y="6550025"/>
          <p14:tracePt t="86862" x="6303963" y="6550025"/>
          <p14:tracePt t="86871" x="6315075" y="6550025"/>
          <p14:tracePt t="86876" x="6334125" y="6545263"/>
          <p14:tracePt t="86883" x="6359525" y="6540500"/>
          <p14:tracePt t="86891" x="6369050" y="6540500"/>
          <p14:tracePt t="86899" x="6383338" y="6540500"/>
          <p14:tracePt t="86905" x="6399213" y="6530975"/>
          <p14:tracePt t="86910" x="6408738" y="6530975"/>
          <p14:tracePt t="86919" x="6423025" y="6526213"/>
          <p14:tracePt t="86924" x="6438900" y="6526213"/>
          <p14:tracePt t="86934" x="6448425" y="6515100"/>
          <p14:tracePt t="86941" x="6462713" y="6510338"/>
          <p14:tracePt t="86945" x="6478588" y="6510338"/>
          <p14:tracePt t="86952" x="6488113" y="6510338"/>
          <p14:tracePt t="86958" x="6492875" y="6510338"/>
          <p14:tracePt t="86967" x="6497638" y="6510338"/>
          <p14:tracePt t="86974" x="6508750" y="6510338"/>
          <p14:tracePt t="86979" x="6513513" y="6510338"/>
          <p14:tracePt t="86994" x="6518275" y="6510338"/>
          <p14:tracePt t="87010" x="6523038" y="6510338"/>
          <p14:tracePt t="87912" x="6588125" y="6505575"/>
          <p14:tracePt t="87919" x="6691313" y="6505575"/>
          <p14:tracePt t="87927" x="6756400" y="6505575"/>
          <p14:tracePt t="87939" x="6889750" y="6505575"/>
          <p14:tracePt t="87947" x="6985000" y="6505575"/>
          <p14:tracePt t="87954" x="7078663" y="6510338"/>
          <p14:tracePt t="87961" x="7158038" y="6510338"/>
          <p14:tracePt t="87973" x="7213600" y="6510338"/>
          <p14:tracePt t="87976" x="7253288" y="6510338"/>
          <p14:tracePt t="87980" x="7292975" y="6510338"/>
          <p14:tracePt t="87987" x="7361238" y="6510338"/>
          <p14:tracePt t="87993" x="7416800" y="6510338"/>
          <p14:tracePt t="88001" x="7496175" y="6505575"/>
          <p14:tracePt t="88008" x="7559675" y="6505575"/>
          <p14:tracePt t="88013" x="7615238" y="6505575"/>
          <p14:tracePt t="88021" x="7654925" y="6505575"/>
          <p14:tracePt t="88028" x="7689850" y="6505575"/>
          <p14:tracePt t="88034" x="7720013" y="6505575"/>
          <p14:tracePt t="88041" x="7748588" y="6515100"/>
          <p14:tracePt t="88047" x="7759700" y="6519863"/>
          <p14:tracePt t="88056" x="7783513" y="6519863"/>
          <p14:tracePt t="88061" x="7804150" y="6519863"/>
          <p14:tracePt t="88070" x="7818438" y="6519863"/>
          <p14:tracePt t="88075" x="7823200" y="6526213"/>
          <p14:tracePt t="88084" x="7827963" y="6526213"/>
          <p14:tracePt t="88090" x="7832725" y="6526213"/>
          <p14:tracePt t="88125" x="7839075" y="6526213"/>
          <p14:tracePt t="89685" x="7902575" y="6526213"/>
          <p14:tracePt t="89692" x="8007350" y="6526213"/>
          <p14:tracePt t="89701" x="8112125" y="6526213"/>
          <p14:tracePt t="89707" x="8205788" y="6526213"/>
          <p14:tracePt t="89714" x="8275638" y="6535738"/>
          <p14:tracePt t="89720" x="8355013" y="6535738"/>
          <p14:tracePt t="89727" x="8458200" y="6535738"/>
          <p14:tracePt t="89737" x="8539163" y="6530975"/>
          <p14:tracePt t="89742" x="8618538" y="6530975"/>
          <p14:tracePt t="89747" x="8672513" y="6530975"/>
          <p14:tracePt t="89754" x="8712200" y="6530975"/>
          <p14:tracePt t="89763" x="8766175" y="6530975"/>
          <p14:tracePt t="89775" x="8901113" y="6519863"/>
          <p14:tracePt t="89782" x="8970963" y="6510338"/>
          <p14:tracePt t="89788" x="9010650" y="6510338"/>
          <p14:tracePt t="89796" x="9055100" y="6510338"/>
          <p14:tracePt t="89806" x="9074150" y="6510338"/>
          <p14:tracePt t="89810" x="9104313" y="6505575"/>
          <p14:tracePt t="89816" x="9134475" y="6505575"/>
          <p14:tracePt t="89823" x="9153525" y="6496050"/>
          <p14:tracePt t="89832" x="9178925" y="6496050"/>
          <p14:tracePt t="89840" x="9209088" y="6491288"/>
          <p14:tracePt t="89844" x="9237663" y="6480175"/>
          <p14:tracePt t="89858" x="9283700" y="6475413"/>
          <p14:tracePt t="89864" x="9293225" y="6475413"/>
          <p14:tracePt t="89870" x="9307513" y="6465888"/>
          <p14:tracePt t="89877" x="9323388" y="6465888"/>
          <p14:tracePt t="89885" x="9328150" y="6465888"/>
          <p14:tracePt t="89892" x="9332913" y="6465888"/>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AB79633-59C5-45F1-9350-D327D8ECCFFE}"/>
              </a:ext>
            </a:extLst>
          </p:cNvPr>
          <p:cNvPicPr>
            <a:picLocks noChangeAspect="1"/>
          </p:cNvPicPr>
          <p:nvPr/>
        </p:nvPicPr>
        <p:blipFill>
          <a:blip r:embed="rId4"/>
          <a:stretch>
            <a:fillRect/>
          </a:stretch>
        </p:blipFill>
        <p:spPr>
          <a:xfrm rot="20203174">
            <a:off x="1884994" y="982655"/>
            <a:ext cx="3984535" cy="5167847"/>
          </a:xfrm>
          <a:prstGeom prst="rect">
            <a:avLst/>
          </a:prstGeom>
          <a:ln w="12700">
            <a:solidFill>
              <a:srgbClr val="000099"/>
            </a:solidFill>
          </a:ln>
        </p:spPr>
      </p:pic>
      <p:pic>
        <p:nvPicPr>
          <p:cNvPr id="14" name="Picture 13">
            <a:extLst>
              <a:ext uri="{FF2B5EF4-FFF2-40B4-BE49-F238E27FC236}">
                <a16:creationId xmlns:a16="http://schemas.microsoft.com/office/drawing/2014/main" id="{897A5574-6619-44D1-82EC-6AF2783B7AF5}"/>
              </a:ext>
            </a:extLst>
          </p:cNvPr>
          <p:cNvPicPr>
            <a:picLocks noChangeAspect="1"/>
          </p:cNvPicPr>
          <p:nvPr/>
        </p:nvPicPr>
        <p:blipFill>
          <a:blip r:embed="rId5"/>
          <a:stretch>
            <a:fillRect/>
          </a:stretch>
        </p:blipFill>
        <p:spPr>
          <a:xfrm rot="20265809">
            <a:off x="660050" y="1624387"/>
            <a:ext cx="2662947" cy="3452609"/>
          </a:xfrm>
          <a:prstGeom prst="rect">
            <a:avLst/>
          </a:prstGeom>
          <a:ln w="12700">
            <a:solidFill>
              <a:srgbClr val="000099"/>
            </a:solidFill>
          </a:ln>
        </p:spPr>
      </p:pic>
      <p:pic>
        <p:nvPicPr>
          <p:cNvPr id="15" name="Picture 14">
            <a:extLst>
              <a:ext uri="{FF2B5EF4-FFF2-40B4-BE49-F238E27FC236}">
                <a16:creationId xmlns:a16="http://schemas.microsoft.com/office/drawing/2014/main" id="{84610FD6-49AF-45EE-9889-B5B965D451E7}"/>
              </a:ext>
            </a:extLst>
          </p:cNvPr>
          <p:cNvPicPr>
            <a:picLocks noChangeAspect="1"/>
          </p:cNvPicPr>
          <p:nvPr/>
        </p:nvPicPr>
        <p:blipFill>
          <a:blip r:embed="rId6"/>
          <a:stretch>
            <a:fillRect/>
          </a:stretch>
        </p:blipFill>
        <p:spPr>
          <a:xfrm rot="20206413">
            <a:off x="845865" y="345717"/>
            <a:ext cx="2131121" cy="2763077"/>
          </a:xfrm>
          <a:prstGeom prst="rect">
            <a:avLst/>
          </a:prstGeom>
          <a:ln w="12700">
            <a:solidFill>
              <a:srgbClr val="000099"/>
            </a:solidFill>
          </a:ln>
        </p:spPr>
      </p:pic>
      <p:pic>
        <p:nvPicPr>
          <p:cNvPr id="23" name="Picture 22">
            <a:extLst>
              <a:ext uri="{FF2B5EF4-FFF2-40B4-BE49-F238E27FC236}">
                <a16:creationId xmlns:a16="http://schemas.microsoft.com/office/drawing/2014/main" id="{B526E32B-ED00-4A81-A533-665EDB9E70EC}"/>
              </a:ext>
            </a:extLst>
          </p:cNvPr>
          <p:cNvPicPr>
            <a:picLocks noChangeAspect="1"/>
          </p:cNvPicPr>
          <p:nvPr/>
        </p:nvPicPr>
        <p:blipFill>
          <a:blip r:embed="rId7"/>
          <a:stretch>
            <a:fillRect/>
          </a:stretch>
        </p:blipFill>
        <p:spPr>
          <a:xfrm>
            <a:off x="5844204" y="847082"/>
            <a:ext cx="6353141" cy="2120511"/>
          </a:xfrm>
          <a:prstGeom prst="rect">
            <a:avLst/>
          </a:prstGeom>
        </p:spPr>
      </p:pic>
      <p:pic>
        <p:nvPicPr>
          <p:cNvPr id="25" name="Picture 24">
            <a:extLst>
              <a:ext uri="{FF2B5EF4-FFF2-40B4-BE49-F238E27FC236}">
                <a16:creationId xmlns:a16="http://schemas.microsoft.com/office/drawing/2014/main" id="{7B97E7A7-CFCF-465C-9099-74350D371F7E}"/>
              </a:ext>
            </a:extLst>
          </p:cNvPr>
          <p:cNvPicPr>
            <a:picLocks noChangeAspect="1"/>
          </p:cNvPicPr>
          <p:nvPr/>
        </p:nvPicPr>
        <p:blipFill>
          <a:blip r:embed="rId8"/>
          <a:stretch>
            <a:fillRect/>
          </a:stretch>
        </p:blipFill>
        <p:spPr>
          <a:xfrm>
            <a:off x="5845597" y="128947"/>
            <a:ext cx="6346403" cy="734964"/>
          </a:xfrm>
          <a:prstGeom prst="rect">
            <a:avLst/>
          </a:prstGeom>
        </p:spPr>
      </p:pic>
      <p:pic>
        <p:nvPicPr>
          <p:cNvPr id="26" name="Content Placeholder 4" descr="A picture containing text, person, people&#10;&#10;Description automatically generated">
            <a:extLst>
              <a:ext uri="{FF2B5EF4-FFF2-40B4-BE49-F238E27FC236}">
                <a16:creationId xmlns:a16="http://schemas.microsoft.com/office/drawing/2014/main" id="{563D551D-8AD7-4803-BBAB-25B81A93011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44569" y="3170813"/>
            <a:ext cx="3141646" cy="1768630"/>
          </a:xfrm>
          <a:prstGeom prst="rect">
            <a:avLst/>
          </a:prstGeom>
        </p:spPr>
      </p:pic>
      <p:pic>
        <p:nvPicPr>
          <p:cNvPr id="28" name="Picture 27">
            <a:extLst>
              <a:ext uri="{FF2B5EF4-FFF2-40B4-BE49-F238E27FC236}">
                <a16:creationId xmlns:a16="http://schemas.microsoft.com/office/drawing/2014/main" id="{AA69602D-BA30-4AAB-92C2-E40F9CC0681F}"/>
              </a:ext>
            </a:extLst>
          </p:cNvPr>
          <p:cNvPicPr>
            <a:picLocks noChangeAspect="1"/>
          </p:cNvPicPr>
          <p:nvPr/>
        </p:nvPicPr>
        <p:blipFill>
          <a:blip r:embed="rId10"/>
          <a:stretch>
            <a:fillRect/>
          </a:stretch>
        </p:blipFill>
        <p:spPr>
          <a:xfrm>
            <a:off x="6798929" y="3170813"/>
            <a:ext cx="2145640" cy="3367428"/>
          </a:xfrm>
          <a:prstGeom prst="rect">
            <a:avLst/>
          </a:prstGeom>
        </p:spPr>
      </p:pic>
      <p:pic>
        <p:nvPicPr>
          <p:cNvPr id="33" name="Picture 32">
            <a:extLst>
              <a:ext uri="{FF2B5EF4-FFF2-40B4-BE49-F238E27FC236}">
                <a16:creationId xmlns:a16="http://schemas.microsoft.com/office/drawing/2014/main" id="{F3EA7822-CB53-401A-924F-1942465D0CD0}"/>
              </a:ext>
            </a:extLst>
          </p:cNvPr>
          <p:cNvPicPr>
            <a:picLocks noChangeAspect="1"/>
          </p:cNvPicPr>
          <p:nvPr/>
        </p:nvPicPr>
        <p:blipFill>
          <a:blip r:embed="rId11"/>
          <a:stretch>
            <a:fillRect/>
          </a:stretch>
        </p:blipFill>
        <p:spPr>
          <a:xfrm>
            <a:off x="8944569" y="4925731"/>
            <a:ext cx="3141645" cy="1612510"/>
          </a:xfrm>
          <a:prstGeom prst="rect">
            <a:avLst/>
          </a:prstGeom>
        </p:spPr>
      </p:pic>
      <p:pic>
        <p:nvPicPr>
          <p:cNvPr id="2" name="Audio 1">
            <a:hlinkClick r:id="" action="ppaction://media"/>
            <a:extLst>
              <a:ext uri="{FF2B5EF4-FFF2-40B4-BE49-F238E27FC236}">
                <a16:creationId xmlns:a16="http://schemas.microsoft.com/office/drawing/2014/main" id="{F5277819-7FA4-402C-8E93-1558D3D2F9A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3546525989"/>
      </p:ext>
    </p:extLst>
  </p:cSld>
  <p:clrMapOvr>
    <a:masterClrMapping/>
  </p:clrMapOvr>
  <mc:AlternateContent xmlns:mc="http://schemas.openxmlformats.org/markup-compatibility/2006">
    <mc:Choice xmlns:p14="http://schemas.microsoft.com/office/powerpoint/2010/main" Requires="p14">
      <p:transition spd="slow" p14:dur="2000" advTm="91298"/>
    </mc:Choice>
    <mc:Fallback>
      <p:transition spd="slow" advTm="91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624" x="6513513" y="2754313"/>
          <p14:tracePt t="1631" x="6548438" y="2600325"/>
          <p14:tracePt t="1637" x="6577013" y="2490788"/>
          <p14:tracePt t="1644" x="6616700" y="2317750"/>
          <p14:tracePt t="1651" x="6656388" y="2133600"/>
          <p14:tracePt t="1659" x="6700838" y="2024063"/>
          <p14:tracePt t="1666" x="6756400" y="1930400"/>
          <p14:tracePt t="1674" x="6831013" y="1816100"/>
          <p14:tracePt t="1680" x="6900863" y="1692275"/>
          <p14:tracePt t="1685" x="6964363" y="1603375"/>
          <p14:tracePt t="1693" x="7004050" y="1543050"/>
          <p14:tracePt t="1699" x="7043738" y="1484313"/>
          <p14:tracePt t="1707" x="7083425" y="1423988"/>
          <p14:tracePt t="1714" x="7123113" y="1365250"/>
          <p14:tracePt t="1720" x="7162800" y="1319213"/>
          <p14:tracePt t="1729" x="7202488" y="1270000"/>
          <p14:tracePt t="1733" x="7246938" y="1230313"/>
          <p14:tracePt t="1741" x="7312025" y="1171575"/>
          <p14:tracePt t="1748" x="7372350" y="1131888"/>
          <p14:tracePt t="1754" x="7431088" y="1092200"/>
          <p14:tracePt t="1763" x="7491413" y="1062038"/>
          <p14:tracePt t="1768" x="7535863" y="1031875"/>
          <p14:tracePt t="1776" x="7605713" y="1012825"/>
          <p14:tracePt t="1782" x="7685088" y="992188"/>
          <p14:tracePt t="1789" x="7769225" y="973138"/>
          <p14:tracePt t="1797" x="7853363" y="952500"/>
          <p14:tracePt t="1802" x="7923213" y="933450"/>
          <p14:tracePt t="1810" x="7962900" y="922338"/>
          <p14:tracePt t="1816" x="8021638" y="912813"/>
          <p14:tracePt t="1824" x="8101013" y="893763"/>
          <p14:tracePt t="1831" x="8185150" y="873125"/>
          <p14:tracePt t="1836" x="8280400" y="863600"/>
          <p14:tracePt t="1844" x="8359775" y="854075"/>
          <p14:tracePt t="1850" x="8413750" y="842963"/>
          <p14:tracePt t="1858" x="8469313" y="833438"/>
          <p14:tracePt t="1865" x="8539163" y="814388"/>
          <p14:tracePt t="1870" x="8607425" y="793750"/>
          <p14:tracePt t="1879" x="8682038" y="774700"/>
          <p14:tracePt t="1884" x="8761413" y="754063"/>
          <p14:tracePt t="1891" x="8821738" y="735013"/>
          <p14:tracePt t="1899" x="8875713" y="723900"/>
          <p14:tracePt t="1907" x="8931275" y="704850"/>
          <p14:tracePt t="1914" x="8999538" y="684213"/>
          <p14:tracePt t="1918" x="9094788" y="674688"/>
          <p14:tracePt t="1926" x="9178925" y="665163"/>
          <p14:tracePt t="1932" x="9272588" y="669925"/>
          <p14:tracePt t="1941" x="9337675" y="679450"/>
          <p14:tracePt t="1948" x="9391650" y="679450"/>
          <p14:tracePt t="1954" x="9461500" y="690563"/>
          <p14:tracePt t="1960" x="9526588" y="690563"/>
          <p14:tracePt t="1966" x="9610725" y="700088"/>
          <p14:tracePt t="1975" x="9664700" y="700088"/>
          <p14:tracePt t="1982" x="9704388" y="700088"/>
          <p14:tracePt t="1987" x="9744075" y="700088"/>
          <p14:tracePt t="1997" x="9764713" y="700088"/>
          <p14:tracePt t="2001" x="9790113" y="700088"/>
          <p14:tracePt t="2008" x="9809163" y="700088"/>
          <p14:tracePt t="2015" x="9813925" y="700088"/>
          <p14:tracePt t="2024" x="9818688" y="700088"/>
          <p14:tracePt t="2031" x="9823450" y="700088"/>
          <p14:tracePt t="19359" x="9783763" y="749300"/>
          <p14:tracePt t="19365" x="9704388" y="833438"/>
          <p14:tracePt t="19374" x="9590088" y="1008063"/>
          <p14:tracePt t="19382" x="9451975" y="1155700"/>
          <p14:tracePt t="19391" x="9328150" y="1285875"/>
          <p14:tracePt t="19393" x="9064625" y="1543050"/>
          <p14:tracePt t="19399" x="8851900" y="1865313"/>
          <p14:tracePt t="19406" x="8721725" y="1995488"/>
          <p14:tracePt t="19411" x="8493125" y="2208213"/>
          <p14:tracePt t="19421" x="8240713" y="2511425"/>
          <p14:tracePt t="19427" x="8086725" y="2728913"/>
          <p14:tracePt t="19433" x="7958138" y="2859088"/>
          <p14:tracePt t="19441" x="7713663" y="3136900"/>
          <p14:tracePt t="19446" x="7531100" y="3384550"/>
          <p14:tracePt t="19453" x="7456488" y="3482975"/>
          <p14:tracePt t="19460" x="7367588" y="3582988"/>
          <p14:tracePt t="19466" x="7227888" y="3776663"/>
          <p14:tracePt t="19476" x="7134225" y="3954463"/>
          <p14:tracePt t="19481" x="7078663" y="4054475"/>
          <p14:tracePt t="19488" x="7038975" y="4113213"/>
          <p14:tracePt t="19494" x="6999288" y="4173538"/>
          <p14:tracePt t="19501" x="6980238" y="4217988"/>
          <p14:tracePt t="19509" x="6973888" y="4232275"/>
          <p14:tracePt t="19514" x="6964363" y="4238625"/>
          <p14:tracePt t="19763" x="6880225" y="4297363"/>
          <p14:tracePt t="19772" x="6711950" y="4430713"/>
          <p14:tracePt t="19776" x="6572250" y="4579938"/>
          <p14:tracePt t="19785" x="6418263" y="4799013"/>
          <p14:tracePt t="19790" x="6319838" y="4887913"/>
          <p14:tracePt t="19797" x="6161088" y="5016500"/>
          <p14:tracePt t="19807" x="6026150" y="5165725"/>
          <p14:tracePt t="19813" x="5916613" y="5284788"/>
          <p14:tracePt t="19818" x="5853113" y="5349875"/>
          <p14:tracePt t="19824" x="5768975" y="5413375"/>
          <p14:tracePt t="19832" x="5699125" y="5453063"/>
          <p14:tracePt t="19842" x="5649913" y="5492750"/>
          <p14:tracePt t="19846" x="5589588" y="5522913"/>
          <p14:tracePt t="19852" x="5554663" y="5548313"/>
          <p14:tracePt t="19860" x="5535613" y="5562600"/>
          <p14:tracePt t="19865" x="5510213" y="5588000"/>
          <p14:tracePt t="19871" x="5491163" y="5607050"/>
          <p14:tracePt t="19879" x="5475288" y="5622925"/>
          <p14:tracePt t="19885" x="5470525" y="5627688"/>
          <p14:tracePt t="19894" x="5461000" y="5632450"/>
          <p14:tracePt t="19898" x="5456238" y="5632450"/>
          <p14:tracePt t="19907" x="5456238" y="5641975"/>
          <p14:tracePt t="19912" x="5449888" y="5646738"/>
          <p14:tracePt t="19920" x="5445125" y="5646738"/>
          <p14:tracePt t="20133" x="5426075" y="5657850"/>
          <p14:tracePt t="20140" x="5421313" y="5672138"/>
          <p14:tracePt t="20149" x="5416550" y="5676900"/>
          <p14:tracePt t="20157" x="5405438" y="5681663"/>
          <p14:tracePt t="20163" x="5400675" y="5681663"/>
          <p14:tracePt t="20167" x="5400675" y="5686425"/>
          <p14:tracePt t="20177" x="5395913" y="5697538"/>
          <p14:tracePt t="20184" x="5391150" y="5697538"/>
          <p14:tracePt t="20197" x="5386388" y="5697538"/>
          <p14:tracePt t="20203" x="5381625" y="5697538"/>
          <p14:tracePt t="20216" x="5376863" y="5697538"/>
          <p14:tracePt t="20225" x="5365750" y="5697538"/>
          <p14:tracePt t="20230" x="5356225" y="5697538"/>
          <p14:tracePt t="20239" x="5351463" y="5691188"/>
          <p14:tracePt t="20242" x="5346700" y="5686425"/>
          <p14:tracePt t="20249" x="5330825" y="5686425"/>
          <p14:tracePt t="20256" x="5326063" y="5681663"/>
          <p14:tracePt t="20264" x="5321300" y="5676900"/>
          <p14:tracePt t="20270" x="5311775" y="5676900"/>
          <p14:tracePt t="20282" x="5307013" y="5676900"/>
          <p14:tracePt t="20290" x="5297488" y="5676900"/>
          <p14:tracePt t="20600" x="5237163" y="5686425"/>
          <p14:tracePt t="20607" x="5176838" y="5707063"/>
          <p14:tracePt t="20613" x="5122863" y="5707063"/>
          <p14:tracePt t="20622" x="5053013" y="5716588"/>
          <p14:tracePt t="20627" x="4964113" y="5716588"/>
          <p14:tracePt t="20634" x="4884738" y="5716588"/>
          <p14:tracePt t="20642" x="4805363" y="5716588"/>
          <p14:tracePt t="20649" x="4735513" y="5716588"/>
          <p14:tracePt t="20660" x="4641850" y="5716588"/>
          <p14:tracePt t="20666" x="4597400" y="5711825"/>
          <p14:tracePt t="20675" x="4557713" y="5711825"/>
          <p14:tracePt t="20682" x="4527550" y="5711825"/>
          <p14:tracePt t="20693" x="4506913" y="5707063"/>
          <p14:tracePt t="20697" x="4483100" y="5697538"/>
          <p14:tracePt t="20700" x="4471988" y="5697538"/>
          <p14:tracePt t="20708" x="4467225" y="5697538"/>
          <p14:tracePt t="20716" x="4462463" y="5697538"/>
          <p14:tracePt t="20731" x="4452938" y="5697538"/>
          <p14:tracePt t="20745" x="4452938" y="5691188"/>
          <p14:tracePt t="20750" x="4452938" y="5686425"/>
          <p14:tracePt t="20774" x="4452938" y="5681663"/>
          <p14:tracePt t="20781" x="4452938" y="5676900"/>
          <p14:tracePt t="20833" x="4452938" y="5672138"/>
          <p14:tracePt t="20840" x="4452938" y="5667375"/>
          <p14:tracePt t="20861" x="4452938" y="5657850"/>
          <p14:tracePt t="20875" x="4452938" y="5651500"/>
          <p14:tracePt t="21124" x="4462463" y="5646738"/>
          <p14:tracePt t="21131" x="4471988" y="5646738"/>
          <p14:tracePt t="21139" x="4497388" y="5632450"/>
          <p14:tracePt t="21146" x="4511675" y="5627688"/>
          <p14:tracePt t="21155" x="4541838" y="5607050"/>
          <p14:tracePt t="21161" x="4586288" y="5592763"/>
          <p14:tracePt t="21166" x="4616450" y="5583238"/>
          <p14:tracePt t="21174" x="4660900" y="5567363"/>
          <p14:tracePt t="21180" x="4691063" y="5567363"/>
          <p14:tracePt t="21189" x="4721225" y="5557838"/>
          <p14:tracePt t="21195" x="4745038" y="5553075"/>
          <p14:tracePt t="21200" x="4765675" y="5553075"/>
          <p14:tracePt t="21208" x="4779963" y="5543550"/>
          <p14:tracePt t="21213" x="4800600" y="5538788"/>
          <p14:tracePt t="21222" x="4805363" y="5538788"/>
          <p14:tracePt t="21229" x="4819650" y="5532438"/>
          <p14:tracePt t="21235" x="4835525" y="5522913"/>
          <p14:tracePt t="21244" x="4840288" y="5522913"/>
          <p14:tracePt t="21249" x="4845050" y="5518150"/>
          <p14:tracePt t="21256" x="4845050" y="5513388"/>
          <p14:tracePt t="22104" x="4899025" y="5483225"/>
          <p14:tracePt t="22112" x="4999038" y="5438775"/>
          <p14:tracePt t="22118" x="5078413" y="5408613"/>
          <p14:tracePt t="22137" x="5232400" y="5354638"/>
          <p14:tracePt t="22142" x="5286375" y="5345113"/>
          <p14:tracePt t="22147" x="5337175" y="5329238"/>
          <p14:tracePt t="22152" x="5365750" y="5310188"/>
          <p14:tracePt t="22160" x="5410200" y="5305425"/>
          <p14:tracePt t="22167" x="5449888" y="5294313"/>
          <p14:tracePt t="22175" x="5484813" y="5280025"/>
          <p14:tracePt t="22180" x="5505450" y="5270500"/>
          <p14:tracePt t="22187" x="5540375" y="5265738"/>
          <p14:tracePt t="22195" x="5559425" y="5265738"/>
          <p14:tracePt t="22200" x="5580063" y="5254625"/>
          <p14:tracePt t="22209" x="5594350" y="5249863"/>
          <p14:tracePt t="22214" x="5610225" y="5249863"/>
          <p14:tracePt t="22221" x="5619750" y="5245100"/>
          <p14:tracePt t="22229" x="5634038" y="5245100"/>
          <p14:tracePt t="22234" x="5643563" y="5245100"/>
          <p14:tracePt t="22243" x="5659438" y="5235575"/>
          <p14:tracePt t="22248" x="5673725" y="5235575"/>
          <p14:tracePt t="22255" x="5683250" y="5230813"/>
          <p14:tracePt t="22263" x="5694363" y="5226050"/>
          <p14:tracePt t="22270" x="5699125" y="5226050"/>
          <p14:tracePt t="22277" x="5708650" y="5226050"/>
          <p14:tracePt t="22291" x="5722938" y="5214938"/>
          <p14:tracePt t="22296" x="5729288" y="5214938"/>
          <p14:tracePt t="22305" x="5734050" y="5210175"/>
          <p14:tracePt t="22312" x="5748338" y="5210175"/>
          <p14:tracePt t="22316" x="5757863" y="5205413"/>
          <p14:tracePt t="22324" x="5773738" y="5205413"/>
          <p14:tracePt t="22330" x="5783263" y="5205413"/>
          <p14:tracePt t="22339" x="5792788" y="5205413"/>
          <p14:tracePt t="22347" x="5803900" y="5205413"/>
          <p14:tracePt t="22352" x="5808663" y="5205413"/>
          <p14:tracePt t="22360" x="5813425" y="5205413"/>
          <p14:tracePt t="22365" x="5818188" y="5205413"/>
          <p14:tracePt t="23333" x="5813425" y="5210175"/>
          <p14:tracePt t="23342" x="5797550" y="5210175"/>
          <p14:tracePt t="23345" x="5783263" y="5226050"/>
          <p14:tracePt t="23353" x="5773738" y="5226050"/>
          <p14:tracePt t="23361" x="5757863" y="5235575"/>
          <p14:tracePt t="23369" x="5753100" y="5240338"/>
          <p14:tracePt t="23381" x="5734050" y="5249863"/>
          <p14:tracePt t="23396" x="5729288" y="5249863"/>
          <p14:tracePt t="23400" x="5722938" y="5254625"/>
          <p14:tracePt t="23415" x="5718175" y="5254625"/>
          <p14:tracePt t="25163" x="5757863" y="5230813"/>
          <p14:tracePt t="25169" x="5832475" y="5165725"/>
          <p14:tracePt t="25178" x="5932488" y="5111750"/>
          <p14:tracePt t="25186" x="6016625" y="5072063"/>
          <p14:tracePt t="25191" x="6086475" y="5041900"/>
          <p14:tracePt t="25195" x="6135688" y="5011738"/>
          <p14:tracePt t="25202" x="6180138" y="4992688"/>
          <p14:tracePt t="25209" x="6224588" y="4976813"/>
          <p14:tracePt t="25216" x="6269038" y="4948238"/>
          <p14:tracePt t="25224" x="6329363" y="4918075"/>
          <p14:tracePt t="25230" x="6388100" y="4878388"/>
          <p14:tracePt t="25235" x="6443663" y="4857750"/>
          <p14:tracePt t="25243" x="6502400" y="4843463"/>
          <p14:tracePt t="25249" x="6548438" y="4822825"/>
          <p14:tracePt t="25257" x="6581775" y="4808538"/>
          <p14:tracePt t="25264" x="6611938" y="4799013"/>
          <p14:tracePt t="25271" x="6642100" y="4794250"/>
          <p14:tracePt t="25280" x="6681788" y="4794250"/>
          <p14:tracePt t="25283" x="6711950" y="4794250"/>
          <p14:tracePt t="25291" x="6742113" y="4794250"/>
          <p14:tracePt t="25299" x="6770688" y="4794250"/>
          <p14:tracePt t="25304" x="6786563" y="4794250"/>
          <p14:tracePt t="25315" x="6805613" y="4794250"/>
          <p14:tracePt t="25318" x="6815138" y="4794250"/>
          <p14:tracePt t="25324" x="6831013" y="4794250"/>
          <p14:tracePt t="25332" x="6835775" y="4794250"/>
          <p14:tracePt t="25339" x="6850063" y="4794250"/>
          <p14:tracePt t="25352" x="6861175" y="4794250"/>
          <p14:tracePt t="25366" x="6865938" y="4794250"/>
          <p14:tracePt t="25374" x="6875463" y="4794250"/>
          <p14:tracePt t="25381" x="6880225" y="4799013"/>
          <p14:tracePt t="25386" x="6884988" y="4799013"/>
          <p14:tracePt t="25395" x="6894513" y="4799013"/>
          <p14:tracePt t="25401" x="6900863" y="4799013"/>
          <p14:tracePt t="25409" x="6910388" y="4799013"/>
          <p14:tracePt t="25416" x="6919913" y="4799013"/>
          <p14:tracePt t="25421" x="6934200" y="4799013"/>
          <p14:tracePt t="25430" x="6940550" y="4799013"/>
          <p14:tracePt t="25435" x="6950075" y="4799013"/>
          <p14:tracePt t="25442" x="6954838" y="4799013"/>
          <p14:tracePt t="25450" x="6969125" y="4799013"/>
          <p14:tracePt t="25459" x="6980238" y="4799013"/>
          <p14:tracePt t="25464" x="6999288" y="4799013"/>
          <p14:tracePt t="25469" x="7024688" y="4799013"/>
          <p14:tracePt t="25476" x="7034213" y="4799013"/>
          <p14:tracePt t="25483" x="7059613" y="4799013"/>
          <p14:tracePt t="25492" x="7078663" y="4808538"/>
          <p14:tracePt t="25500" x="7094538" y="4813300"/>
          <p14:tracePt t="25504" x="7113588" y="4813300"/>
          <p14:tracePt t="25511" x="7134225" y="4813300"/>
          <p14:tracePt t="25517" x="7162800" y="4813300"/>
          <p14:tracePt t="25527" x="7178675" y="4818063"/>
          <p14:tracePt t="25533" x="7197725" y="4818063"/>
          <p14:tracePt t="25538" x="7223125" y="4829175"/>
          <p14:tracePt t="25550" x="7232650" y="4829175"/>
          <p14:tracePt t="25552" x="7253288" y="4829175"/>
          <p14:tracePt t="25560" x="7267575" y="4829175"/>
          <p14:tracePt t="25568" x="7281863" y="4829175"/>
          <p14:tracePt t="25573" x="7302500" y="4829175"/>
          <p14:tracePt t="25582" x="7312025" y="4829175"/>
          <p14:tracePt t="25586" x="7327900" y="4829175"/>
          <p14:tracePt t="25596" x="7342188" y="4829175"/>
          <p14:tracePt t="25600" x="7351713" y="4829175"/>
          <p14:tracePt t="25606" x="7367588" y="4829175"/>
          <p14:tracePt t="25615" x="7377113" y="4829175"/>
          <p14:tracePt t="25619" x="7381875" y="4829175"/>
          <p14:tracePt t="25628" x="7386638" y="4829175"/>
          <p14:tracePt t="25633" x="7400925" y="4829175"/>
          <p14:tracePt t="25649" x="7407275" y="4829175"/>
          <p14:tracePt t="25653" x="7412038" y="4829175"/>
          <p14:tracePt t="25662" x="7412038" y="4833938"/>
          <p14:tracePt t="25784" x="7412038" y="4838700"/>
          <p14:tracePt t="31925" x="7461250" y="4813300"/>
          <p14:tracePt t="31933" x="7505700" y="4783138"/>
          <p14:tracePt t="31939" x="7550150" y="4754563"/>
          <p14:tracePt t="31953" x="7694613" y="4703763"/>
          <p14:tracePt t="31960" x="7773988" y="4684713"/>
          <p14:tracePt t="31966" x="7858125" y="4675188"/>
          <p14:tracePt t="31974" x="7923213" y="4664075"/>
          <p14:tracePt t="31982" x="7981950" y="4654550"/>
          <p14:tracePt t="31988" x="8021638" y="4654550"/>
          <p14:tracePt t="31997" x="8077200" y="4645025"/>
          <p14:tracePt t="32005" x="8145463" y="4635500"/>
          <p14:tracePt t="32008" x="8210550" y="4635500"/>
          <p14:tracePt t="32017" x="8266113" y="4635500"/>
          <p14:tracePt t="32022" x="8310563" y="4629150"/>
          <p14:tracePt t="32036" x="8369300" y="4619625"/>
          <p14:tracePt t="32044" x="8389938" y="4619625"/>
          <p14:tracePt t="32052" x="8408988" y="4619625"/>
          <p14:tracePt t="32056" x="8424863" y="4619625"/>
          <p14:tracePt t="32070" x="8469313" y="4629150"/>
          <p14:tracePt t="32078" x="8478838" y="4629150"/>
          <p14:tracePt t="32083" x="8493125" y="4640263"/>
          <p14:tracePt t="32091" x="8509000" y="4645025"/>
          <p14:tracePt t="32103" x="8518525" y="4649788"/>
          <p14:tracePt t="32109" x="8523288" y="4654550"/>
          <p14:tracePt t="32123" x="8532813" y="4654550"/>
          <p14:tracePt t="32135" x="8543925" y="4654550"/>
          <p14:tracePt t="32147" x="8548688" y="4654550"/>
          <p14:tracePt t="32152" x="8553450" y="4654550"/>
          <p14:tracePt t="32166" x="8558213" y="4654550"/>
          <p14:tracePt t="32174" x="8562975" y="4659313"/>
          <p14:tracePt t="35332" x="8588375" y="4668838"/>
          <p14:tracePt t="35338" x="8612188" y="4675188"/>
          <p14:tracePt t="35344" x="8632825" y="4689475"/>
          <p14:tracePt t="35351" x="8686800" y="4708525"/>
          <p14:tracePt t="35359" x="8721725" y="4733925"/>
          <p14:tracePt t="35368" x="8782050" y="4764088"/>
          <p14:tracePt t="35372" x="8826500" y="4799013"/>
          <p14:tracePt t="35380" x="8875713" y="4838700"/>
          <p14:tracePt t="35386" x="8910638" y="4873625"/>
          <p14:tracePt t="35394" x="8959850" y="4913313"/>
          <p14:tracePt t="35401" x="9004300" y="4953000"/>
          <p14:tracePt t="35410" x="9064625" y="4981575"/>
          <p14:tracePt t="35416" x="9123363" y="5006975"/>
          <p14:tracePt t="35425" x="9183688" y="5037138"/>
          <p14:tracePt t="35428" x="9253538" y="5072063"/>
          <p14:tracePt t="35436" x="9297988" y="5095875"/>
          <p14:tracePt t="35442" x="9347200" y="5126038"/>
          <p14:tracePt t="35451" x="9377363" y="5140325"/>
          <p14:tracePt t="35457" x="9412288" y="5165725"/>
          <p14:tracePt t="35461" x="9436100" y="5191125"/>
          <p14:tracePt t="35467" x="9471025" y="5226050"/>
          <p14:tracePt t="35477" x="9496425" y="5249863"/>
          <p14:tracePt t="35490" x="9585325" y="5305425"/>
          <p14:tracePt t="35496" x="9620250" y="5329238"/>
          <p14:tracePt t="35502" x="9680575" y="5359400"/>
          <p14:tracePt t="35510" x="9715500" y="5384800"/>
          <p14:tracePt t="35520" x="9748838" y="5408613"/>
          <p14:tracePt t="35523" x="9783763" y="5429250"/>
          <p14:tracePt t="35529" x="9804400" y="5443538"/>
          <p14:tracePt t="35539" x="9829800" y="5457825"/>
          <p14:tracePt t="35542" x="9858375" y="5473700"/>
          <p14:tracePt t="35551" x="9874250" y="5487988"/>
          <p14:tracePt t="35556" x="9902825" y="5503863"/>
          <p14:tracePt t="35566" x="9937750" y="5518150"/>
          <p14:tracePt t="35572" x="9963150" y="5543550"/>
          <p14:tracePt t="35576" x="9982200" y="5557838"/>
          <p14:tracePt t="35584" x="9998075" y="5572125"/>
          <p14:tracePt t="35590" x="10017125" y="5588000"/>
          <p14:tracePt t="35600" x="10042525" y="5602288"/>
          <p14:tracePt t="35606" x="10056813" y="5611813"/>
          <p14:tracePt t="35611" x="10072688" y="5627688"/>
          <p14:tracePt t="35618" x="10082213" y="5641975"/>
          <p14:tracePt t="35624" x="10096500" y="5657850"/>
          <p14:tracePt t="35633" x="10102850" y="5662613"/>
          <p14:tracePt t="35639" x="10112375" y="5676900"/>
          <p14:tracePt t="35645" x="10121900" y="5691188"/>
          <p14:tracePt t="35654" x="10131425" y="5697538"/>
          <p14:tracePt t="35659" x="10136188" y="5702300"/>
          <p14:tracePt t="35664" x="10147300" y="5711825"/>
          <p14:tracePt t="35672" x="10147300" y="5716588"/>
          <p14:tracePt t="35679" x="10152063" y="5726113"/>
          <p14:tracePt t="35688" x="10161588" y="5737225"/>
          <p14:tracePt t="35693" x="10161588" y="5741988"/>
          <p14:tracePt t="35701" x="10166350" y="5746750"/>
          <p14:tracePt t="35707" x="10171113" y="5756275"/>
          <p14:tracePt t="35717" x="10171113" y="5761038"/>
          <p14:tracePt t="35722" x="10175875" y="5761038"/>
          <p14:tracePt t="35727" x="10175875" y="5765800"/>
          <p14:tracePt t="35735" x="10182225" y="5770563"/>
          <p14:tracePt t="35749" x="10182225" y="5776913"/>
          <p14:tracePt t="35756" x="10182225" y="5781675"/>
          <p14:tracePt t="40525" x="10096500" y="5751513"/>
          <p14:tracePt t="40532" x="9858375" y="5686425"/>
          <p14:tracePt t="40539" x="9755188" y="5651500"/>
          <p14:tracePt t="40548" x="9640888" y="5607050"/>
          <p14:tracePt t="40556" x="9531350" y="5562600"/>
          <p14:tracePt t="40561" x="9356725" y="5513388"/>
          <p14:tracePt t="40569" x="9248775" y="5468938"/>
          <p14:tracePt t="40574" x="9164638" y="5438775"/>
          <p14:tracePt t="40580" x="9094788" y="5408613"/>
          <p14:tracePt t="40589" x="8985250" y="5364163"/>
          <p14:tracePt t="40595" x="8901113" y="5334000"/>
          <p14:tracePt t="40602" x="8816975" y="5305425"/>
          <p14:tracePt t="40612" x="8770938" y="5284788"/>
          <p14:tracePt t="40615" x="8726488" y="5265738"/>
          <p14:tracePt t="40621" x="8707438" y="5245100"/>
          <p14:tracePt t="40629" x="8667750" y="5210175"/>
          <p14:tracePt t="40639" x="8642350" y="5160963"/>
          <p14:tracePt t="40644" x="8623300" y="5116513"/>
          <p14:tracePt t="40647" x="8607425" y="5095875"/>
          <p14:tracePt t="40655" x="8593138" y="5072063"/>
          <p14:tracePt t="40663" x="8588375" y="5056188"/>
          <p14:tracePt t="40673" x="8583613" y="5046663"/>
          <p14:tracePt t="40681" x="8583613" y="5032375"/>
          <p14:tracePt t="40683" x="8583613" y="5027613"/>
          <p14:tracePt t="40691" x="8583613" y="5021263"/>
          <p14:tracePt t="40749" x="8572500" y="5021263"/>
          <p14:tracePt t="40756" x="8567738" y="5016500"/>
          <p14:tracePt t="40764" x="8558213" y="5006975"/>
          <p14:tracePt t="40773" x="8532813" y="4997450"/>
          <p14:tracePt t="40777" x="8483600" y="4976813"/>
          <p14:tracePt t="40786" x="8439150" y="4957763"/>
          <p14:tracePt t="40793" x="8394700" y="4953000"/>
          <p14:tracePt t="40797" x="8374063" y="4937125"/>
          <p14:tracePt t="40808" x="8339138" y="4927600"/>
          <p14:tracePt t="40811" x="8320088" y="4913313"/>
          <p14:tracePt t="40818" x="8299450" y="4908550"/>
          <p14:tracePt t="40826" x="8285163" y="4897438"/>
          <p14:tracePt t="40831" x="8270875" y="4892675"/>
          <p14:tracePt t="40841" x="8266113" y="4887913"/>
          <p14:tracePt t="40845" x="8259763" y="4887913"/>
          <p14:tracePt t="40855" x="8245475" y="4873625"/>
          <p14:tracePt t="40860" x="8240713" y="4873625"/>
          <p14:tracePt t="40867" x="8235950" y="4868863"/>
          <p14:tracePt t="40874" x="8235950" y="4862513"/>
          <p14:tracePt t="40879" x="8231188" y="4862513"/>
          <p14:tracePt t="40887" x="8224838" y="4862513"/>
          <p14:tracePt t="54400" x="8191500" y="4778375"/>
          <p14:tracePt t="54407" x="8131175" y="4619625"/>
          <p14:tracePt t="54414" x="8086725" y="4510088"/>
          <p14:tracePt t="54423" x="8042275" y="4416425"/>
          <p14:tracePt t="54431" x="7997825" y="4306888"/>
          <p14:tracePt t="54436" x="7932738" y="4129088"/>
          <p14:tracePt t="54443" x="7902575" y="4019550"/>
          <p14:tracePt t="54448" x="7867650" y="3919538"/>
          <p14:tracePt t="54455" x="7848600" y="3816350"/>
          <p14:tracePt t="54465" x="7823200" y="3648075"/>
          <p14:tracePt t="54471" x="7804150" y="3538538"/>
          <p14:tracePt t="54479" x="7793038" y="3433763"/>
          <p14:tracePt t="54483" x="7783513" y="3375025"/>
          <p14:tracePt t="54490" x="7773988" y="3284538"/>
          <p14:tracePt t="54500" x="7764463" y="3165475"/>
          <p14:tracePt t="54505" x="7764463" y="3057525"/>
          <p14:tracePt t="54517" x="7753350" y="2922588"/>
          <p14:tracePt t="54524" x="7753350" y="2882900"/>
          <p14:tracePt t="54531" x="7753350" y="2843213"/>
          <p14:tracePt t="54539" x="7759700" y="2784475"/>
          <p14:tracePt t="54551" x="7773988" y="2698750"/>
          <p14:tracePt t="54557" x="7778750" y="2670175"/>
          <p14:tracePt t="54569" x="7788275" y="2644775"/>
          <p14:tracePt t="54573" x="7793038" y="2625725"/>
          <p14:tracePt t="54581" x="7804150" y="2609850"/>
          <p14:tracePt t="54588" x="7813675" y="2595563"/>
          <p14:tracePt t="54593" x="7813675" y="2586038"/>
          <p14:tracePt t="54599" x="7827963" y="2574925"/>
          <p14:tracePt t="54606" x="7827963" y="2565400"/>
          <p14:tracePt t="54616" x="7843838" y="2551113"/>
          <p14:tracePt t="54622" x="7848600" y="2546350"/>
          <p14:tracePt t="54629" x="7853363" y="2540000"/>
          <p14:tracePt t="54635" x="7867650" y="2525713"/>
          <p14:tracePt t="54642" x="7883525" y="2520950"/>
          <p14:tracePt t="54648" x="7902575" y="2511425"/>
          <p14:tracePt t="54654" x="7923213" y="2506663"/>
          <p14:tracePt t="54670" x="7958138" y="2500313"/>
          <p14:tracePt t="54674" x="7981950" y="2490788"/>
          <p14:tracePt t="54682" x="7997825" y="2486025"/>
          <p14:tracePt t="54687" x="8016875" y="2486025"/>
          <p14:tracePt t="54697" x="8037513" y="2486025"/>
          <p14:tracePt t="54704" x="8051800" y="2486025"/>
          <p14:tracePt t="54708" x="8056563" y="2486025"/>
          <p14:tracePt t="54716" x="8066088" y="2486025"/>
          <p14:tracePt t="54721" x="8086725" y="2486025"/>
          <p14:tracePt t="54728" x="8101013" y="2486025"/>
          <p14:tracePt t="54737" x="8121650" y="2486025"/>
          <p14:tracePt t="54742" x="8145463" y="2495550"/>
          <p14:tracePt t="54752" x="8161338" y="2500313"/>
          <p14:tracePt t="54756" x="8180388" y="2516188"/>
          <p14:tracePt t="54762" x="8205788" y="2530475"/>
          <p14:tracePt t="54770" x="8235950" y="2555875"/>
          <p14:tracePt t="54777" x="8250238" y="2574925"/>
          <p14:tracePt t="54786" x="8275638" y="2600325"/>
          <p14:tracePt t="54790" x="8299450" y="2635250"/>
          <p14:tracePt t="54800" x="8315325" y="2649538"/>
          <p14:tracePt t="54805" x="8315325" y="2659063"/>
          <p14:tracePt t="55305" x="8310563" y="2586038"/>
          <p14:tracePt t="55313" x="8310563" y="2490788"/>
          <p14:tracePt t="55319" x="8310563" y="2411413"/>
          <p14:tracePt t="55326" x="8310563" y="2308225"/>
          <p14:tracePt t="55332" x="8310563" y="2198688"/>
          <p14:tracePt t="55340" x="8310563" y="2070100"/>
          <p14:tracePt t="55350" x="8310563" y="1974850"/>
          <p14:tracePt t="55354" x="8310563" y="1885950"/>
          <p14:tracePt t="55360" x="8299450" y="1751013"/>
          <p14:tracePt t="55368" x="8299450" y="1622425"/>
          <p14:tracePt t="55374" x="8289925" y="1528763"/>
          <p14:tracePt t="55383" x="8289925" y="1449388"/>
          <p14:tracePt t="55389" x="8289925" y="1370013"/>
          <p14:tracePt t="55401" x="8289925" y="1171575"/>
          <p14:tracePt t="55408" x="8294688" y="1076325"/>
          <p14:tracePt t="55415" x="8294688" y="1022350"/>
          <p14:tracePt t="55423" x="8294688" y="982663"/>
          <p14:tracePt t="55432" x="8299450" y="938213"/>
          <p14:tracePt t="55436" x="8310563" y="893763"/>
          <p14:tracePt t="55443" x="8310563" y="838200"/>
          <p14:tracePt t="55450" x="8320088" y="798513"/>
          <p14:tracePt t="55457" x="8329613" y="754063"/>
          <p14:tracePt t="55465" x="8345488" y="709613"/>
          <p14:tracePt t="55472" x="8355013" y="679450"/>
          <p14:tracePt t="55477" x="8359775" y="649288"/>
          <p14:tracePt t="55483" x="8374063" y="625475"/>
          <p14:tracePt t="55490" x="8374063" y="604838"/>
          <p14:tracePt t="55500" x="8385175" y="590550"/>
          <p14:tracePt t="55507" x="8389938" y="581025"/>
          <p14:tracePt t="55513" x="8404225" y="569913"/>
          <p14:tracePt t="55521" x="8408988" y="555625"/>
          <p14:tracePt t="55524" x="8413750" y="550863"/>
          <p14:tracePt t="55531" x="8429625" y="546100"/>
          <p14:tracePt t="55539" x="8434388" y="530225"/>
          <p14:tracePt t="55551" x="8453438" y="506413"/>
          <p14:tracePt t="55559" x="8469313" y="490538"/>
          <p14:tracePt t="55565" x="8478838" y="466725"/>
          <p14:tracePt t="55572" x="8493125" y="446088"/>
          <p14:tracePt t="55581" x="8497888" y="427038"/>
          <p14:tracePt t="55586" x="8513763" y="401638"/>
          <p14:tracePt t="55591" x="8523288" y="387350"/>
          <p14:tracePt t="55601" x="8528050" y="382588"/>
          <p14:tracePt t="55606" x="8539163" y="377825"/>
          <p14:tracePt t="55614" x="8558213" y="377825"/>
          <p14:tracePt t="55621" x="8583613" y="387350"/>
          <p14:tracePt t="55628" x="8597900" y="401638"/>
          <p14:tracePt t="55635" x="8618538" y="417513"/>
          <p14:tracePt t="55639" x="8642350" y="446088"/>
          <p14:tracePt t="55648" x="8658225" y="471488"/>
          <p14:tracePt t="55655" x="8672513" y="490538"/>
          <p14:tracePt t="55663" x="8686800" y="506413"/>
          <p14:tracePt t="55669" x="8691563" y="520700"/>
          <p14:tracePt t="55673" x="8702675" y="536575"/>
          <p14:tracePt t="55681" x="8702675" y="546100"/>
          <p14:tracePt t="55688" x="8702675" y="560388"/>
          <p14:tracePt t="55700" x="8702675" y="569913"/>
          <p14:tracePt t="55703" x="8702675" y="585788"/>
          <p14:tracePt t="55708" x="8702675" y="595313"/>
          <p14:tracePt t="55717" x="8702675" y="609600"/>
          <p14:tracePt t="55722" x="8702675" y="625475"/>
          <p14:tracePt t="55730" x="8702675" y="635000"/>
          <p14:tracePt t="55737" x="8702675" y="655638"/>
          <p14:tracePt t="55743" x="8702675" y="679450"/>
          <p14:tracePt t="55751" x="8702675" y="690563"/>
          <p14:tracePt t="55756" x="8702675" y="704850"/>
          <p14:tracePt t="55763" x="8702675" y="714375"/>
          <p14:tracePt t="55771" x="8702675" y="730250"/>
          <p14:tracePt t="55778" x="8702675" y="739775"/>
          <p14:tracePt t="55785" x="8702675" y="749300"/>
          <p14:tracePt t="55790" x="8702675" y="758825"/>
          <p14:tracePt t="55805" x="8702675" y="763588"/>
          <p14:tracePt t="55814" x="8702675" y="769938"/>
          <p14:tracePt t="55824" x="8702675" y="774700"/>
          <p14:tracePt t="55838" x="8702675" y="784225"/>
          <p14:tracePt t="56984" x="8691563" y="828675"/>
          <p14:tracePt t="56990" x="8651875" y="889000"/>
          <p14:tracePt t="56999" x="8588375" y="973138"/>
          <p14:tracePt t="57011" x="8458200" y="1146175"/>
          <p14:tracePt t="57017" x="8408988" y="1195388"/>
          <p14:tracePt t="57025" x="8345488" y="1270000"/>
          <p14:tracePt t="57048" x="8201025" y="1479550"/>
          <p14:tracePt t="57052" x="8086725" y="1638300"/>
          <p14:tracePt t="57062" x="8032750" y="1697038"/>
          <p14:tracePt t="57070" x="7986713" y="1746250"/>
          <p14:tracePt t="57077" x="7932738" y="1820863"/>
          <p14:tracePt t="57087" x="7839075" y="1989138"/>
          <p14:tracePt t="57094" x="7818438" y="2058988"/>
          <p14:tracePt t="57100" x="7799388" y="2103438"/>
          <p14:tracePt t="57107" x="7783513" y="2149475"/>
          <p14:tracePt t="57116" x="7764463" y="2182813"/>
          <p14:tracePt t="57122" x="7759700" y="2212975"/>
          <p14:tracePt t="57127" x="7739063" y="2257425"/>
          <p14:tracePt t="57135" x="7734300" y="2287588"/>
          <p14:tracePt t="57141" x="7724775" y="2332038"/>
          <p14:tracePt t="57149" x="7713663" y="2352675"/>
          <p14:tracePt t="57157" x="7713663" y="2371725"/>
          <p14:tracePt t="57160" x="7713663" y="2387600"/>
          <p14:tracePt t="57170" x="7713663" y="2397125"/>
          <p14:tracePt t="57174" x="7713663" y="2411413"/>
          <p14:tracePt t="57188" x="7713663" y="2416175"/>
          <p14:tracePt t="57194" x="7713663" y="2420938"/>
          <p14:tracePt t="57204" x="7713663" y="2436813"/>
          <p14:tracePt t="57208" x="7713663" y="2446338"/>
          <p14:tracePt t="57217" x="7713663" y="2460625"/>
          <p14:tracePt t="57222" x="7713663" y="2471738"/>
          <p14:tracePt t="57231" x="7713663" y="2486025"/>
          <p14:tracePt t="57238" x="7713663" y="2506663"/>
          <p14:tracePt t="57242" x="7713663" y="2520950"/>
          <p14:tracePt t="57252" x="7713663" y="2540000"/>
          <p14:tracePt t="57257" x="7713663" y="2555875"/>
          <p14:tracePt t="57264" x="7720013" y="2574925"/>
          <p14:tracePt t="57272" x="7724775" y="2605088"/>
          <p14:tracePt t="57277" x="7724775" y="2659063"/>
          <p14:tracePt t="57286" x="7724775" y="2714625"/>
          <p14:tracePt t="57290" x="7724775" y="2768600"/>
          <p14:tracePt t="57296" x="7724775" y="2824163"/>
          <p14:tracePt t="57305" x="7724775" y="2873375"/>
          <p14:tracePt t="57310" x="7724775" y="2898775"/>
          <p14:tracePt t="57320" x="7724775" y="2938463"/>
          <p14:tracePt t="57324" x="7724775" y="2957513"/>
          <p14:tracePt t="57332" x="7724775" y="2978150"/>
          <p14:tracePt t="57338" x="7724775" y="2997200"/>
          <p14:tracePt t="57346" x="7724775" y="3011488"/>
          <p14:tracePt t="57353" x="7724775" y="3017838"/>
          <p14:tracePt t="57358" x="7720013" y="3022600"/>
          <p14:tracePt t="57367" x="7720013" y="3027363"/>
          <p14:tracePt t="57379" x="7720013" y="3036888"/>
          <p14:tracePt t="57387" x="7720013" y="3041650"/>
          <p14:tracePt t="57403" x="7720013" y="3046413"/>
          <p14:tracePt t="57406" x="7720013" y="3051175"/>
          <p14:tracePt t="57415" x="7720013" y="3062288"/>
          <p14:tracePt t="57421" x="7729538" y="3086100"/>
          <p14:tracePt t="57426" x="7729538" y="3106738"/>
          <p14:tracePt t="57435" x="7734300" y="3121025"/>
          <p14:tracePt t="57440" x="7734300" y="3130550"/>
          <p14:tracePt t="57448" x="7734300" y="3146425"/>
          <p14:tracePt t="57454" x="7734300" y="3160713"/>
          <p14:tracePt t="57462" x="7734300" y="3165475"/>
          <p14:tracePt t="57469" x="7734300" y="3170238"/>
          <p14:tracePt t="57482" x="7734300" y="3176588"/>
          <p14:tracePt t="57488" x="7734300" y="3181350"/>
          <p14:tracePt t="61907" x="7753350" y="3170238"/>
          <p14:tracePt t="61915" x="7778750" y="3155950"/>
          <p14:tracePt t="61923" x="7799388" y="3151188"/>
          <p14:tracePt t="61928" x="7818438" y="3146425"/>
          <p14:tracePt t="61939" x="7832725" y="3130550"/>
          <p14:tracePt t="61942" x="7858125" y="3121025"/>
          <p14:tracePt t="61949" x="7878763" y="3116263"/>
          <p14:tracePt t="61956" x="7893050" y="3101975"/>
          <p14:tracePt t="61963" x="7912100" y="3086100"/>
          <p14:tracePt t="61971" x="7942263" y="3076575"/>
          <p14:tracePt t="61976" x="7977188" y="3071813"/>
          <p14:tracePt t="61984" x="8021638" y="3051175"/>
          <p14:tracePt t="61990" x="8061325" y="3046413"/>
          <p14:tracePt t="61996" x="8091488" y="3046413"/>
          <p14:tracePt t="62005" x="8121650" y="3046413"/>
          <p14:tracePt t="62010" x="8151813" y="3046413"/>
          <p14:tracePt t="62018" x="8175625" y="3046413"/>
          <p14:tracePt t="62024" x="8196263" y="3046413"/>
          <p14:tracePt t="62032" x="8215313" y="3046413"/>
          <p14:tracePt t="62040" x="8240713" y="3046413"/>
          <p14:tracePt t="62044" x="8259763" y="3046413"/>
          <p14:tracePt t="62052" x="8280400" y="3046413"/>
          <p14:tracePt t="62058" x="8294688" y="3046413"/>
          <p14:tracePt t="62066" x="8305800" y="3051175"/>
          <p14:tracePt t="62074" x="8315325" y="3051175"/>
          <p14:tracePt t="62080" x="8320088" y="3051175"/>
          <p14:tracePt t="62110" x="8320088" y="3057525"/>
          <p14:tracePt t="62183" x="8329613" y="3057525"/>
          <p14:tracePt t="62198" x="8334375" y="3057525"/>
          <p14:tracePt t="66690" x="8310563" y="3017838"/>
          <p14:tracePt t="66696" x="8270875" y="2957513"/>
          <p14:tracePt t="66704" x="8205788" y="2898775"/>
          <p14:tracePt t="66710" x="8140700" y="2798763"/>
          <p14:tracePt t="66719" x="8077200" y="2684463"/>
          <p14:tracePt t="66726" x="8021638" y="2574925"/>
          <p14:tracePt t="66731" x="7977188" y="2490788"/>
          <p14:tracePt t="66740" x="7937500" y="2406650"/>
          <p14:tracePt t="66744" x="7883525" y="2297113"/>
          <p14:tracePt t="66752" x="7839075" y="2189163"/>
          <p14:tracePt t="66760" x="7783513" y="2103438"/>
          <p14:tracePt t="66765" x="7753350" y="2028825"/>
          <p14:tracePt t="66774" x="7713663" y="1970088"/>
          <p14:tracePt t="66779" x="7689850" y="1949450"/>
          <p14:tracePt t="66787" x="7664450" y="1900238"/>
          <p14:tracePt t="66793" x="7634288" y="1855788"/>
          <p14:tracePt t="66799" x="7594600" y="1797050"/>
          <p14:tracePt t="66809" x="7575550" y="1727200"/>
          <p14:tracePt t="66813" x="7545388" y="1666875"/>
          <p14:tracePt t="66821" x="7526338" y="1612900"/>
          <p14:tracePt t="66827" x="7510463" y="1568450"/>
          <p14:tracePt t="66834" x="7500938" y="1524000"/>
          <p14:tracePt t="66842" x="7480300" y="1479550"/>
          <p14:tracePt t="66847" x="7470775" y="1423988"/>
          <p14:tracePt t="66855" x="7466013" y="1370013"/>
          <p14:tracePt t="66861" x="7466013" y="1314450"/>
          <p14:tracePt t="66869" x="7466013" y="1270000"/>
          <p14:tracePt t="66877" x="7466013" y="1230313"/>
          <p14:tracePt t="66882" x="7466013" y="1200150"/>
          <p14:tracePt t="66891" x="7466013" y="1190625"/>
          <p14:tracePt t="66895" x="7466013" y="1160463"/>
          <p14:tracePt t="66902" x="7466013" y="1146175"/>
          <p14:tracePt t="66911" x="7466013" y="1127125"/>
          <p14:tracePt t="66917" x="7466013" y="1111250"/>
          <p14:tracePt t="66925" x="7466013" y="1101725"/>
          <p14:tracePt t="66929" x="7466013" y="1087438"/>
          <p14:tracePt t="66936" x="7466013" y="1076325"/>
          <p14:tracePt t="66944" x="7456488" y="1062038"/>
          <p14:tracePt t="66952" x="7456488" y="1047750"/>
          <p14:tracePt t="66960" x="7456488" y="1036638"/>
          <p14:tracePt t="66965" x="7456488" y="1022350"/>
          <p14:tracePt t="66972" x="7456488" y="1012825"/>
          <p14:tracePt t="66977" x="7456488" y="996950"/>
          <p14:tracePt t="66986" x="7456488" y="982663"/>
          <p14:tracePt t="66993" x="7456488" y="973138"/>
          <p14:tracePt t="66999" x="7456488" y="968375"/>
          <p14:tracePt t="67007" x="7456488" y="962025"/>
          <p14:tracePt t="67021" x="7456488" y="942975"/>
          <p14:tracePt t="67028" x="7456488" y="933450"/>
          <p14:tracePt t="67033" x="7456488" y="922338"/>
          <p14:tracePt t="67043" x="7456488" y="912813"/>
          <p14:tracePt t="67048" x="7456488" y="898525"/>
          <p14:tracePt t="67054" x="7456488" y="889000"/>
          <p14:tracePt t="67063" x="7456488" y="873125"/>
          <p14:tracePt t="67069" x="7456488" y="863600"/>
          <p14:tracePt t="67077" x="7466013" y="849313"/>
          <p14:tracePt t="67081" x="7466013" y="838200"/>
          <p14:tracePt t="67089" x="7466013" y="828675"/>
          <p14:tracePt t="67096" x="7466013" y="823913"/>
          <p14:tracePt t="67111" x="7466013" y="819150"/>
          <p14:tracePt t="67115" x="7466013" y="814388"/>
          <p14:tracePt t="67129" x="7470775" y="809625"/>
          <p14:tracePt t="67138" x="7470775" y="803275"/>
          <p14:tracePt t="67151" x="7470775" y="788988"/>
          <p14:tracePt t="67159" x="7475538" y="784225"/>
          <p14:tracePt t="67163" x="7475538" y="774700"/>
          <p14:tracePt t="67172" x="7475538" y="769938"/>
          <p14:tracePt t="67179" x="7475538" y="754063"/>
          <p14:tracePt t="67186" x="7475538" y="744538"/>
          <p14:tracePt t="67193" x="7480300" y="730250"/>
          <p14:tracePt t="67198" x="7480300" y="714375"/>
          <p14:tracePt t="67204" x="7480300" y="704850"/>
          <p14:tracePt t="67213" x="7491413" y="690563"/>
          <p14:tracePt t="67222" x="7496175" y="674688"/>
          <p14:tracePt t="67228" x="7496175" y="655638"/>
          <p14:tracePt t="67232" x="7505700" y="639763"/>
          <p14:tracePt t="67241" x="7510463" y="630238"/>
          <p14:tracePt t="67247" x="7510463" y="620713"/>
          <p14:tracePt t="67256" x="7515225" y="609600"/>
          <p14:tracePt t="67262" x="7519988" y="604838"/>
          <p14:tracePt t="67266" x="7519988" y="600075"/>
          <p14:tracePt t="67275" x="7519988" y="590550"/>
          <p14:tracePt t="67280" x="7519988" y="585788"/>
          <p14:tracePt t="67290" x="7526338" y="581025"/>
          <p14:tracePt t="67295" x="7535863" y="576263"/>
          <p14:tracePt t="67309" x="7535863" y="569913"/>
          <p14:tracePt t="67314" x="7535863" y="565150"/>
          <p14:tracePt t="68479" x="7496175" y="625475"/>
          <p14:tracePt t="68486" x="7446963" y="709613"/>
          <p14:tracePt t="68496" x="7407275" y="769938"/>
          <p14:tracePt t="68501" x="7351713" y="828675"/>
          <p14:tracePt t="68508" x="7277100" y="903288"/>
          <p14:tracePt t="68517" x="7192963" y="1008063"/>
          <p14:tracePt t="68528" x="7113588" y="1106488"/>
          <p14:tracePt t="68530" x="7024688" y="1190625"/>
          <p14:tracePt t="68535" x="6973888" y="1250950"/>
          <p14:tracePt t="68541" x="6924675" y="1314450"/>
          <p14:tracePt t="68548" x="6870700" y="1400175"/>
          <p14:tracePt t="68558" x="6800850" y="1524000"/>
          <p14:tracePt t="68564" x="6731000" y="1652588"/>
          <p14:tracePt t="68572" x="6677025" y="1762125"/>
          <p14:tracePt t="68578" x="6637338" y="1846263"/>
          <p14:tracePt t="68583" x="6577013" y="1970088"/>
          <p14:tracePt t="68591" x="6518275" y="2128838"/>
          <p14:tracePt t="68597" x="6473825" y="2238375"/>
          <p14:tracePt t="68606" x="6453188" y="2308225"/>
          <p14:tracePt t="68612" x="6434138" y="2376488"/>
          <p14:tracePt t="68617" x="6413500" y="2446338"/>
          <p14:tracePt t="68625" x="6394450" y="2530475"/>
          <p14:tracePt t="68635" x="6373813" y="2600325"/>
          <p14:tracePt t="68641" x="6364288" y="2644775"/>
          <p14:tracePt t="68646" x="6359525" y="2674938"/>
          <p14:tracePt t="68652" x="6338888" y="2705100"/>
          <p14:tracePt t="68657" x="6338888" y="2728913"/>
          <p14:tracePt t="68665" x="6334125" y="2749550"/>
          <p14:tracePt t="68672" x="6329363" y="2763838"/>
          <p14:tracePt t="68679" x="6329363" y="2784475"/>
          <p14:tracePt t="68684" x="6319838" y="2808288"/>
          <p14:tracePt t="68692" x="6315075" y="2819400"/>
          <p14:tracePt t="68698" x="6315075" y="2843213"/>
          <p14:tracePt t="68706" x="6299200" y="2863850"/>
          <p14:tracePt t="68714" x="6299200" y="2892425"/>
          <p14:tracePt t="68718" x="6284913" y="2922588"/>
          <p14:tracePt t="68728" x="6275388" y="2957513"/>
          <p14:tracePt t="68732" x="6264275" y="2987675"/>
          <p14:tracePt t="68742" x="6249988" y="3017838"/>
          <p14:tracePt t="68747" x="6235700" y="3051175"/>
          <p14:tracePt t="68755" x="6215063" y="3097213"/>
          <p14:tracePt t="68763" x="6200775" y="3116263"/>
          <p14:tracePt t="68766" x="6184900" y="3151188"/>
          <p14:tracePt t="68777" x="6165850" y="3205163"/>
          <p14:tracePt t="68781" x="6140450" y="3240088"/>
          <p14:tracePt t="68789" x="6110288" y="3300413"/>
          <p14:tracePt t="68796" x="6091238" y="3359150"/>
          <p14:tracePt t="68800" x="6070600" y="3414713"/>
          <p14:tracePt t="68809" x="6056313" y="3449638"/>
          <p14:tracePt t="68813" x="6051550" y="3478213"/>
          <p14:tracePt t="68820" x="6042025" y="3494088"/>
          <p14:tracePt t="68829" x="6026150" y="3513138"/>
          <p14:tracePt t="68834" x="6026150" y="3517900"/>
          <p14:tracePt t="68844" x="6021388" y="3533775"/>
          <p14:tracePt t="68847" x="6016625" y="3533775"/>
          <p14:tracePt t="68856" x="6016625" y="3538538"/>
          <p14:tracePt t="68862" x="6016625" y="3543300"/>
          <p14:tracePt t="76440" x="5972175" y="3543300"/>
          <p14:tracePt t="76446" x="5888038" y="3529013"/>
          <p14:tracePt t="76453" x="5808663" y="3508375"/>
          <p14:tracePt t="76460" x="5738813" y="3489325"/>
          <p14:tracePt t="76467" x="5694363" y="3468688"/>
          <p14:tracePt t="76475" x="5643563" y="3443288"/>
          <p14:tracePt t="76483" x="5614988" y="3424238"/>
          <p14:tracePt t="76487" x="5589588" y="3419475"/>
          <p14:tracePt t="76496" x="5559425" y="3403600"/>
          <p14:tracePt t="76501" x="5545138" y="3394075"/>
          <p14:tracePt t="76511" x="5535613" y="3389313"/>
          <p14:tracePt t="76517" x="5519738" y="3384550"/>
          <p14:tracePt t="76522" x="5514975" y="3375025"/>
          <p14:tracePt t="76529" x="5510213" y="3375025"/>
          <p14:tracePt t="76535" x="5495925" y="3368675"/>
          <p14:tracePt t="76543" x="5495925" y="3363913"/>
          <p14:tracePt t="76550" x="5491163" y="3359150"/>
          <p14:tracePt t="76556" x="5484813" y="3344863"/>
          <p14:tracePt t="76565" x="5484813" y="3335338"/>
          <p14:tracePt t="76570" x="5475288" y="3319463"/>
          <p14:tracePt t="76578" x="5475288" y="3305175"/>
          <p14:tracePt t="76584" x="5475288" y="3295650"/>
          <p14:tracePt t="76590" x="5475288" y="3279775"/>
          <p14:tracePt t="76599" x="5475288" y="3270250"/>
          <p14:tracePt t="76604" x="5480050" y="3244850"/>
          <p14:tracePt t="76612" x="5480050" y="3235325"/>
          <p14:tracePt t="76618" x="5484813" y="3221038"/>
          <p14:tracePt t="76626" x="5495925" y="3205163"/>
          <p14:tracePt t="76633" x="5505450" y="3195638"/>
          <p14:tracePt t="76638" x="5519738" y="3181350"/>
          <p14:tracePt t="76646" x="5535613" y="3170238"/>
          <p14:tracePt t="76652" x="5549900" y="3155950"/>
          <p14:tracePt t="76661" x="5564188" y="3151188"/>
          <p14:tracePt t="76666" x="5575300" y="3146425"/>
          <p14:tracePt t="76672" x="5589588" y="3146425"/>
          <p14:tracePt t="76680" x="5599113" y="3146425"/>
          <p14:tracePt t="76686" x="5614988" y="3146425"/>
          <p14:tracePt t="76694" x="5629275" y="3146425"/>
          <p14:tracePt t="76701" x="5638800" y="3146425"/>
          <p14:tracePt t="76707" x="5654675" y="3151188"/>
          <p14:tracePt t="76714" x="5668963" y="3165475"/>
          <p14:tracePt t="76720" x="5683250" y="3176588"/>
          <p14:tracePt t="76726" x="5683250" y="3181350"/>
          <p14:tracePt t="76734" x="5689600" y="3190875"/>
          <p14:tracePt t="76742" x="5694363" y="3195638"/>
          <p14:tracePt t="76750" x="5694363" y="3205163"/>
          <p14:tracePt t="76756" x="5694363" y="3216275"/>
          <p14:tracePt t="76761" x="5694363" y="3230563"/>
          <p14:tracePt t="76769" x="5694363" y="3249613"/>
          <p14:tracePt t="76777" x="5683250" y="3270250"/>
          <p14:tracePt t="76785" x="5678488" y="3284538"/>
          <p14:tracePt t="76789" x="5668963" y="3305175"/>
          <p14:tracePt t="76798" x="5654675" y="3328988"/>
          <p14:tracePt t="76803" x="5638800" y="3359150"/>
          <p14:tracePt t="76812" x="5624513" y="3375025"/>
          <p14:tracePt t="76819" x="5610225" y="3398838"/>
          <p14:tracePt t="76823" x="5594350" y="3414713"/>
          <p14:tracePt t="76833" x="5589588" y="3419475"/>
          <p14:tracePt t="76838" x="5584825" y="3429000"/>
          <p14:tracePt t="76844" x="5570538" y="3438525"/>
          <p14:tracePt t="76852" x="5554663" y="3449638"/>
          <p14:tracePt t="76857" x="5549900" y="3459163"/>
          <p14:tracePt t="76868" x="5540375" y="3468688"/>
          <p14:tracePt t="76870" x="5524500" y="3482975"/>
          <p14:tracePt t="76879" x="5510213" y="3489325"/>
          <p14:tracePt t="76885" x="5495925" y="3503613"/>
          <p14:tracePt t="76893" x="5480050" y="3517900"/>
          <p14:tracePt t="76900" x="5470525" y="3522663"/>
          <p14:tracePt t="76904" x="5461000" y="3529013"/>
          <p14:tracePt t="76914" x="5456238" y="3529013"/>
          <p14:tracePt t="76918" x="5449888" y="3538538"/>
          <p14:tracePt t="76926" x="5449888" y="3543300"/>
          <p14:tracePt t="76934" x="5445125" y="3543300"/>
          <p14:tracePt t="76938" x="5440363" y="3543300"/>
          <p14:tracePt t="77014" x="5440363" y="3533775"/>
          <p14:tracePt t="77035" x="5440363" y="3522663"/>
          <p14:tracePt t="77042" x="5445125" y="3522663"/>
          <p14:tracePt t="77050" x="5445125" y="3513138"/>
          <p14:tracePt t="77055" x="5449888" y="3513138"/>
          <p14:tracePt t="77064" x="5461000" y="3503613"/>
          <p14:tracePt t="77387" x="5475288" y="3498850"/>
          <p14:tracePt t="77394" x="5500688" y="3498850"/>
          <p14:tracePt t="77400" x="5510213" y="3494088"/>
          <p14:tracePt t="77406" x="5535613" y="3482975"/>
          <p14:tracePt t="77416" x="5545138" y="3482975"/>
          <p14:tracePt t="77422" x="5559425" y="3482975"/>
          <p14:tracePt t="77430" x="5575300" y="3482975"/>
          <p14:tracePt t="77435" x="5584825" y="3482975"/>
          <p14:tracePt t="77439" x="5589588" y="3482975"/>
          <p14:tracePt t="77448" x="5603875" y="3494088"/>
          <p14:tracePt t="77458" x="5610225" y="3494088"/>
          <p14:tracePt t="77467" x="5614988" y="3498850"/>
          <p14:tracePt t="77470" x="5619750" y="3503613"/>
          <p14:tracePt t="77475" x="5624513" y="3503613"/>
          <p14:tracePt t="77483" x="5624513" y="3508375"/>
          <p14:tracePt t="77492" x="5624513" y="3513138"/>
          <p14:tracePt t="77506" x="5624513" y="3517900"/>
          <p14:tracePt t="77514" x="5624513" y="3529013"/>
          <p14:tracePt t="77523" x="5624513" y="3533775"/>
          <p14:tracePt t="77531" x="5624513" y="3538538"/>
          <p14:tracePt t="77536" x="5624513" y="3543300"/>
          <p14:tracePt t="77543" x="5624513" y="3548063"/>
          <p14:tracePt t="77551" x="5619750" y="3552825"/>
          <p14:tracePt t="77555" x="5619750" y="3557588"/>
          <p14:tracePt t="77564" x="5603875" y="3573463"/>
          <p14:tracePt t="77571" x="5599113" y="3587750"/>
          <p14:tracePt t="77579" x="5594350" y="3597275"/>
          <p14:tracePt t="77585" x="5580063" y="3613150"/>
          <p14:tracePt t="77590" x="5575300" y="3627438"/>
          <p14:tracePt t="77598" x="5564188" y="3632200"/>
          <p14:tracePt t="77605" x="5554663" y="3636963"/>
          <p14:tracePt t="77613" x="5545138" y="3652838"/>
          <p14:tracePt t="77622" x="5540375" y="3657600"/>
          <p14:tracePt t="77626" x="5535613" y="3662363"/>
          <p14:tracePt t="77632" x="5530850" y="3662363"/>
          <p14:tracePt t="77639" x="5530850" y="3667125"/>
          <p14:tracePt t="77647" x="5524500" y="3676650"/>
          <p14:tracePt t="77653" x="5519738" y="3676650"/>
          <p14:tracePt t="77714" x="5519738" y="3671888"/>
          <p14:tracePt t="77721" x="5519738" y="3667125"/>
          <p14:tracePt t="77730" x="5519738" y="3662363"/>
          <p14:tracePt t="77738" x="5519738" y="3657600"/>
          <p14:tracePt t="77747" x="5519738" y="3648075"/>
          <p14:tracePt t="77750" x="5519738" y="3641725"/>
          <p14:tracePt t="77757" x="5519738" y="3632200"/>
          <p14:tracePt t="77785" x="5519738" y="3627438"/>
          <p14:tracePt t="78394" x="5475288" y="3636963"/>
          <p14:tracePt t="78401" x="5381625" y="3662363"/>
          <p14:tracePt t="78409" x="5297488" y="3671888"/>
          <p14:tracePt t="78415" x="5227638" y="3681413"/>
          <p14:tracePt t="78421" x="5176838" y="3681413"/>
          <p14:tracePt t="78437" x="5092700" y="3681413"/>
          <p14:tracePt t="78443" x="5053013" y="3681413"/>
          <p14:tracePt t="78450" x="5024438" y="3681413"/>
          <p14:tracePt t="78456" x="5003800" y="3681413"/>
          <p14:tracePt t="78467" x="4989513" y="3681413"/>
          <p14:tracePt t="78470" x="4973638" y="3681413"/>
          <p14:tracePt t="78477" x="4968875" y="3681413"/>
          <p14:tracePt t="78483" x="4964113" y="3681413"/>
          <p14:tracePt t="78492" x="4959350" y="3676650"/>
          <p14:tracePt t="78499" x="4954588" y="3671888"/>
          <p14:tracePt t="78505" x="4949825" y="3662363"/>
          <p14:tracePt t="78512" x="4938713" y="3648075"/>
          <p14:tracePt t="78518" x="4938713" y="3632200"/>
          <p14:tracePt t="78524" x="4938713" y="3622675"/>
          <p14:tracePt t="78532" x="4938713" y="3602038"/>
          <p14:tracePt t="78539" x="4938713" y="3578225"/>
          <p14:tracePt t="78553" x="4945063" y="3517900"/>
          <p14:tracePt t="78558" x="4949825" y="3498850"/>
          <p14:tracePt t="78566" x="4964113" y="3473450"/>
          <p14:tracePt t="78574" x="4973638" y="3463925"/>
          <p14:tracePt t="78580" x="4978400" y="3449638"/>
          <p14:tracePt t="78584" x="4994275" y="3433763"/>
          <p14:tracePt t="78589" x="4999038" y="3429000"/>
          <p14:tracePt t="78599" x="5003800" y="3424238"/>
          <p14:tracePt t="78603" x="5018088" y="3419475"/>
          <p14:tracePt t="78610" x="5018088" y="3408363"/>
          <p14:tracePt t="78619" x="5024438" y="3408363"/>
          <p14:tracePt t="78624" x="5029200" y="3403600"/>
          <p14:tracePt t="78632" x="5029200" y="3398838"/>
          <p14:tracePt t="78639" x="5033963" y="3398838"/>
          <p14:tracePt t="78695" x="5033963" y="3403600"/>
          <p14:tracePt t="78701" x="5033963" y="3419475"/>
          <p14:tracePt t="78709" x="5033963" y="3449638"/>
          <p14:tracePt t="78716" x="5018088" y="3478213"/>
          <p14:tracePt t="78722" x="5008563" y="3503613"/>
          <p14:tracePt t="78736" x="4978400" y="3557588"/>
          <p14:tracePt t="78746" x="4954588" y="3578225"/>
          <p14:tracePt t="78750" x="4938713" y="3602038"/>
          <p14:tracePt t="78758" x="4914900" y="3632200"/>
          <p14:tracePt t="78770" x="4870450" y="3662363"/>
          <p14:tracePt t="78775" x="4849813" y="3687763"/>
          <p14:tracePt t="78784" x="4835525" y="3706813"/>
          <p14:tracePt t="78791" x="4819650" y="3721100"/>
          <p14:tracePt t="78799" x="4805363" y="3732213"/>
          <p14:tracePt t="78809" x="4805363" y="3736975"/>
          <p14:tracePt t="78813" x="4800600" y="3736975"/>
          <p14:tracePt t="78817" x="4795838" y="3741738"/>
          <p14:tracePt t="90238" x="4632325" y="3648075"/>
          <p14:tracePt t="90246" x="4448175" y="3533775"/>
          <p14:tracePt t="90259" x="3678238" y="2952750"/>
          <p14:tracePt t="90267" x="3136900" y="2535238"/>
          <p14:tracePt t="90275" x="2681288" y="2035175"/>
          <p14:tracePt t="90281" x="2352675" y="1781175"/>
          <p14:tracePt t="90293" x="1831975" y="1344613"/>
          <p14:tracePt t="90300" x="1246188" y="739775"/>
          <p14:tracePt t="90307" x="928688" y="401638"/>
          <p14:tracePt t="90315" x="725488" y="219075"/>
          <p14:tracePt t="90325" x="506413" y="60325"/>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323A1-B5B9-4B43-9A71-1026469144DC}"/>
              </a:ext>
            </a:extLst>
          </p:cNvPr>
          <p:cNvPicPr>
            <a:picLocks noChangeAspect="1"/>
          </p:cNvPicPr>
          <p:nvPr/>
        </p:nvPicPr>
        <p:blipFill>
          <a:blip r:embed="rId4"/>
          <a:stretch>
            <a:fillRect/>
          </a:stretch>
        </p:blipFill>
        <p:spPr>
          <a:xfrm>
            <a:off x="2057402" y="503358"/>
            <a:ext cx="8077199" cy="5851287"/>
          </a:xfrm>
          <a:prstGeom prst="rect">
            <a:avLst/>
          </a:prstGeom>
        </p:spPr>
      </p:pic>
      <p:sp>
        <p:nvSpPr>
          <p:cNvPr id="3" name="Rectangle 2">
            <a:extLst>
              <a:ext uri="{FF2B5EF4-FFF2-40B4-BE49-F238E27FC236}">
                <a16:creationId xmlns:a16="http://schemas.microsoft.com/office/drawing/2014/main" id="{86B81BB3-8DB7-4D12-873E-F5E02C360735}"/>
              </a:ext>
            </a:extLst>
          </p:cNvPr>
          <p:cNvSpPr/>
          <p:nvPr/>
        </p:nvSpPr>
        <p:spPr>
          <a:xfrm>
            <a:off x="1368794" y="150839"/>
            <a:ext cx="2057399" cy="1384995"/>
          </a:xfrm>
          <a:prstGeom prst="rect">
            <a:avLst/>
          </a:prstGeom>
          <a:solidFill>
            <a:schemeClr val="bg1"/>
          </a:solidFill>
          <a:ln w="19050">
            <a:solidFill>
              <a:schemeClr val="tx1"/>
            </a:solidFill>
          </a:ln>
        </p:spPr>
        <p:txBody>
          <a:bodyPr wrap="square" lIns="91440" tIns="45720" rIns="91440" bIns="45720">
            <a:spAutoFit/>
          </a:bodyPr>
          <a:lstStyle/>
          <a:p>
            <a:r>
              <a:rPr lang="en-US" sz="2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PHEOC </a:t>
            </a:r>
          </a:p>
          <a:p>
            <a:r>
              <a:rPr lang="en-US" sz="2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Operational </a:t>
            </a:r>
          </a:p>
          <a:p>
            <a:r>
              <a:rPr lang="en-US" sz="2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Modes </a:t>
            </a:r>
          </a:p>
        </p:txBody>
      </p:sp>
      <p:pic>
        <p:nvPicPr>
          <p:cNvPr id="5" name="Audio 4">
            <a:hlinkClick r:id="" action="ppaction://media"/>
            <a:extLst>
              <a:ext uri="{FF2B5EF4-FFF2-40B4-BE49-F238E27FC236}">
                <a16:creationId xmlns:a16="http://schemas.microsoft.com/office/drawing/2014/main" id="{30E65997-2EEB-43D0-BEE4-8486142AB2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658726185"/>
      </p:ext>
    </p:extLst>
  </p:cSld>
  <p:clrMapOvr>
    <a:masterClrMapping/>
  </p:clrMapOvr>
  <mc:AlternateContent xmlns:mc="http://schemas.openxmlformats.org/markup-compatibility/2006">
    <mc:Choice xmlns:p14="http://schemas.microsoft.com/office/powerpoint/2010/main" Requires="p14">
      <p:transition spd="slow" p14:dur="2000" advTm="248370"/>
    </mc:Choice>
    <mc:Fallback>
      <p:transition spd="slow" advTm="248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152" x="4214813" y="1136650"/>
          <p14:tracePt t="156" x="4159250" y="1146175"/>
          <p14:tracePt t="347" x="3271838" y="1176338"/>
          <p14:tracePt t="353" x="3251200" y="1181100"/>
          <p14:tracePt t="362" x="3236913" y="1195388"/>
          <p14:tracePt t="369" x="3221038" y="1195388"/>
          <p14:tracePt t="375" x="3201988" y="1211263"/>
          <p14:tracePt t="382" x="3176588" y="1216025"/>
          <p14:tracePt t="392" x="3167063" y="1225550"/>
          <p14:tracePt t="396" x="3141663" y="1239838"/>
          <p14:tracePt t="402" x="3122613" y="1255713"/>
          <p14:tracePt t="409" x="3097213" y="1270000"/>
          <p14:tracePt t="418" x="3078163" y="1274763"/>
          <p14:tracePt t="425" x="3043238" y="1290638"/>
          <p14:tracePt t="431" x="3013075" y="1309688"/>
          <p14:tracePt t="437" x="2968625" y="1325563"/>
          <p14:tracePt t="445" x="2924175" y="1344613"/>
          <p14:tracePt t="451" x="2889250" y="1349375"/>
          <p14:tracePt t="456" x="2859088" y="1349375"/>
          <p14:tracePt t="466" x="2840038" y="1349375"/>
          <p14:tracePt t="470" x="2819400" y="1349375"/>
          <p14:tracePt t="479" x="2800350" y="1349375"/>
          <p14:tracePt t="484" x="2774950" y="1349375"/>
          <p14:tracePt t="491" x="2765425" y="1349375"/>
          <p14:tracePt t="500" x="2760663" y="1349375"/>
          <p14:tracePt t="505" x="2755900" y="1349375"/>
          <p14:tracePt t="513" x="2740025" y="1349375"/>
          <p14:tracePt t="518" x="2735263" y="1344613"/>
          <p14:tracePt t="526" x="2730500" y="1344613"/>
          <p14:tracePt t="534" x="2725738" y="1339850"/>
          <p14:tracePt t="540" x="2720975" y="1335088"/>
          <p14:tracePt t="552" x="2709863" y="1330325"/>
          <p14:tracePt t="561" x="2705100" y="1330325"/>
          <p14:tracePt t="14074" x="2765425" y="1330325"/>
          <p14:tracePt t="14081" x="2844800" y="1309688"/>
          <p14:tracePt t="14090" x="2928938" y="1285875"/>
          <p14:tracePt t="14096" x="3013075" y="1265238"/>
          <p14:tracePt t="14105" x="3132138" y="1235075"/>
          <p14:tracePt t="14109" x="3267075" y="1200150"/>
          <p14:tracePt t="14117" x="3360738" y="1190625"/>
          <p14:tracePt t="14127" x="3519488" y="1171575"/>
          <p14:tracePt t="14139" x="3603625" y="1160463"/>
          <p14:tracePt t="14144" x="3708400" y="1146175"/>
          <p14:tracePt t="14157" x="3867150" y="1146175"/>
          <p14:tracePt t="14163" x="3921125" y="1146175"/>
          <p14:tracePt t="14169" x="3976688" y="1146175"/>
          <p14:tracePt t="14178" x="4056063" y="1146175"/>
          <p14:tracePt t="14186" x="4135438" y="1146175"/>
          <p14:tracePt t="14193" x="4214813" y="1146175"/>
          <p14:tracePt t="14197" x="4284663" y="1146175"/>
          <p14:tracePt t="14205" x="4338638" y="1146175"/>
          <p14:tracePt t="14212" x="4387850" y="1146175"/>
          <p14:tracePt t="14222" x="4457700" y="1146175"/>
          <p14:tracePt t="14226" x="4546600" y="1146175"/>
          <p14:tracePt t="14231" x="4641850" y="1146175"/>
          <p14:tracePt t="14239" x="4695825" y="1141413"/>
          <p14:tracePt t="14245" x="4751388" y="1141413"/>
          <p14:tracePt t="14254" x="4805363" y="1131888"/>
          <p14:tracePt t="14261" x="4859338" y="1131888"/>
          <p14:tracePt t="14266" x="4914900" y="1120775"/>
          <p14:tracePt t="14274" x="4968875" y="1120775"/>
          <p14:tracePt t="14278" x="5038725" y="1120775"/>
          <p14:tracePt t="14285" x="5078413" y="1120775"/>
          <p14:tracePt t="14291" x="5108575" y="1120775"/>
          <p14:tracePt t="14304" x="5137150" y="1120775"/>
          <p14:tracePt t="14308" x="5167313" y="1111250"/>
          <p14:tracePt t="14314" x="5187950" y="1111250"/>
          <p14:tracePt t="14323" x="5202238" y="1111250"/>
          <p14:tracePt t="14328" x="5222875" y="1106488"/>
          <p14:tracePt t="14336" x="5246688" y="1096963"/>
          <p14:tracePt t="14341" x="5257800" y="1096963"/>
          <p14:tracePt t="14347" x="5281613" y="1092200"/>
          <p14:tracePt t="14355" x="5302250" y="1081088"/>
          <p14:tracePt t="14361" x="5326063" y="1076325"/>
          <p14:tracePt t="14370" x="5346700" y="1071563"/>
          <p14:tracePt t="14376" x="5356225" y="1071563"/>
          <p14:tracePt t="14381" x="5381625" y="1062038"/>
          <p14:tracePt t="14389" x="5395913" y="1057275"/>
          <p14:tracePt t="14395" x="5416550" y="1057275"/>
          <p14:tracePt t="14403" x="5426075" y="1057275"/>
          <p14:tracePt t="14409" x="5440363" y="1047750"/>
          <p14:tracePt t="14419" x="5456238" y="1041400"/>
          <p14:tracePt t="14425" x="5465763" y="1041400"/>
          <p14:tracePt t="14429" x="5491163" y="1036638"/>
          <p14:tracePt t="14436" x="5505450" y="1027113"/>
          <p14:tracePt t="14443" x="5514975" y="1027113"/>
          <p14:tracePt t="14453" x="5530850" y="1022350"/>
          <p14:tracePt t="14459" x="5545138" y="1012825"/>
          <p14:tracePt t="14464" x="5554663" y="1012825"/>
          <p14:tracePt t="14473" x="5570538" y="1008063"/>
          <p14:tracePt t="14478" x="5575300" y="1001713"/>
          <p14:tracePt t="14485" x="5584825" y="1001713"/>
          <p14:tracePt t="14493" x="5594350" y="1001713"/>
          <p14:tracePt t="14498" x="5599113" y="1001713"/>
          <p14:tracePt t="15499" x="5643563" y="1001713"/>
          <p14:tracePt t="15505" x="5694363" y="1001713"/>
          <p14:tracePt t="15513" x="5748338" y="1001713"/>
          <p14:tracePt t="15521" x="5792788" y="1001713"/>
          <p14:tracePt t="15528" x="5832475" y="1008063"/>
          <p14:tracePt t="15536" x="5862638" y="1008063"/>
          <p14:tracePt t="15539" x="5892800" y="1008063"/>
          <p14:tracePt t="15547" x="5907088" y="1012825"/>
          <p14:tracePt t="15556" x="5937250" y="1022350"/>
          <p14:tracePt t="15563" x="5951538" y="1022350"/>
          <p14:tracePt t="15571" x="5981700" y="1027113"/>
          <p14:tracePt t="15574" x="6002338" y="1027113"/>
          <p14:tracePt t="15581" x="6021388" y="1036638"/>
          <p14:tracePt t="15589" x="6046788" y="1036638"/>
          <p14:tracePt t="15596" x="6065838" y="1041400"/>
          <p14:tracePt t="15606" x="6086475" y="1041400"/>
          <p14:tracePt t="15610" x="6110288" y="1047750"/>
          <p14:tracePt t="15614" x="6121400" y="1047750"/>
          <p14:tracePt t="15622" x="6126163" y="1047750"/>
          <p14:tracePt t="15630" x="6135688" y="1047750"/>
          <p14:tracePt t="16267" x="6096000" y="1047750"/>
          <p14:tracePt t="16273" x="6016625" y="1047750"/>
          <p14:tracePt t="16280" x="5962650" y="1047750"/>
          <p14:tracePt t="16288" x="5892800" y="1047750"/>
          <p14:tracePt t="16295" x="5827713" y="1041400"/>
          <p14:tracePt t="16308" x="5624513" y="1022350"/>
          <p14:tracePt t="16314" x="5530850" y="1012825"/>
          <p14:tracePt t="16321" x="5465763" y="1001713"/>
          <p14:tracePt t="16330" x="5405438" y="992188"/>
          <p14:tracePt t="16343" x="5326063" y="992188"/>
          <p14:tracePt t="16348" x="5286375" y="992188"/>
          <p14:tracePt t="16355" x="5262563" y="992188"/>
          <p14:tracePt t="16362" x="5241925" y="992188"/>
          <p14:tracePt t="16374" x="5211763" y="992188"/>
          <p14:tracePt t="16379" x="5197475" y="992188"/>
          <p14:tracePt t="16385" x="5176838" y="992188"/>
          <p14:tracePt t="16390" x="5167313" y="992188"/>
          <p14:tracePt t="16396" x="5137150" y="992188"/>
          <p14:tracePt t="16405" x="5122863" y="992188"/>
          <p14:tracePt t="16410" x="5103813" y="992188"/>
          <p14:tracePt t="16416" x="5087938" y="992188"/>
          <p14:tracePt t="16426" x="5078413" y="992188"/>
          <p14:tracePt t="16429" x="5073650" y="992188"/>
          <p14:tracePt t="16438" x="5057775" y="992188"/>
          <p14:tracePt t="16449" x="5053013" y="992188"/>
          <p14:tracePt t="16457" x="5048250" y="992188"/>
          <p14:tracePt t="16471" x="5043488" y="992188"/>
          <p14:tracePt t="16518" x="5038725" y="992188"/>
          <p14:tracePt t="17905" x="5038725" y="1001713"/>
          <p14:tracePt t="17912" x="5038725" y="1008063"/>
          <p14:tracePt t="17917" x="5038725" y="1012825"/>
          <p14:tracePt t="17932" x="5038725" y="1017588"/>
          <p14:tracePt t="17940" x="5038725" y="1022350"/>
          <p14:tracePt t="17953" x="5038725" y="1027113"/>
          <p14:tracePt t="17957" x="5038725" y="1036638"/>
          <p14:tracePt t="17972" x="5038725" y="1041400"/>
          <p14:tracePt t="17980" x="5038725" y="1047750"/>
          <p14:tracePt t="17995" x="5038725" y="1052513"/>
          <p14:tracePt t="18046" x="5038725" y="1057275"/>
          <p14:tracePt t="18062" x="5038725" y="1071563"/>
          <p14:tracePt t="18069" x="5029200" y="1081088"/>
          <p14:tracePt t="18075" x="5029200" y="1106488"/>
          <p14:tracePt t="18084" x="5029200" y="1127125"/>
          <p14:tracePt t="18090" x="5029200" y="1136650"/>
          <p14:tracePt t="18096" x="5029200" y="1160463"/>
          <p14:tracePt t="18106" x="5029200" y="1181100"/>
          <p14:tracePt t="18109" x="5029200" y="1190625"/>
          <p14:tracePt t="18116" x="5029200" y="1206500"/>
          <p14:tracePt t="18122" x="5029200" y="1211263"/>
          <p14:tracePt t="18132" x="5029200" y="1225550"/>
          <p14:tracePt t="18146" x="5029200" y="1230313"/>
          <p14:tracePt t="18151" x="5029200" y="1235075"/>
          <p14:tracePt t="18164" x="5029200" y="1239838"/>
          <p14:tracePt t="18174" x="5029200" y="1246188"/>
          <p14:tracePt t="18179" x="5024438" y="1260475"/>
          <p14:tracePt t="18183" x="5018088" y="1270000"/>
          <p14:tracePt t="18191" x="5018088" y="1285875"/>
          <p14:tracePt t="18198" x="5018088" y="1300163"/>
          <p14:tracePt t="18206" x="5018088" y="1309688"/>
          <p14:tracePt t="18213" x="5018088" y="1325563"/>
          <p14:tracePt t="18220" x="5018088" y="1330325"/>
          <p14:tracePt t="18226" x="5018088" y="1335088"/>
          <p14:tracePt t="18230" x="5018088" y="1339850"/>
          <p14:tracePt t="18239" x="5018088" y="1344613"/>
          <p14:tracePt t="18253" x="5018088" y="1349375"/>
          <p14:tracePt t="18261" x="5018088" y="1354138"/>
          <p14:tracePt t="18822" x="5068888" y="1374775"/>
          <p14:tracePt t="18829" x="5108575" y="1379538"/>
          <p14:tracePt t="18837" x="5153025" y="1400175"/>
          <p14:tracePt t="18844" x="5187950" y="1404938"/>
          <p14:tracePt t="18850" x="5218113" y="1423988"/>
          <p14:tracePt t="18859" x="5241925" y="1428750"/>
          <p14:tracePt t="18863" x="5251450" y="1439863"/>
          <p14:tracePt t="18871" x="5276850" y="1444625"/>
          <p14:tracePt t="18877" x="5286375" y="1449388"/>
          <p14:tracePt t="18884" x="5297488" y="1449388"/>
          <p14:tracePt t="18901" x="5311775" y="1449388"/>
          <p14:tracePt t="18911" x="5321300" y="1449388"/>
          <p14:tracePt t="18916" x="5326063" y="1449388"/>
          <p14:tracePt t="18926" x="5337175" y="1449388"/>
          <p14:tracePt t="18933" x="5341938" y="1449388"/>
          <p14:tracePt t="18944" x="5356225" y="1463675"/>
          <p14:tracePt t="18953" x="5370513" y="1463675"/>
          <p14:tracePt t="18959" x="5376863" y="1468438"/>
          <p14:tracePt t="18963" x="5381625" y="1473200"/>
          <p14:tracePt t="18971" x="5386388" y="1473200"/>
          <p14:tracePt t="18978" x="5386388" y="1479550"/>
          <p14:tracePt t="18988" x="5391150" y="1484313"/>
          <p14:tracePt t="18993" x="5400675" y="1484313"/>
          <p14:tracePt t="18998" x="5400675" y="1493838"/>
          <p14:tracePt t="19006" x="5405438" y="1498600"/>
          <p14:tracePt t="19021" x="5405438" y="1503363"/>
          <p14:tracePt t="20863" x="5381625" y="1524000"/>
          <p14:tracePt t="20872" x="5321300" y="1573213"/>
          <p14:tracePt t="20879" x="5232400" y="1638300"/>
          <p14:tracePt t="20884" x="5118100" y="1746250"/>
          <p14:tracePt t="20894" x="4949825" y="1870075"/>
          <p14:tracePt t="20908" x="4751388" y="2000250"/>
          <p14:tracePt t="20913" x="4625975" y="2070100"/>
          <p14:tracePt t="20916" x="4502150" y="2128838"/>
          <p14:tracePt t="20924" x="4392613" y="2182813"/>
          <p14:tracePt t="20931" x="4324350" y="2212975"/>
          <p14:tracePt t="20936" x="4273550" y="2247900"/>
          <p14:tracePt t="20945" x="4214813" y="2287588"/>
          <p14:tracePt t="20949" x="4179888" y="2327275"/>
          <p14:tracePt t="20958" x="4140200" y="2387600"/>
          <p14:tracePt t="20964" x="4100513" y="2420938"/>
          <p14:tracePt t="20970" x="4065588" y="2471738"/>
          <p14:tracePt t="20978" x="4046538" y="2516188"/>
          <p14:tracePt t="20984" x="4030663" y="2546350"/>
          <p14:tracePt t="20994" x="4016375" y="2579688"/>
          <p14:tracePt t="20997" x="3995738" y="2609850"/>
          <p14:tracePt t="21006" x="3981450" y="2644775"/>
          <p14:tracePt t="21012" x="3967163" y="2670175"/>
          <p14:tracePt t="21019" x="3960813" y="2679700"/>
          <p14:tracePt t="21027" x="3951288" y="2684463"/>
          <p14:tracePt t="21033" x="3951288" y="2693988"/>
          <p14:tracePt t="21040" x="3946525" y="2698750"/>
          <p14:tracePt t="21046" x="3941763" y="2698750"/>
          <p14:tracePt t="21054" x="3941763" y="2705100"/>
          <p14:tracePt t="21095" x="3946525" y="2705100"/>
          <p14:tracePt t="21100" x="3960813" y="2705100"/>
          <p14:tracePt t="21110" x="3976688" y="2705100"/>
          <p14:tracePt t="21114" x="3986213" y="2705100"/>
          <p14:tracePt t="21123" x="4000500" y="2705100"/>
          <p14:tracePt t="21129" x="4011613" y="2705100"/>
          <p14:tracePt t="21136" x="4016375" y="2705100"/>
          <p14:tracePt t="21144" x="4030663" y="2705100"/>
          <p14:tracePt t="21149" x="4040188" y="2705100"/>
          <p14:tracePt t="21157" x="4056063" y="2709863"/>
          <p14:tracePt t="21162" x="4070350" y="2709863"/>
          <p14:tracePt t="21171" x="4086225" y="2719388"/>
          <p14:tracePt t="21178" x="4090988" y="2724150"/>
          <p14:tracePt t="21183" x="4100513" y="2724150"/>
          <p14:tracePt t="21191" x="4114800" y="2738438"/>
          <p14:tracePt t="21197" x="4130675" y="2744788"/>
          <p14:tracePt t="21204" x="4140200" y="2749550"/>
          <p14:tracePt t="21212" x="4154488" y="2763838"/>
          <p14:tracePt t="21218" x="4170363" y="2773363"/>
          <p14:tracePt t="21226" x="4184650" y="2779713"/>
          <p14:tracePt t="21231" x="4198938" y="2794000"/>
          <p14:tracePt t="21238" x="4210050" y="2794000"/>
          <p14:tracePt t="21246" x="4224338" y="2798763"/>
          <p14:tracePt t="21258" x="4229100" y="2798763"/>
          <p14:tracePt t="21261" x="4233863" y="2798763"/>
          <p14:tracePt t="24611" x="4194175" y="2838450"/>
          <p14:tracePt t="24617" x="4105275" y="2903538"/>
          <p14:tracePt t="24626" x="4006850" y="2982913"/>
          <p14:tracePt t="24635" x="3897313" y="3036888"/>
          <p14:tracePt t="24641" x="3813175" y="3086100"/>
          <p14:tracePt t="24644" x="3727450" y="3130550"/>
          <p14:tracePt t="24652" x="3603625" y="3176588"/>
          <p14:tracePt t="24664" x="3484563" y="3221038"/>
          <p14:tracePt t="24667" x="3375025" y="3265488"/>
          <p14:tracePt t="24675" x="3300413" y="3295650"/>
          <p14:tracePt t="24685" x="3216275" y="3349625"/>
          <p14:tracePt t="24689" x="3117850" y="3414713"/>
          <p14:tracePt t="24694" x="3038475" y="3443288"/>
          <p14:tracePt t="24700" x="2963863" y="3482975"/>
          <p14:tracePt t="24715" x="2898775" y="3517900"/>
          <p14:tracePt t="24720" x="2874963" y="3522663"/>
          <p14:tracePt t="24732" x="2859088" y="3533775"/>
          <p14:tracePt t="24735" x="2849563" y="3533775"/>
          <p14:tracePt t="24748" x="2828925" y="3543300"/>
          <p14:tracePt t="24755" x="2824163" y="3543300"/>
          <p14:tracePt t="24762" x="2814638" y="3548063"/>
          <p14:tracePt t="24768" x="2805113" y="3557588"/>
          <p14:tracePt t="24776" x="2795588" y="3557588"/>
          <p14:tracePt t="24783" x="2779713" y="3557588"/>
          <p14:tracePt t="24788" x="2770188" y="3562350"/>
          <p14:tracePt t="24797" x="2744788" y="3562350"/>
          <p14:tracePt t="24802" x="2725738" y="3568700"/>
          <p14:tracePt t="24809" x="2709863" y="3568700"/>
          <p14:tracePt t="24817" x="2700338" y="3568700"/>
          <p14:tracePt t="24826" x="2695575" y="3568700"/>
          <p14:tracePt t="24829" x="2690813" y="3568700"/>
          <p14:tracePt t="24836" x="2674938" y="3578225"/>
          <p14:tracePt t="24842" x="2660650" y="3582988"/>
          <p14:tracePt t="24850" x="2641600" y="3582988"/>
          <p14:tracePt t="24860" x="2601913" y="3597275"/>
          <p14:tracePt t="24866" x="2571750" y="3608388"/>
          <p14:tracePt t="24871" x="2536825" y="3613150"/>
          <p14:tracePt t="24878" x="2506663" y="3632200"/>
          <p14:tracePt t="24884" x="2471738" y="3648075"/>
          <p14:tracePt t="24893" x="2443163" y="3662363"/>
          <p14:tracePt t="24900" x="2408238" y="3671888"/>
          <p14:tracePt t="24905" x="2387600" y="3676650"/>
          <p14:tracePt t="24927" x="2338388" y="3706813"/>
          <p14:tracePt t="24935" x="2333625" y="3706813"/>
          <p14:tracePt t="24944" x="2328863" y="3711575"/>
          <p14:tracePt t="24947" x="2328863" y="3721100"/>
          <p14:tracePt t="24956" x="2322513" y="3727450"/>
          <p14:tracePt t="24960" x="2317750" y="3732213"/>
          <p14:tracePt t="24975" x="2317750" y="3736975"/>
          <p14:tracePt t="24982" x="2317750" y="3741738"/>
          <p14:tracePt t="24994" x="2317750" y="3746500"/>
          <p14:tracePt t="25000" x="2317750" y="3751263"/>
          <p14:tracePt t="25014" x="2317750" y="3756025"/>
          <p14:tracePt t="25020" x="2317750" y="3767138"/>
          <p14:tracePt t="25029" x="2317750" y="3776663"/>
          <p14:tracePt t="25034" x="2322513" y="3781425"/>
          <p14:tracePt t="25041" x="2322513" y="3800475"/>
          <p14:tracePt t="25048" x="2328863" y="3816350"/>
          <p14:tracePt t="25057" x="2328863" y="3846513"/>
          <p14:tracePt t="25063" x="2328863" y="3856038"/>
          <p14:tracePt t="25068" x="2328863" y="3879850"/>
          <p14:tracePt t="25076" x="2328863" y="3886200"/>
          <p14:tracePt t="25082" x="2328863" y="3895725"/>
          <p14:tracePt t="25099" x="2328863" y="3900488"/>
          <p14:tracePt t="25103" x="2328863" y="3905250"/>
          <p14:tracePt t="25119" x="2328863" y="3914775"/>
          <p14:tracePt t="25134" x="2328863" y="3919538"/>
          <p14:tracePt t="25147" x="2328863" y="3925888"/>
          <p14:tracePt t="25153" x="2328863" y="3930650"/>
          <p14:tracePt t="25169" x="2328863" y="3935413"/>
          <p14:tracePt t="25176" x="2328863" y="3940175"/>
          <p14:tracePt t="25180" x="2328863" y="3944938"/>
          <p14:tracePt t="25187" x="2328863" y="3954463"/>
          <p14:tracePt t="25202" x="2328863" y="3959225"/>
          <p14:tracePt t="25212" x="2328863" y="3965575"/>
          <p14:tracePt t="25438" x="2328863" y="3959225"/>
          <p14:tracePt t="25456" x="2328863" y="3965575"/>
          <p14:tracePt t="26317" x="2413000" y="3910013"/>
          <p14:tracePt t="26328" x="2522538" y="3846513"/>
          <p14:tracePt t="26334" x="2595563" y="3816350"/>
          <p14:tracePt t="26342" x="2655888" y="3776663"/>
          <p14:tracePt t="26347" x="2749550" y="3732213"/>
          <p14:tracePt t="26354" x="2849563" y="3692525"/>
          <p14:tracePt t="26371" x="3132138" y="3627438"/>
          <p14:tracePt t="26379" x="3241675" y="3617913"/>
          <p14:tracePt t="26385" x="3444875" y="3602038"/>
          <p14:tracePt t="26400" x="3652838" y="3592513"/>
          <p14:tracePt t="26408" x="3773488" y="3597275"/>
          <p14:tracePt t="26414" x="3921125" y="3597275"/>
          <p14:tracePt t="26421" x="4051300" y="3608388"/>
          <p14:tracePt t="26431" x="4105275" y="3608388"/>
          <p14:tracePt t="26435" x="4159250" y="3617913"/>
          <p14:tracePt t="26442" x="4214813" y="3617913"/>
          <p14:tracePt t="26448" x="4268788" y="3627438"/>
          <p14:tracePt t="26454" x="4313238" y="3627438"/>
          <p14:tracePt t="26465" x="4352925" y="3627438"/>
          <p14:tracePt t="26469" x="4383088" y="3636963"/>
          <p14:tracePt t="26483" x="4418013" y="3636963"/>
          <p14:tracePt t="26491" x="4427538" y="3636963"/>
          <p14:tracePt t="26498" x="4438650" y="3636963"/>
          <p14:tracePt t="26504" x="4448175" y="3636963"/>
          <p14:tracePt t="26516" x="4457700" y="3636963"/>
          <p14:tracePt t="26523" x="4462463" y="3636963"/>
          <p14:tracePt t="26529" x="4467225" y="3636963"/>
          <p14:tracePt t="26534" x="4478338" y="3636963"/>
          <p14:tracePt t="26541" x="4483100" y="3627438"/>
          <p14:tracePt t="26549" x="4492625" y="3622675"/>
          <p14:tracePt t="26555" x="4506913" y="3617913"/>
          <p14:tracePt t="26565" x="4527550" y="3602038"/>
          <p14:tracePt t="26568" x="4562475" y="3587750"/>
          <p14:tracePt t="26576" x="4606925" y="3568700"/>
          <p14:tracePt t="26583" x="4651375" y="3548063"/>
          <p14:tracePt t="26589" x="4681538" y="3543300"/>
          <p14:tracePt t="26599" x="4716463" y="3529013"/>
          <p14:tracePt t="26603" x="4745038" y="3508375"/>
          <p14:tracePt t="26612" x="4770438" y="3494088"/>
          <p14:tracePt t="26617" x="4791075" y="3478213"/>
          <p14:tracePt t="26625" x="4805363" y="3463925"/>
          <p14:tracePt t="26633" x="4819650" y="3443288"/>
          <p14:tracePt t="26637" x="4835525" y="3429000"/>
          <p14:tracePt t="26646" x="4849813" y="3408363"/>
          <p14:tracePt t="26651" x="4864100" y="3384550"/>
          <p14:tracePt t="26657" x="4864100" y="3375025"/>
          <p14:tracePt t="26665" x="4870450" y="3359150"/>
          <p14:tracePt t="26670" x="4879975" y="3344863"/>
          <p14:tracePt t="26681" x="4879975" y="3340100"/>
          <p14:tracePt t="26685" x="4879975" y="3335338"/>
          <p14:tracePt t="26692" x="4879975" y="3328988"/>
          <p14:tracePt t="26699" x="4870450" y="3319463"/>
          <p14:tracePt t="26709" x="4864100" y="3319463"/>
          <p14:tracePt t="26713" x="4859338" y="3314700"/>
          <p14:tracePt t="26721" x="4854575" y="3314700"/>
          <p14:tracePt t="26729" x="4800600" y="3284538"/>
          <p14:tracePt t="26736" x="4775200" y="3270250"/>
          <p14:tracePt t="26749" x="4751388" y="3249613"/>
          <p14:tracePt t="26754" x="4735513" y="3244850"/>
          <p14:tracePt t="26761" x="4721225" y="3235325"/>
          <p14:tracePt t="26770" x="4716463" y="3221038"/>
          <p14:tracePt t="26782" x="4711700" y="3216275"/>
          <p14:tracePt t="26784" x="4695825" y="3209925"/>
          <p14:tracePt t="26796" x="4691063" y="3209925"/>
          <p14:tracePt t="26804" x="4686300" y="3209925"/>
          <p14:tracePt t="26819" x="4681538" y="3209925"/>
          <p14:tracePt t="26826" x="4676775" y="3209925"/>
          <p14:tracePt t="26853" x="4676775" y="3205163"/>
          <p14:tracePt t="26866" x="4672013" y="3205163"/>
          <p14:tracePt t="26899" x="4665663" y="3205163"/>
          <p14:tracePt t="26907" x="4656138" y="3205163"/>
          <p14:tracePt t="26914" x="4651375" y="3200400"/>
          <p14:tracePt t="26920" x="4641850" y="3200400"/>
          <p14:tracePt t="26930" x="4637088" y="3195638"/>
          <p14:tracePt t="26934" x="4632325" y="3190875"/>
          <p14:tracePt t="26943" x="4616450" y="3190875"/>
          <p14:tracePt t="26947" x="4611688" y="3181350"/>
          <p14:tracePt t="26955" x="4606925" y="3176588"/>
          <p14:tracePt t="26964" x="4597400" y="3176588"/>
          <p14:tracePt t="26967" x="4581525" y="3170238"/>
          <p14:tracePt t="26982" x="4572000" y="3165475"/>
          <p14:tracePt t="26988" x="4557713" y="3155950"/>
          <p14:tracePt t="26997" x="4551363" y="3151188"/>
          <p14:tracePt t="27003" x="4546600" y="3151188"/>
          <p14:tracePt t="27016" x="4527550" y="3141663"/>
          <p14:tracePt t="27024" x="4522788" y="3141663"/>
          <p14:tracePt t="27029" x="4518025" y="3141663"/>
          <p14:tracePt t="27037" x="4511675" y="3136900"/>
          <p14:tracePt t="27051" x="4506913" y="3136900"/>
          <p14:tracePt t="27058" x="4497388" y="3136900"/>
          <p14:tracePt t="27064" x="4497388" y="3130550"/>
          <p14:tracePt t="31757" x="4457700" y="3130550"/>
          <p14:tracePt t="31763" x="4413250" y="3130550"/>
          <p14:tracePt t="31770" x="4373563" y="3130550"/>
          <p14:tracePt t="31784" x="4214813" y="3130550"/>
          <p14:tracePt t="31791" x="4135438" y="3130550"/>
          <p14:tracePt t="31799" x="4040188" y="3130550"/>
          <p14:tracePt t="31807" x="3986213" y="3111500"/>
          <p14:tracePt t="31815" x="3916363" y="3101975"/>
          <p14:tracePt t="31819" x="3832225" y="3071813"/>
          <p14:tracePt t="31826" x="3778250" y="3051175"/>
          <p14:tracePt t="31832" x="3708400" y="3032125"/>
          <p14:tracePt t="31840" x="3638550" y="3022600"/>
          <p14:tracePt t="31848" x="3608388" y="3011488"/>
          <p14:tracePt t="31855" x="3579813" y="3011488"/>
          <p14:tracePt t="31858" x="3554413" y="3011488"/>
          <p14:tracePt t="31866" x="3533775" y="3011488"/>
          <p14:tracePt t="31875" x="3529013" y="3011488"/>
          <p14:tracePt t="31884" x="3524250" y="3011488"/>
          <p14:tracePt t="31897" x="3519488" y="3011488"/>
          <p14:tracePt t="31900" x="3514725" y="3011488"/>
          <p14:tracePt t="32161" x="3519488" y="3011488"/>
          <p14:tracePt t="32175" x="3524250" y="3011488"/>
          <p14:tracePt t="32181" x="3529013" y="3011488"/>
          <p14:tracePt t="32190" x="3544888" y="3022600"/>
          <p14:tracePt t="32201" x="3549650" y="3022600"/>
          <p14:tracePt t="32203" x="3554413" y="3027363"/>
          <p14:tracePt t="32209" x="3563938" y="3032125"/>
          <p14:tracePt t="32218" x="3573463" y="3032125"/>
          <p14:tracePt t="32224" x="3579813" y="3032125"/>
          <p14:tracePt t="32233" x="3584575" y="3036888"/>
          <p14:tracePt t="32239" x="3589338" y="3041650"/>
          <p14:tracePt t="32244" x="3594100" y="3041650"/>
          <p14:tracePt t="32250" x="3598863" y="3041650"/>
          <p14:tracePt t="32258" x="3598863" y="3046413"/>
          <p14:tracePt t="32267" x="3603625" y="3057525"/>
          <p14:tracePt t="32272" x="3613150" y="3057525"/>
          <p14:tracePt t="32277" x="3613150" y="3062288"/>
          <p14:tracePt t="32285" x="3619500" y="3067050"/>
          <p14:tracePt t="32293" x="3624263" y="3067050"/>
          <p14:tracePt t="32300" x="3624263" y="3071813"/>
          <p14:tracePt t="32342" x="3629025" y="3071813"/>
          <p14:tracePt t="32356" x="3633788" y="3071813"/>
          <p14:tracePt t="32566" x="3638550" y="3071813"/>
          <p14:tracePt t="32612" x="3643313" y="3071813"/>
          <p14:tracePt t="32635" x="3643313" y="3076575"/>
          <p14:tracePt t="32641" x="3648075" y="3076575"/>
          <p14:tracePt t="32689" x="3648075" y="3081338"/>
          <p14:tracePt t="33497" x="3659188" y="3081338"/>
          <p14:tracePt t="33503" x="3668713" y="3086100"/>
          <p14:tracePt t="33510" x="3673475" y="3097213"/>
          <p14:tracePt t="33519" x="3687763" y="3097213"/>
          <p14:tracePt t="33523" x="3698875" y="3101975"/>
          <p14:tracePt t="33531" x="3713163" y="3106738"/>
          <p14:tracePt t="33538" x="3727450" y="3116263"/>
          <p14:tracePt t="33543" x="3743325" y="3121025"/>
          <p14:tracePt t="33553" x="3752850" y="3121025"/>
          <p14:tracePt t="33557" x="3767138" y="3125788"/>
          <p14:tracePt t="33565" x="3773488" y="3136900"/>
          <p14:tracePt t="33572" x="3783013" y="3136900"/>
          <p14:tracePt t="33580" x="3792538" y="3141663"/>
          <p14:tracePt t="33587" x="3802063" y="3146425"/>
          <p14:tracePt t="33591" x="3806825" y="3146425"/>
          <p14:tracePt t="33600" x="3813175" y="3151188"/>
          <p14:tracePt t="33612" x="3822700" y="3151188"/>
          <p14:tracePt t="33653" x="3827463" y="3151188"/>
          <p14:tracePt t="33668" x="3832225" y="3151188"/>
          <p14:tracePt t="33673" x="3836988" y="3151188"/>
          <p14:tracePt t="33687" x="3841750" y="3151188"/>
          <p14:tracePt t="33695" x="3846513" y="3151188"/>
          <p14:tracePt t="33736" x="3846513" y="3155950"/>
          <p14:tracePt t="34908" x="3806825" y="3170238"/>
          <p14:tracePt t="34916" x="3752850" y="3181350"/>
          <p14:tracePt t="34924" x="3683000" y="3190875"/>
          <p14:tracePt t="34928" x="3563938" y="3216275"/>
          <p14:tracePt t="34936" x="3430588" y="3216275"/>
          <p14:tracePt t="34942" x="3340100" y="3216275"/>
          <p14:tracePt t="34950" x="3271838" y="3216275"/>
          <p14:tracePt t="34957" x="3216275" y="3216275"/>
          <p14:tracePt t="34962" x="3167063" y="3216275"/>
          <p14:tracePt t="34970" x="3113088" y="3216275"/>
          <p14:tracePt t="34976" x="3068638" y="3216275"/>
          <p14:tracePt t="34982" x="3038475" y="3216275"/>
          <p14:tracePt t="34991" x="3017838" y="3209925"/>
          <p14:tracePt t="35000" x="2987675" y="3205163"/>
          <p14:tracePt t="35005" x="2973388" y="3205163"/>
          <p14:tracePt t="35010" x="2954338" y="3195638"/>
          <p14:tracePt t="35018" x="2938463" y="3190875"/>
          <p14:tracePt t="35024" x="2933700" y="3190875"/>
          <p14:tracePt t="35033" x="2924175" y="3181350"/>
          <p14:tracePt t="35040" x="2914650" y="3176588"/>
          <p14:tracePt t="35046" x="2908300" y="3170238"/>
          <p14:tracePt t="35055" x="2898775" y="3165475"/>
          <p14:tracePt t="35059" x="2889250" y="3151188"/>
          <p14:tracePt t="35066" x="2884488" y="3146425"/>
          <p14:tracePt t="35073" x="2884488" y="3141663"/>
          <p14:tracePt t="35081" x="2879725" y="3136900"/>
          <p14:tracePt t="35087" x="2874963" y="3130550"/>
          <p14:tracePt t="35101" x="2868613" y="3130550"/>
          <p14:tracePt t="35107" x="2863850" y="3130550"/>
          <p14:tracePt t="35176" x="2863850" y="3125788"/>
          <p14:tracePt t="35566" x="2903538" y="3125788"/>
          <p14:tracePt t="35573" x="2968625" y="3125788"/>
          <p14:tracePt t="35581" x="3038475" y="3136900"/>
          <p14:tracePt t="35587" x="3108325" y="3146425"/>
          <p14:tracePt t="35594" x="3176588" y="3155950"/>
          <p14:tracePt t="35603" x="3241675" y="3165475"/>
          <p14:tracePt t="35612" x="3271838" y="3165475"/>
          <p14:tracePt t="35624" x="3355975" y="3181350"/>
          <p14:tracePt t="35629" x="3386138" y="3181350"/>
          <p14:tracePt t="35638" x="3435350" y="3181350"/>
          <p14:tracePt t="35645" x="3465513" y="3190875"/>
          <p14:tracePt t="35656" x="3529013" y="3195638"/>
          <p14:tracePt t="35664" x="3559175" y="3195638"/>
          <p14:tracePt t="35670" x="3589338" y="3205163"/>
          <p14:tracePt t="35675" x="3598863" y="3209925"/>
          <p14:tracePt t="35682" x="3624263" y="3209925"/>
          <p14:tracePt t="35690" x="3643313" y="3221038"/>
          <p14:tracePt t="35694" x="3659188" y="3225800"/>
          <p14:tracePt t="35703" x="3668713" y="3225800"/>
          <p14:tracePt t="35708" x="3683000" y="3230563"/>
          <p14:tracePt t="35715" x="3698875" y="3240088"/>
          <p14:tracePt t="35724" x="3708400" y="3240088"/>
          <p14:tracePt t="35733" x="3722688" y="3244850"/>
          <p14:tracePt t="35738" x="3738563" y="3255963"/>
          <p14:tracePt t="35743" x="3748088" y="3255963"/>
          <p14:tracePt t="35753" x="3757613" y="3255963"/>
          <p14:tracePt t="35760" x="3762375" y="3255963"/>
          <p14:tracePt t="35772" x="3767138" y="3255963"/>
          <p14:tracePt t="35794" x="3773488" y="3255963"/>
          <p14:tracePt t="35823" x="3778250" y="3255963"/>
          <p14:tracePt t="35830" x="3783013" y="3255963"/>
          <p14:tracePt t="35840" x="3802063" y="3244850"/>
          <p14:tracePt t="35857" x="3827463" y="3240088"/>
          <p14:tracePt t="35863" x="3841750" y="3230563"/>
          <p14:tracePt t="35870" x="3846513" y="3230563"/>
          <p14:tracePt t="35880" x="3852863" y="3225800"/>
          <p14:tracePt t="35890" x="3871913" y="3221038"/>
          <p14:tracePt t="35894" x="3876675" y="3221038"/>
          <p14:tracePt t="35915" x="3886200" y="3216275"/>
          <p14:tracePt t="35949" x="3902075" y="3216275"/>
          <p14:tracePt t="35961" x="3906838" y="3216275"/>
          <p14:tracePt t="48496" x="3897313" y="3186113"/>
          <p14:tracePt t="48503" x="3876675" y="3130550"/>
          <p14:tracePt t="48512" x="3836988" y="3071813"/>
          <p14:tracePt t="48520" x="3822700" y="3036888"/>
          <p14:tracePt t="48531" x="3752850" y="2932113"/>
          <p14:tracePt t="48540" x="3727450" y="2882900"/>
          <p14:tracePt t="48546" x="3694113" y="2859088"/>
          <p14:tracePt t="48553" x="3668713" y="2838450"/>
          <p14:tracePt t="48565" x="3633788" y="2798763"/>
          <p14:tracePt t="48572" x="3619500" y="2794000"/>
          <p14:tracePt t="48581" x="3613150" y="2794000"/>
          <p14:tracePt t="48585" x="3608388" y="2789238"/>
          <p14:tracePt t="48599" x="3598863" y="2789238"/>
          <p14:tracePt t="48665" x="3594100" y="2789238"/>
          <p14:tracePt t="48720" x="3594100" y="2794000"/>
          <p14:tracePt t="48726" x="3594100" y="2798763"/>
          <p14:tracePt t="48733" x="3594100" y="2803525"/>
          <p14:tracePt t="48739" x="3594100" y="2819400"/>
          <p14:tracePt t="48747" x="3598863" y="2828925"/>
          <p14:tracePt t="48755" x="3603625" y="2843213"/>
          <p14:tracePt t="48763" x="3608388" y="2859088"/>
          <p14:tracePt t="48768" x="3619500" y="2863850"/>
          <p14:tracePt t="48774" x="3629025" y="2873375"/>
          <p14:tracePt t="48781" x="3643313" y="2887663"/>
          <p14:tracePt t="48791" x="3648075" y="2892425"/>
          <p14:tracePt t="48797" x="3652838" y="2903538"/>
          <p14:tracePt t="48802" x="3668713" y="2913063"/>
          <p14:tracePt t="48811" x="3683000" y="2927350"/>
          <p14:tracePt t="48817" x="3698875" y="2943225"/>
          <p14:tracePt t="48827" x="3708400" y="2957513"/>
          <p14:tracePt t="48831" x="3717925" y="2967038"/>
          <p14:tracePt t="48838" x="3722688" y="2978150"/>
          <p14:tracePt t="48845" x="3733800" y="2982913"/>
          <p14:tracePt t="48852" x="3733800" y="2992438"/>
          <p14:tracePt t="48865" x="3748088" y="3006725"/>
          <p14:tracePt t="48879" x="3748088" y="3011488"/>
          <p14:tracePt t="48886" x="3748088" y="3017838"/>
          <p14:tracePt t="48927" x="3752850" y="3022600"/>
          <p14:tracePt t="48936" x="3757613" y="3027363"/>
          <p14:tracePt t="48943" x="3757613" y="3032125"/>
          <p14:tracePt t="48947" x="3762375" y="3036888"/>
          <p14:tracePt t="48954" x="3767138" y="3051175"/>
          <p14:tracePt t="48969" x="3773488" y="3057525"/>
          <p14:tracePt t="48980" x="3773488" y="3062288"/>
          <p14:tracePt t="48991" x="3773488" y="3067050"/>
          <p14:tracePt t="49011" x="3773488" y="3076575"/>
          <p14:tracePt t="58437" x="3733800" y="3141663"/>
          <p14:tracePt t="58444" x="3678238" y="3235325"/>
          <p14:tracePt t="58451" x="3619500" y="3359150"/>
          <p14:tracePt t="58460" x="3579813" y="3459163"/>
          <p14:tracePt t="58468" x="3533775" y="3529013"/>
          <p14:tracePt t="58472" x="3494088" y="3613150"/>
          <p14:tracePt t="58478" x="3454400" y="3671888"/>
          <p14:tracePt t="58485" x="3414713" y="3746500"/>
          <p14:tracePt t="58492" x="3386138" y="3806825"/>
          <p14:tracePt t="58500" x="3355975" y="3835400"/>
          <p14:tracePt t="58507" x="3340100" y="3870325"/>
          <p14:tracePt t="58516" x="3325813" y="3905250"/>
          <p14:tracePt t="58522" x="3311525" y="3925888"/>
          <p14:tracePt t="58526" x="3295650" y="3949700"/>
          <p14:tracePt t="58536" x="3286125" y="3979863"/>
          <p14:tracePt t="58540" x="3281363" y="3994150"/>
          <p14:tracePt t="58556" x="3267075" y="4019550"/>
          <p14:tracePt t="58562" x="3260725" y="4033838"/>
          <p14:tracePt t="58568" x="3255963" y="4033838"/>
          <p14:tracePt t="58576" x="3255963" y="4038600"/>
          <p14:tracePt t="58584" x="3251200" y="4044950"/>
          <p14:tracePt t="58595" x="3251200" y="4049713"/>
          <p14:tracePt t="58602" x="3251200" y="4054475"/>
          <p14:tracePt t="58657" x="3251200" y="4044950"/>
          <p14:tracePt t="58665" x="3251200" y="4019550"/>
          <p14:tracePt t="58675" x="3255963" y="4010025"/>
          <p14:tracePt t="58677" x="3267075" y="3975100"/>
          <p14:tracePt t="58685" x="3267075" y="3944938"/>
          <p14:tracePt t="58694" x="3271838" y="3914775"/>
          <p14:tracePt t="58703" x="3281363" y="3895725"/>
          <p14:tracePt t="58706" x="3281363" y="3875088"/>
          <p14:tracePt t="58711" x="3286125" y="3860800"/>
          <p14:tracePt t="58719" x="3290888" y="3840163"/>
          <p14:tracePt t="58726" x="3306763" y="3816350"/>
          <p14:tracePt t="58737" x="3321050" y="3795713"/>
          <p14:tracePt t="58741" x="3335338" y="3771900"/>
          <p14:tracePt t="58745" x="3351213" y="3756025"/>
          <p14:tracePt t="58752" x="3365500" y="3736975"/>
          <p14:tracePt t="58759" x="3381375" y="3711575"/>
          <p14:tracePt t="58769" x="3395663" y="3697288"/>
          <p14:tracePt t="58773" x="3409950" y="3687763"/>
          <p14:tracePt t="58786" x="3425825" y="3671888"/>
          <p14:tracePt t="58791" x="3430588" y="3657600"/>
          <p14:tracePt t="58794" x="3440113" y="3641725"/>
          <p14:tracePt t="58800" x="3449638" y="3636963"/>
          <p14:tracePt t="58809" x="3460750" y="3622675"/>
          <p14:tracePt t="58822" x="3465513" y="3613150"/>
          <p14:tracePt t="58826" x="3470275" y="3613150"/>
          <p14:tracePt t="58841" x="3475038" y="3602038"/>
          <p14:tracePt t="58852" x="3479800" y="3602038"/>
          <p14:tracePt t="58856" x="3484563" y="3602038"/>
          <p14:tracePt t="58870" x="3489325" y="3602038"/>
          <p14:tracePt t="58884" x="3500438" y="3602038"/>
          <p14:tracePt t="58965" x="3500438" y="3608388"/>
          <p14:tracePt t="58972" x="3500438" y="3613150"/>
          <p14:tracePt t="58978" x="3505200" y="3627438"/>
          <p14:tracePt t="58984" x="3505200" y="3636963"/>
          <p14:tracePt t="58993" x="3505200" y="3657600"/>
          <p14:tracePt t="59001" x="3505200" y="3671888"/>
          <p14:tracePt t="59006" x="3505200" y="3681413"/>
          <p14:tracePt t="59015" x="3505200" y="3692525"/>
          <p14:tracePt t="59022" x="3505200" y="3702050"/>
          <p14:tracePt t="59035" x="3505200" y="3706813"/>
          <p14:tracePt t="59042" x="3505200" y="3711575"/>
          <p14:tracePt t="59055" x="3505200" y="3721100"/>
          <p14:tracePt t="59109" x="3505200" y="3727450"/>
          <p14:tracePt t="59773" x="3505200" y="3711575"/>
          <p14:tracePt t="59780" x="3509963" y="3697288"/>
          <p14:tracePt t="59789" x="3519488" y="3687763"/>
          <p14:tracePt t="59795" x="3533775" y="3662363"/>
          <p14:tracePt t="59803" x="3540125" y="3641725"/>
          <p14:tracePt t="59807" x="3554413" y="3608388"/>
          <p14:tracePt t="59818" x="3584575" y="3548063"/>
          <p14:tracePt t="59822" x="3603625" y="3503613"/>
          <p14:tracePt t="59826" x="3619500" y="3459163"/>
          <p14:tracePt t="59835" x="3638550" y="3414713"/>
          <p14:tracePt t="59842" x="3652838" y="3384550"/>
          <p14:tracePt t="59852" x="3673475" y="3349625"/>
          <p14:tracePt t="59858" x="3678238" y="3328988"/>
          <p14:tracePt t="59862" x="3694113" y="3295650"/>
          <p14:tracePt t="59873" x="3717925" y="3260725"/>
          <p14:tracePt t="59876" x="3738563" y="3230563"/>
          <p14:tracePt t="59886" x="3752850" y="3195638"/>
          <p14:tracePt t="59891" x="3767138" y="3165475"/>
          <p14:tracePt t="59897" x="3787775" y="3121025"/>
          <p14:tracePt t="59911" x="3806825" y="3081338"/>
          <p14:tracePt t="59919" x="3817938" y="3062288"/>
          <p14:tracePt t="59925" x="3817938" y="3057525"/>
          <p14:tracePt t="59937" x="3817938" y="3046413"/>
          <p14:tracePt t="60068" x="3817938" y="3057525"/>
          <p14:tracePt t="60075" x="3806825" y="3090863"/>
          <p14:tracePt t="60084" x="3797300" y="3130550"/>
          <p14:tracePt t="60088" x="3787775" y="3160713"/>
          <p14:tracePt t="60096" x="3783013" y="3195638"/>
          <p14:tracePt t="60104" x="3773488" y="3216275"/>
          <p14:tracePt t="60110" x="3757613" y="3235325"/>
          <p14:tracePt t="60124" x="3722688" y="3335338"/>
          <p14:tracePt t="60131" x="3703638" y="3403600"/>
          <p14:tracePt t="60136" x="3663950" y="3489325"/>
          <p14:tracePt t="60144" x="3633788" y="3557588"/>
          <p14:tracePt t="60154" x="3589338" y="3632200"/>
          <p14:tracePt t="60162" x="3533775" y="3736975"/>
          <p14:tracePt t="60173" x="3505200" y="3795713"/>
          <p14:tracePt t="60178" x="3494088" y="3825875"/>
          <p14:tracePt t="60187" x="3484563" y="3879850"/>
          <p14:tracePt t="60191" x="3470275" y="3925888"/>
          <p14:tracePt t="60208" x="3470275" y="3970338"/>
          <p14:tracePt t="60211" x="3470275" y="3989388"/>
          <p14:tracePt t="60218" x="3470275" y="3994150"/>
          <p14:tracePt t="60225" x="3470275" y="3998913"/>
          <p14:tracePt t="60236" x="3470275" y="4005263"/>
          <p14:tracePt t="60241" x="3470275" y="4014788"/>
          <p14:tracePt t="60252" x="3470275" y="4019550"/>
          <p14:tracePt t="60261" x="3470275" y="4024313"/>
          <p14:tracePt t="60275" x="3470275" y="4029075"/>
          <p14:tracePt t="60339" x="3470275" y="4033838"/>
          <p14:tracePt t="60346" x="3470275" y="4038600"/>
          <p14:tracePt t="60354" x="3470275" y="4044950"/>
          <p14:tracePt t="60360" x="3475038" y="4059238"/>
          <p14:tracePt t="60369" x="3475038" y="4078288"/>
          <p14:tracePt t="60374" x="3484563" y="4103688"/>
          <p14:tracePt t="60381" x="3489325" y="4124325"/>
          <p14:tracePt t="60389" x="3489325" y="4143375"/>
          <p14:tracePt t="60394" x="3489325" y="4173538"/>
          <p14:tracePt t="60403" x="3489325" y="4187825"/>
          <p14:tracePt t="60407" x="3489325" y="4192588"/>
          <p14:tracePt t="60414" x="3489325" y="4198938"/>
          <p14:tracePt t="60423" x="3489325" y="4203700"/>
          <p14:tracePt t="60429" x="3489325" y="4208463"/>
          <p14:tracePt t="60442" x="3489325" y="4213225"/>
          <p14:tracePt t="61075" x="3454400" y="4173538"/>
          <p14:tracePt t="61082" x="3395663" y="4113213"/>
          <p14:tracePt t="61092" x="3355975" y="4064000"/>
          <p14:tracePt t="61098" x="3340100" y="4049713"/>
          <p14:tracePt t="61106" x="3311525" y="4014788"/>
          <p14:tracePt t="61112" x="3295650" y="3998913"/>
          <p14:tracePt t="61124" x="3246438" y="3954463"/>
          <p14:tracePt t="61130" x="3232150" y="3940175"/>
          <p14:tracePt t="61138" x="3221038" y="3925888"/>
          <p14:tracePt t="61144" x="3206750" y="3910013"/>
          <p14:tracePt t="61160" x="3187700" y="3900488"/>
          <p14:tracePt t="61163" x="3181350" y="3895725"/>
          <p14:tracePt t="61170" x="3176588" y="3895725"/>
          <p14:tracePt t="61177" x="3167063" y="3895725"/>
          <p14:tracePt t="61194" x="3162300" y="3895725"/>
          <p14:tracePt t="61201" x="3157538" y="3895725"/>
          <p14:tracePt t="61266" x="3152775" y="3895725"/>
          <p14:tracePt t="61357" x="3152775" y="3890963"/>
          <p14:tracePt t="61372" x="3152775" y="3879850"/>
          <p14:tracePt t="61377" x="3152775" y="3875088"/>
          <p14:tracePt t="61390" x="3152775" y="3851275"/>
          <p14:tracePt t="61395" x="3152775" y="3830638"/>
          <p14:tracePt t="61407" x="3162300" y="3816350"/>
          <p14:tracePt t="61417" x="3167063" y="3781425"/>
          <p14:tracePt t="61428" x="3171825" y="3776663"/>
          <p14:tracePt t="61443" x="3176588" y="3756025"/>
          <p14:tracePt t="61446" x="3187700" y="3751263"/>
          <p14:tracePt t="61453" x="3192463" y="3751263"/>
          <p14:tracePt t="61459" x="3192463" y="3746500"/>
          <p14:tracePt t="61465" x="3192463" y="3741738"/>
          <p14:tracePt t="61477" x="3192463" y="3736975"/>
          <p14:tracePt t="61485" x="3197225" y="3732213"/>
          <p14:tracePt t="61491" x="3201988" y="3732213"/>
          <p14:tracePt t="61505" x="3206750" y="3732213"/>
          <p14:tracePt t="61511" x="3211513" y="3732213"/>
          <p14:tracePt t="61539" x="3216275" y="3732213"/>
          <p14:tracePt t="61545" x="3227388" y="3732213"/>
          <p14:tracePt t="61938" x="3227388" y="3741738"/>
          <p14:tracePt t="61954" x="3227388" y="3746500"/>
          <p14:tracePt t="61958" x="3227388" y="3756025"/>
          <p14:tracePt t="61969" x="3227388" y="3767138"/>
          <p14:tracePt t="61972" x="3227388" y="3771900"/>
          <p14:tracePt t="61981" x="3227388" y="3776663"/>
          <p14:tracePt t="61989" x="3227388" y="3781425"/>
          <p14:tracePt t="61993" x="3227388" y="3790950"/>
          <p14:tracePt t="62006" x="3227388" y="3795713"/>
          <p14:tracePt t="62015" x="3227388" y="3800475"/>
          <p14:tracePt t="62023" x="3221038" y="3800475"/>
          <p14:tracePt t="62028" x="3221038" y="3806825"/>
          <p14:tracePt t="62041" x="3221038" y="3811588"/>
          <p14:tracePt t="62056" x="3221038" y="3816350"/>
          <p14:tracePt t="62111" x="3216275" y="3816350"/>
          <p14:tracePt t="62754" x="3211513" y="3816350"/>
          <p14:tracePt t="62826" x="3206750" y="3816350"/>
          <p14:tracePt t="62840" x="3201988" y="3816350"/>
          <p14:tracePt t="62855" x="3187700" y="3816350"/>
          <p14:tracePt t="62860" x="3176588" y="3816350"/>
          <p14:tracePt t="62867" x="3148013" y="3816350"/>
          <p14:tracePt t="62874" x="3117850" y="3806825"/>
          <p14:tracePt t="62882" x="3082925" y="3800475"/>
          <p14:tracePt t="62889" x="3052763" y="3800475"/>
          <p14:tracePt t="62894" x="3027363" y="3800475"/>
          <p14:tracePt t="62901" x="2998788" y="3800475"/>
          <p14:tracePt t="62909" x="2968625" y="3800475"/>
          <p14:tracePt t="62916" x="2938463" y="3800475"/>
          <p14:tracePt t="62923" x="2914650" y="3800475"/>
          <p14:tracePt t="62929" x="2894013" y="3800475"/>
          <p14:tracePt t="62937" x="2879725" y="3800475"/>
          <p14:tracePt t="62942" x="2859088" y="3800475"/>
          <p14:tracePt t="62951" x="2840038" y="3800475"/>
          <p14:tracePt t="62958" x="2824163" y="3800475"/>
          <p14:tracePt t="62964" x="2814638" y="3795713"/>
          <p14:tracePt t="62972" x="2800350" y="3786188"/>
          <p14:tracePt t="62979" x="2784475" y="3786188"/>
          <p14:tracePt t="62993" x="2760663" y="3786188"/>
          <p14:tracePt t="63009" x="2740025" y="3781425"/>
          <p14:tracePt t="63016" x="2735263" y="3781425"/>
          <p14:tracePt t="63030" x="2730500" y="3781425"/>
          <p14:tracePt t="63042" x="2725738" y="3781425"/>
          <p14:tracePt t="64706" x="2744788" y="3781425"/>
          <p14:tracePt t="64713" x="2784475" y="3781425"/>
          <p14:tracePt t="64728" x="2854325" y="3781425"/>
          <p14:tracePt t="64735" x="2884488" y="3781425"/>
          <p14:tracePt t="64744" x="2914650" y="3781425"/>
          <p14:tracePt t="64750" x="2943225" y="3781425"/>
          <p14:tracePt t="64760" x="2998788" y="3781425"/>
          <p14:tracePt t="64770" x="3017838" y="3781425"/>
          <p14:tracePt t="64775" x="3027363" y="3781425"/>
          <p14:tracePt t="64781" x="3052763" y="3781425"/>
          <p14:tracePt t="64791" x="3073400" y="3781425"/>
          <p14:tracePt t="64798" x="3087688" y="3781425"/>
          <p14:tracePt t="64808" x="3127375" y="3795713"/>
          <p14:tracePt t="64813" x="3141663" y="3795713"/>
          <p14:tracePt t="64819" x="3157538" y="3806825"/>
          <p14:tracePt t="64827" x="3167063" y="3811588"/>
          <p14:tracePt t="64835" x="3181350" y="3811588"/>
          <p14:tracePt t="64842" x="3187700" y="3811588"/>
          <p14:tracePt t="64847" x="3192463" y="3811588"/>
          <p14:tracePt t="64856" x="3192463" y="3816350"/>
          <p14:tracePt t="64863" x="3197225" y="3816350"/>
          <p14:tracePt t="64873" x="3206750" y="3816350"/>
          <p14:tracePt t="64884" x="3206750" y="3821113"/>
          <p14:tracePt t="66452" x="3232150" y="3821113"/>
          <p14:tracePt t="66459" x="3260725" y="3830638"/>
          <p14:tracePt t="66467" x="3290888" y="3835400"/>
          <p14:tracePt t="66475" x="3306763" y="3835400"/>
          <p14:tracePt t="66479" x="3335338" y="3835400"/>
          <p14:tracePt t="66494" x="3370263" y="3846513"/>
          <p14:tracePt t="66502" x="3390900" y="3846513"/>
          <p14:tracePt t="66509" x="3421063" y="3846513"/>
          <p14:tracePt t="66515" x="3449638" y="3846513"/>
          <p14:tracePt t="66521" x="3479800" y="3846513"/>
          <p14:tracePt t="66528" x="3500438" y="3846513"/>
          <p14:tracePt t="66532" x="3519488" y="3846513"/>
          <p14:tracePt t="66542" x="3549650" y="3846513"/>
          <p14:tracePt t="66545" x="3573463" y="3846513"/>
          <p14:tracePt t="66552" x="3594100" y="3851275"/>
          <p14:tracePt t="66560" x="3608388" y="3851275"/>
          <p14:tracePt t="66566" x="3613150" y="3856038"/>
          <p14:tracePt t="66576" x="3624263" y="3865563"/>
          <p14:tracePt t="66580" x="3629025" y="3865563"/>
          <p14:tracePt t="66589" x="3643313" y="3865563"/>
          <p14:tracePt t="66600" x="3648075" y="3865563"/>
          <p14:tracePt t="66608" x="3652838" y="3865563"/>
          <p14:tracePt t="66622" x="3659188" y="3865563"/>
          <p14:tracePt t="66629" x="3663950" y="3865563"/>
          <p14:tracePt t="66641" x="3673475" y="3865563"/>
          <p14:tracePt t="66644" x="3678238" y="3865563"/>
          <p14:tracePt t="66650" x="3683000" y="3865563"/>
          <p14:tracePt t="66658" x="3687763" y="3865563"/>
          <p14:tracePt t="66665" x="3698875" y="3865563"/>
          <p14:tracePt t="66680" x="3713163" y="3865563"/>
          <p14:tracePt t="66685" x="3717925" y="3865563"/>
          <p14:tracePt t="66690" x="3722688" y="3865563"/>
          <p14:tracePt t="66699" x="3727450" y="3865563"/>
          <p14:tracePt t="66706" x="3738563" y="3865563"/>
          <p14:tracePt t="66713" x="3743325" y="3865563"/>
          <p14:tracePt t="66723" x="3748088" y="3865563"/>
          <p14:tracePt t="66732" x="3752850" y="3865563"/>
          <p14:tracePt t="66740" x="3757613" y="3865563"/>
          <p14:tracePt t="66856" x="3762375" y="3865563"/>
          <p14:tracePt t="82866" x="3846513" y="3851275"/>
          <p14:tracePt t="82872" x="3951288" y="3840163"/>
          <p14:tracePt t="82880" x="4035425" y="3830638"/>
          <p14:tracePt t="82892" x="4184650" y="3811588"/>
          <p14:tracePt t="82907" x="4392613" y="3800475"/>
          <p14:tracePt t="82921" x="4567238" y="3806825"/>
          <p14:tracePt t="82927" x="4637088" y="3806825"/>
          <p14:tracePt t="82941" x="4835525" y="3825875"/>
          <p14:tracePt t="82955" x="5013325" y="3870325"/>
          <p14:tracePt t="82962" x="5078413" y="3870325"/>
          <p14:tracePt t="82970" x="5137150" y="3875088"/>
          <p14:tracePt t="82976" x="5232400" y="3900488"/>
          <p14:tracePt t="82983" x="5326063" y="3919538"/>
          <p14:tracePt t="82988" x="5405438" y="3940175"/>
          <p14:tracePt t="82993" x="5465763" y="3959225"/>
          <p14:tracePt t="83002" x="5524500" y="3989388"/>
          <p14:tracePt t="83007" x="5580063" y="4019550"/>
          <p14:tracePt t="83013" x="5638800" y="4049713"/>
          <p14:tracePt t="83023" x="5699125" y="4078288"/>
          <p14:tracePt t="83029" x="5748338" y="4113213"/>
          <p14:tracePt t="83042" x="5792788" y="4152900"/>
          <p14:tracePt t="83043" x="5818188" y="4178300"/>
          <p14:tracePt t="83053" x="5843588" y="4198938"/>
          <p14:tracePt t="83057" x="5857875" y="4232275"/>
          <p14:tracePt t="83072" x="5892800" y="4287838"/>
          <p14:tracePt t="83076" x="5902325" y="4302125"/>
          <p14:tracePt t="83085" x="5902325" y="4311650"/>
          <p14:tracePt t="83092" x="5911850" y="4327525"/>
          <p14:tracePt t="83105" x="5916613" y="4346575"/>
          <p14:tracePt t="83112" x="5916613" y="4351338"/>
          <p14:tracePt t="83118" x="5916613" y="4357688"/>
          <p14:tracePt t="83136" x="5916613" y="4362450"/>
          <p14:tracePt t="83140" x="5916613" y="4367213"/>
          <p14:tracePt t="83154" x="5916613" y="4371975"/>
          <p14:tracePt t="83160" x="5922963" y="4381500"/>
          <p14:tracePt t="83181" x="5927725" y="4381500"/>
          <p14:tracePt t="83255" x="5932488" y="4371975"/>
          <p14:tracePt t="83262" x="5942013" y="4357688"/>
          <p14:tracePt t="83269" x="5942013" y="4346575"/>
          <p14:tracePt t="83277" x="5942013" y="4306888"/>
          <p14:tracePt t="83285" x="5942013" y="4252913"/>
          <p14:tracePt t="83292" x="5942013" y="4198938"/>
          <p14:tracePt t="83304" x="5942013" y="4054475"/>
          <p14:tracePt t="83309" x="5937250" y="3970338"/>
          <p14:tracePt t="83317" x="5927725" y="3914775"/>
          <p14:tracePt t="83325" x="5927725" y="3821113"/>
          <p14:tracePt t="83339" x="5892800" y="3608388"/>
          <p14:tracePt t="83346" x="5872163" y="3503613"/>
          <p14:tracePt t="83350" x="5853113" y="3433763"/>
          <p14:tracePt t="83357" x="5843588" y="3349625"/>
          <p14:tracePt t="83369" x="5822950" y="3244850"/>
          <p14:tracePt t="83373" x="5813425" y="3151188"/>
          <p14:tracePt t="83379" x="5803900" y="3090863"/>
          <p14:tracePt t="83386" x="5803900" y="3051175"/>
          <p14:tracePt t="83392" x="5792788" y="3036888"/>
          <p14:tracePt t="83405" x="5788025" y="3027363"/>
          <p14:tracePt t="83408" x="5788025" y="3011488"/>
          <p14:tracePt t="83613" x="5788025" y="3022600"/>
          <p14:tracePt t="83619" x="5788025" y="3041650"/>
          <p14:tracePt t="83625" x="5788025" y="3081338"/>
          <p14:tracePt t="83635" x="5788025" y="3121025"/>
          <p14:tracePt t="83639" x="5768975" y="3181350"/>
          <p14:tracePt t="83648" x="5757863" y="3221038"/>
          <p14:tracePt t="83652" x="5753100" y="3265488"/>
          <p14:tracePt t="83660" x="5734050" y="3309938"/>
          <p14:tracePt t="83671" x="5734050" y="3328988"/>
          <p14:tracePt t="83674" x="5729288" y="3354388"/>
          <p14:tracePt t="83683" x="5718175" y="3375025"/>
          <p14:tracePt t="83687" x="5713413" y="3398838"/>
          <p14:tracePt t="83693" x="5703888" y="3419475"/>
          <p14:tracePt t="83701" x="5689600" y="3438525"/>
          <p14:tracePt t="83709" x="5683250" y="3454400"/>
          <p14:tracePt t="83719" x="5673725" y="3478213"/>
          <p14:tracePt t="83723" x="5673725" y="3489325"/>
          <p14:tracePt t="83727" x="5668963" y="3503613"/>
          <p14:tracePt t="83735" x="5664200" y="3508375"/>
          <p14:tracePt t="83742" x="5664200" y="3517900"/>
          <p14:tracePt t="83756" x="5654675" y="3529013"/>
          <p14:tracePt t="83764" x="5654675" y="3533775"/>
          <p14:tracePt t="83778" x="5654675" y="3538538"/>
          <p14:tracePt t="95293" x="5664200" y="3582988"/>
          <p14:tracePt t="95300" x="5678488" y="3641725"/>
          <p14:tracePt t="95308" x="5708650" y="3687763"/>
          <p14:tracePt t="95317" x="5734050" y="3721100"/>
          <p14:tracePt t="95323" x="5753100" y="3751263"/>
          <p14:tracePt t="95328" x="5768975" y="3776663"/>
          <p14:tracePt t="95334" x="5788025" y="3800475"/>
          <p14:tracePt t="95344" x="5813425" y="3816350"/>
          <p14:tracePt t="95348" x="5832475" y="3830638"/>
          <p14:tracePt t="95363" x="5916613" y="3856038"/>
          <p14:tracePt t="95370" x="5972175" y="3865563"/>
          <p14:tracePt t="95377" x="6016625" y="3865563"/>
          <p14:tracePt t="95383" x="6070600" y="3870325"/>
          <p14:tracePt t="95396" x="6140450" y="3879850"/>
          <p14:tracePt t="95403" x="6165850" y="3879850"/>
          <p14:tracePt t="95411" x="6196013" y="3879850"/>
          <p14:tracePt t="95416" x="6205538" y="3879850"/>
          <p14:tracePt t="95426" x="6224588" y="3879850"/>
          <p14:tracePt t="95430" x="6249988" y="3879850"/>
          <p14:tracePt t="95437" x="6259513" y="3879850"/>
          <p14:tracePt t="95444" x="6284913" y="3886200"/>
          <p14:tracePt t="95451" x="6294438" y="3886200"/>
          <p14:tracePt t="95459" x="6308725" y="3895725"/>
          <p14:tracePt t="95467" x="6315075" y="3895725"/>
          <p14:tracePt t="95473" x="6329363" y="3895725"/>
          <p14:tracePt t="95485" x="6329363" y="3900488"/>
          <p14:tracePt t="95493" x="6334125" y="3900488"/>
          <p14:tracePt t="95711" x="6334125" y="3910013"/>
          <p14:tracePt t="95728" x="6334125" y="3914775"/>
          <p14:tracePt t="95732" x="6334125" y="3925888"/>
          <p14:tracePt t="95746" x="6334125" y="3930650"/>
          <p14:tracePt t="95752" x="6334125" y="3935413"/>
          <p14:tracePt t="95769" x="6334125" y="3940175"/>
          <p14:tracePt t="95774" x="6324600" y="3944938"/>
          <p14:tracePt t="95784" x="6319838" y="3949700"/>
          <p14:tracePt t="95794" x="6319838" y="3954463"/>
          <p14:tracePt t="95799" x="6315075" y="3954463"/>
          <p14:tracePt t="95806" x="6308725" y="3965575"/>
          <p14:tracePt t="95814" x="6308725" y="3970338"/>
          <p14:tracePt t="95819" x="6303963" y="3970338"/>
          <p14:tracePt t="95827" x="6299200" y="3975100"/>
          <p14:tracePt t="95832" x="6299200" y="3979863"/>
          <p14:tracePt t="95838" x="6294438" y="3979863"/>
          <p14:tracePt t="95847" x="6284913" y="3984625"/>
          <p14:tracePt t="95863" x="6280150" y="3984625"/>
          <p14:tracePt t="95866" x="6275388" y="3984625"/>
          <p14:tracePt t="95874" x="6269038" y="3984625"/>
          <p14:tracePt t="95881" x="6264275" y="3970338"/>
          <p14:tracePt t="95888" x="6249988" y="3940175"/>
          <p14:tracePt t="95895" x="6235700" y="3919538"/>
          <p14:tracePt t="95901" x="6224588" y="3895725"/>
          <p14:tracePt t="95909" x="6219825" y="3875088"/>
          <p14:tracePt t="95915" x="6210300" y="3846513"/>
          <p14:tracePt t="95923" x="6210300" y="3821113"/>
          <p14:tracePt t="95929" x="6210300" y="3790950"/>
          <p14:tracePt t="95935" x="6210300" y="3760788"/>
          <p14:tracePt t="95943" x="6210300" y="3741738"/>
          <p14:tracePt t="95949" x="6215063" y="3721100"/>
          <p14:tracePt t="95955" x="6215063" y="3706813"/>
          <p14:tracePt t="95963" x="6229350" y="3687763"/>
          <p14:tracePt t="95969" x="6235700" y="3662363"/>
          <p14:tracePt t="95978" x="6240463" y="3652838"/>
          <p14:tracePt t="95983" x="6259513" y="3617913"/>
          <p14:tracePt t="95991" x="6264275" y="3608388"/>
          <p14:tracePt t="95998" x="6269038" y="3592513"/>
          <p14:tracePt t="96009" x="6284913" y="3578225"/>
          <p14:tracePt t="96012" x="6299200" y="3573463"/>
          <p14:tracePt t="96017" x="6315075" y="3562350"/>
          <p14:tracePt t="96025" x="6319838" y="3562350"/>
          <p14:tracePt t="96033" x="6324600" y="3557588"/>
          <p14:tracePt t="96067" x="6329363" y="3557588"/>
          <p14:tracePt t="96097" x="6329363" y="3562350"/>
          <p14:tracePt t="96102" x="6329363" y="3568700"/>
          <p14:tracePt t="96110" x="6329363" y="3582988"/>
          <p14:tracePt t="96119" x="6329363" y="3587750"/>
          <p14:tracePt t="96126" x="6329363" y="3602038"/>
          <p14:tracePt t="96129" x="6329363" y="3613150"/>
          <p14:tracePt t="96136" x="6319838" y="3627438"/>
          <p14:tracePt t="96144" x="6315075" y="3641725"/>
          <p14:tracePt t="96151" x="6315075" y="3648075"/>
          <p14:tracePt t="96161" x="6308725" y="3657600"/>
          <p14:tracePt t="96164" x="6303963" y="3657600"/>
          <p14:tracePt t="96169" x="6303963" y="3662363"/>
          <p14:tracePt t="96178" x="6299200" y="3667125"/>
          <p14:tracePt t="96185" x="6289675" y="3667125"/>
          <p14:tracePt t="96194" x="6289675" y="3676650"/>
          <p14:tracePt t="96198" x="6284913" y="3681413"/>
          <p14:tracePt t="96204" x="6280150" y="3681413"/>
          <p14:tracePt t="96215" x="6280150" y="3687763"/>
          <p14:tracePt t="96218" x="6280150" y="3692525"/>
          <p14:tracePt t="96438" x="6284913" y="3692525"/>
          <p14:tracePt t="96444" x="6294438" y="3692525"/>
          <p14:tracePt t="96466" x="6299200" y="3692525"/>
          <p14:tracePt t="96486" x="6303963" y="3692525"/>
          <p14:tracePt t="96616" x="6303963" y="3697288"/>
          <p14:tracePt t="96626" x="6303963" y="3702050"/>
          <p14:tracePt t="96636" x="6303963" y="3706813"/>
          <p14:tracePt t="96644" x="6303963" y="3716338"/>
          <p14:tracePt t="96652" x="6303963" y="3721100"/>
          <p14:tracePt t="96663" x="6303963" y="3732213"/>
          <p14:tracePt t="96669" x="6303963" y="3736975"/>
          <p14:tracePt t="96685" x="6303963" y="3741738"/>
          <p14:tracePt t="96697" x="6303963" y="3746500"/>
          <p14:tracePt t="96719" x="6299200" y="3746500"/>
          <p14:tracePt t="96760" x="6289675" y="3746500"/>
          <p14:tracePt t="96769" x="6284913" y="3746500"/>
          <p14:tracePt t="96778" x="6280150" y="3746500"/>
          <p14:tracePt t="96789" x="6275388" y="3727450"/>
          <p14:tracePt t="96796" x="6259513" y="3716338"/>
          <p14:tracePt t="96802" x="6249988" y="3671888"/>
          <p14:tracePt t="96816" x="6235700" y="3597275"/>
          <p14:tracePt t="96820" x="6235700" y="3568700"/>
          <p14:tracePt t="96831" x="6235700" y="3538538"/>
          <p14:tracePt t="96840" x="6235700" y="3517900"/>
          <p14:tracePt t="96849" x="6235700" y="3494088"/>
          <p14:tracePt t="96861" x="6235700" y="3468688"/>
          <p14:tracePt t="96871" x="6235700" y="3463925"/>
          <p14:tracePt t="96877" x="6235700" y="3454400"/>
          <p14:tracePt t="96890" x="6245225" y="3449638"/>
          <p14:tracePt t="97239" x="6245225" y="3459163"/>
          <p14:tracePt t="97253" x="6245225" y="3463925"/>
          <p14:tracePt t="97261" x="6245225" y="3468688"/>
          <p14:tracePt t="97270" x="6245225" y="3473450"/>
          <p14:tracePt t="97281" x="6245225" y="3494088"/>
          <p14:tracePt t="97287" x="6240463" y="3503613"/>
          <p14:tracePt t="97296" x="6240463" y="3522663"/>
          <p14:tracePt t="97302" x="6224588" y="3538538"/>
          <p14:tracePt t="97315" x="6215063" y="3582988"/>
          <p14:tracePt t="97324" x="6200775" y="3597275"/>
          <p14:tracePt t="97329" x="6196013" y="3602038"/>
          <p14:tracePt t="97336" x="6184900" y="3608388"/>
          <p14:tracePt t="97344" x="6180138" y="3613150"/>
          <p14:tracePt t="97350" x="6175375" y="3617913"/>
          <p14:tracePt t="97354" x="6165850" y="3632200"/>
          <p14:tracePt t="97363" x="6149975" y="3636963"/>
          <p14:tracePt t="97369" x="6135688" y="3648075"/>
          <p14:tracePt t="97378" x="6116638" y="3652838"/>
          <p14:tracePt t="97383" x="6091238" y="3662363"/>
          <p14:tracePt t="97388" x="6061075" y="3662363"/>
          <p14:tracePt t="97399" x="6042025" y="3667125"/>
          <p14:tracePt t="97403" x="6021388" y="3676650"/>
          <p14:tracePt t="97409" x="5995988" y="3676650"/>
          <p14:tracePt t="97417" x="5986463" y="3676650"/>
          <p14:tracePt t="97424" x="5972175" y="3681413"/>
          <p14:tracePt t="97431" x="5967413" y="3681413"/>
          <p14:tracePt t="97436" x="5962650" y="3681413"/>
          <p14:tracePt t="97443" x="5956300" y="3681413"/>
          <p14:tracePt t="97459" x="5946775" y="3681413"/>
          <p14:tracePt t="97465" x="5942013" y="3681413"/>
          <p14:tracePt t="97478" x="5937250" y="3681413"/>
          <p14:tracePt t="97484" x="5932488" y="3681413"/>
          <p14:tracePt t="99089" x="5942013" y="3681413"/>
          <p14:tracePt t="99095" x="5951538" y="3671888"/>
          <p14:tracePt t="99102" x="5956300" y="3667125"/>
          <p14:tracePt t="99115" x="5967413" y="3657600"/>
          <p14:tracePt t="99123" x="5972175" y="3652838"/>
          <p14:tracePt t="99130" x="5976938" y="3652838"/>
          <p14:tracePt t="101519" x="5986463" y="3652838"/>
          <p14:tracePt t="101530" x="5986463" y="3648075"/>
          <p14:tracePt t="101533" x="5991225" y="3636963"/>
          <p14:tracePt t="101542" x="5995988" y="3636963"/>
          <p14:tracePt t="101549" x="6007100" y="3632200"/>
          <p14:tracePt t="101553" x="6011863" y="3627438"/>
          <p14:tracePt t="101567" x="6035675" y="3608388"/>
          <p14:tracePt t="101573" x="6051550" y="3602038"/>
          <p14:tracePt t="101580" x="6061075" y="3602038"/>
          <p14:tracePt t="101588" x="6065838" y="3597275"/>
          <p14:tracePt t="101599" x="6075363" y="3592513"/>
          <p14:tracePt t="101602" x="6081713" y="3592513"/>
          <p14:tracePt t="101608" x="6086475" y="3592513"/>
          <p14:tracePt t="104327" x="6149975" y="3573463"/>
          <p14:tracePt t="104334" x="6245225" y="3543300"/>
          <p14:tracePt t="104341" x="6299200" y="3533775"/>
          <p14:tracePt t="104351" x="6343650" y="3522663"/>
          <p14:tracePt t="104356" x="6399213" y="3522663"/>
          <p14:tracePt t="104369" x="6492875" y="3522663"/>
          <p14:tracePt t="104375" x="6532563" y="3522663"/>
          <p14:tracePt t="104383" x="6588125" y="3522663"/>
          <p14:tracePt t="104390" x="6616700" y="3529013"/>
          <p14:tracePt t="104400" x="6672263" y="3538538"/>
          <p14:tracePt t="104405" x="6696075" y="3543300"/>
          <p14:tracePt t="104410" x="6716713" y="3552825"/>
          <p14:tracePt t="104416" x="6742113" y="3557588"/>
          <p14:tracePt t="104423" x="6761163" y="3573463"/>
          <p14:tracePt t="104434" x="6775450" y="3573463"/>
          <p14:tracePt t="104440" x="6796088" y="3582988"/>
          <p14:tracePt t="104445" x="6815138" y="3587750"/>
          <p14:tracePt t="104451" x="6831013" y="3602038"/>
          <p14:tracePt t="104459" x="6854825" y="3602038"/>
          <p14:tracePt t="104467" x="6865938" y="3617913"/>
          <p14:tracePt t="104473" x="6880225" y="3617913"/>
          <p14:tracePt t="104478" x="6894513" y="3622675"/>
          <p14:tracePt t="104487" x="6905625" y="3632200"/>
          <p14:tracePt t="104490" x="6919913" y="3632200"/>
          <p14:tracePt t="104499" x="6924675" y="3636963"/>
          <p14:tracePt t="104504" x="6940550" y="3641725"/>
          <p14:tracePt t="104518" x="6945313" y="3641725"/>
          <p14:tracePt t="104601" x="6945313" y="3648075"/>
          <p14:tracePt t="110732" x="6884988" y="3662363"/>
          <p14:tracePt t="110739" x="6800850" y="3697288"/>
          <p14:tracePt t="110746" x="6742113" y="3721100"/>
          <p14:tracePt t="110755" x="6672263" y="3767138"/>
          <p14:tracePt t="110761" x="6588125" y="3821113"/>
          <p14:tracePt t="110773" x="6403975" y="3905250"/>
          <p14:tracePt t="110780" x="6348413" y="3925888"/>
          <p14:tracePt t="110786" x="6280150" y="3944938"/>
          <p14:tracePt t="110795" x="6196013" y="3965575"/>
          <p14:tracePt t="110808" x="6007100" y="3994150"/>
          <p14:tracePt t="110815" x="5911850" y="4005263"/>
          <p14:tracePt t="110821" x="5857875" y="4014788"/>
          <p14:tracePt t="110829" x="5803900" y="4024313"/>
          <p14:tracePt t="110841" x="5768975" y="4029075"/>
          <p14:tracePt t="110844" x="5729288" y="4038600"/>
          <p14:tracePt t="110856" x="5643563" y="4038600"/>
          <p14:tracePt t="110864" x="5624513" y="4038600"/>
          <p14:tracePt t="110868" x="5594350" y="4038600"/>
          <p14:tracePt t="110876" x="5575300" y="4038600"/>
          <p14:tracePt t="110883" x="5549900" y="4038600"/>
          <p14:tracePt t="110890" x="5530850" y="4038600"/>
          <p14:tracePt t="110895" x="5510213" y="4038600"/>
          <p14:tracePt t="110904" x="5491163" y="4038600"/>
          <p14:tracePt t="110909" x="5465763" y="4038600"/>
          <p14:tracePt t="110916" x="5456238" y="4038600"/>
          <p14:tracePt t="110923" x="5440363" y="4038600"/>
          <p14:tracePt t="110929" x="5430838" y="4038600"/>
          <p14:tracePt t="110938" x="5416550" y="4038600"/>
          <p14:tracePt t="110943" x="5405438" y="4038600"/>
          <p14:tracePt t="110949" x="5395913" y="4038600"/>
          <p14:tracePt t="110957" x="5391150" y="4038600"/>
          <p14:tracePt t="110963" x="5381625" y="4038600"/>
          <p14:tracePt t="110973" x="5365750" y="4038600"/>
          <p14:tracePt t="110977" x="5356225" y="4038600"/>
          <p14:tracePt t="110985" x="5341938" y="4038600"/>
          <p14:tracePt t="110991" x="5330825" y="4038600"/>
          <p14:tracePt t="110997" x="5307013" y="4049713"/>
          <p14:tracePt t="111007" x="5286375" y="4049713"/>
          <p14:tracePt t="111011" x="5272088" y="4054475"/>
          <p14:tracePt t="111021" x="5251450" y="4054475"/>
          <p14:tracePt t="111025" x="5237163" y="4054475"/>
          <p14:tracePt t="111033" x="5232400" y="4054475"/>
          <p14:tracePt t="111041" x="5222875" y="4054475"/>
          <p14:tracePt t="111054" x="5218113" y="4054475"/>
          <p14:tracePt t="111059" x="5211763" y="4054475"/>
          <p14:tracePt t="111074" x="5202238" y="4054475"/>
          <p14:tracePt t="111712" x="5207000" y="4024313"/>
          <p14:tracePt t="111719" x="5207000" y="3994150"/>
          <p14:tracePt t="111727" x="5211763" y="3965575"/>
          <p14:tracePt t="111735" x="5222875" y="3935413"/>
          <p14:tracePt t="111739" x="5222875" y="3890963"/>
          <p14:tracePt t="111747" x="5232400" y="3835400"/>
          <p14:tracePt t="111759" x="5241925" y="3756025"/>
          <p14:tracePt t="111762" x="5251450" y="3687763"/>
          <p14:tracePt t="111776" x="5262563" y="3602038"/>
          <p14:tracePt t="111780" x="5267325" y="3578225"/>
          <p14:tracePt t="111789" x="5276850" y="3557588"/>
          <p14:tracePt t="111795" x="5276850" y="3538538"/>
          <p14:tracePt t="111807" x="5281613" y="3522663"/>
          <p14:tracePt t="111811" x="5286375" y="3503613"/>
          <p14:tracePt t="111816" x="5297488" y="3468688"/>
          <p14:tracePt t="111822" x="5307013" y="3438525"/>
          <p14:tracePt t="111829" x="5307013" y="3408363"/>
          <p14:tracePt t="111842" x="5321300" y="3314700"/>
          <p14:tracePt t="111848" x="5330825" y="3275013"/>
          <p14:tracePt t="111857" x="5337175" y="3230563"/>
          <p14:tracePt t="111865" x="5337175" y="3209925"/>
          <p14:tracePt t="111876" x="5356225" y="3146425"/>
          <p14:tracePt t="111894" x="5356225" y="3106738"/>
          <p14:tracePt t="111898" x="5356225" y="3076575"/>
          <p14:tracePt t="111907" x="5356225" y="3057525"/>
          <p14:tracePt t="111913" x="5356225" y="3032125"/>
          <p14:tracePt t="111924" x="5351463" y="3006725"/>
          <p14:tracePt t="111933" x="5346700" y="2992438"/>
          <p14:tracePt t="111945" x="5346700" y="2987675"/>
          <p14:tracePt t="111951" x="5341938" y="2982913"/>
          <p14:tracePt t="112042" x="5337175" y="2982913"/>
          <p14:tracePt t="113260" x="5337175" y="3046413"/>
          <p14:tracePt t="113267" x="5351463" y="3146425"/>
          <p14:tracePt t="113277" x="5360988" y="3225800"/>
          <p14:tracePt t="113282" x="5370513" y="3328988"/>
          <p14:tracePt t="113290" x="5395913" y="3478213"/>
          <p14:tracePt t="113296" x="5416550" y="3587750"/>
          <p14:tracePt t="113310" x="5435600" y="3727450"/>
          <p14:tracePt t="113317" x="5465763" y="3795713"/>
          <p14:tracePt t="113322" x="5495925" y="3865563"/>
          <p14:tracePt t="113331" x="5524500" y="3925888"/>
          <p14:tracePt t="113343" x="5575300" y="4054475"/>
          <p14:tracePt t="113351" x="5594350" y="4098925"/>
          <p14:tracePt t="113357" x="5610225" y="4152900"/>
          <p14:tracePt t="113364" x="5638800" y="4203700"/>
          <p14:tracePt t="113377" x="5699125" y="4341813"/>
          <p14:tracePt t="113394" x="5738813" y="4456113"/>
          <p14:tracePt t="113398" x="5753100" y="4491038"/>
          <p14:tracePt t="113408" x="5762625" y="4510088"/>
          <p14:tracePt t="113411" x="5768975" y="4535488"/>
          <p14:tracePt t="113415" x="5778500" y="4545013"/>
          <p14:tracePt t="113426" x="5788025" y="4560888"/>
          <p14:tracePt t="113429" x="5788025" y="4575175"/>
          <p14:tracePt t="113439" x="5803900" y="4579938"/>
          <p14:tracePt t="113443" x="5808663" y="4595813"/>
          <p14:tracePt t="113453" x="5818188" y="4600575"/>
          <p14:tracePt t="113460" x="5827713" y="4605338"/>
          <p14:tracePt t="113463" x="5832475" y="4610100"/>
          <p14:tracePt t="113473" x="5837238" y="4624388"/>
          <p14:tracePt t="113478" x="5853113" y="4640263"/>
          <p14:tracePt t="113487" x="5862638" y="4659313"/>
          <p14:tracePt t="113493" x="5867400" y="4675188"/>
          <p14:tracePt t="113498" x="5883275" y="4689475"/>
          <p14:tracePt t="113506" x="5897563" y="4703763"/>
          <p14:tracePt t="113512" x="5911850" y="4714875"/>
          <p14:tracePt t="113518" x="5927725" y="4729163"/>
          <p14:tracePt t="113526" x="5937250" y="4743450"/>
          <p14:tracePt t="113532" x="5951538" y="4759325"/>
          <p14:tracePt t="113542" x="5967413" y="4764088"/>
          <p14:tracePt t="113545" x="5981700" y="4778375"/>
          <p14:tracePt t="113553" x="5995988" y="4787900"/>
          <p14:tracePt t="113559" x="6007100" y="4794250"/>
          <p14:tracePt t="113566" x="6021388" y="4808538"/>
          <p14:tracePt t="113575" x="6035675" y="4813300"/>
          <p14:tracePt t="113580" x="6051550" y="4822825"/>
          <p14:tracePt t="113589" x="6061075" y="4833938"/>
          <p14:tracePt t="113593" x="6075363" y="4843463"/>
          <p14:tracePt t="113605" x="6091238" y="4848225"/>
          <p14:tracePt t="113610" x="6105525" y="4862513"/>
          <p14:tracePt t="113615" x="6121400" y="4878388"/>
          <p14:tracePt t="113623" x="6130925" y="4883150"/>
          <p14:tracePt t="113629" x="6145213" y="4892675"/>
          <p14:tracePt t="113642" x="6161088" y="4902200"/>
          <p14:tracePt t="113645" x="6180138" y="4913313"/>
          <p14:tracePt t="113653" x="6196013" y="4918075"/>
          <p14:tracePt t="113659" x="6219825" y="4932363"/>
          <p14:tracePt t="113665" x="6229350" y="4932363"/>
          <p14:tracePt t="113671" x="6245225" y="4948238"/>
          <p14:tracePt t="113678" x="6259513" y="4948238"/>
          <p14:tracePt t="113687" x="6264275" y="4953000"/>
          <p14:tracePt t="113691" x="6275388" y="4957763"/>
          <p14:tracePt t="113698" x="6280150" y="4967288"/>
          <p14:tracePt t="113705" x="6294438" y="4972050"/>
          <p14:tracePt t="113712" x="6299200" y="4972050"/>
          <p14:tracePt t="113721" x="6303963" y="4972050"/>
          <p14:tracePt t="113727" x="6319838" y="4976813"/>
          <p14:tracePt t="113731" x="6324600" y="4976813"/>
          <p14:tracePt t="113739" x="6329363" y="4976813"/>
          <p14:tracePt t="113745" x="6334125" y="4981575"/>
          <p14:tracePt t="113760" x="6354763" y="4981575"/>
          <p14:tracePt t="113773" x="6364288" y="4981575"/>
          <p14:tracePt t="113790" x="6369050" y="4981575"/>
          <p14:tracePt t="113796" x="6373813" y="4981575"/>
          <p14:tracePt t="113810" x="6383338" y="4981575"/>
          <p14:tracePt t="113816" x="6388100" y="4981575"/>
          <p14:tracePt t="113830" x="6394450" y="4981575"/>
          <p14:tracePt t="113842" x="6399213" y="4981575"/>
          <p14:tracePt t="113856" x="6403975" y="4981575"/>
          <p14:tracePt t="113865" x="6408738" y="4981575"/>
          <p14:tracePt t="113873" x="6408738" y="4976813"/>
          <p14:tracePt t="113877" x="6413500" y="4976813"/>
          <p14:tracePt t="113884" x="6418263" y="4972050"/>
          <p14:tracePt t="113907" x="6434138" y="4967288"/>
          <p14:tracePt t="113914" x="6448425" y="4967288"/>
          <p14:tracePt t="113924" x="6453188" y="4967288"/>
          <p14:tracePt t="113933" x="6457950" y="4957763"/>
          <p14:tracePt t="113945" x="6469063" y="4953000"/>
          <p14:tracePt t="113961" x="6473825" y="4953000"/>
          <p14:tracePt t="113966" x="6478588" y="4953000"/>
          <p14:tracePt t="113975" x="6478588" y="4948238"/>
          <p14:tracePt t="113981" x="6488113" y="4948238"/>
          <p14:tracePt t="113993" x="6492875" y="4941888"/>
          <p14:tracePt t="114003" x="6497638" y="4941888"/>
          <p14:tracePt t="114008" x="6502400" y="4941888"/>
          <p14:tracePt t="114398" x="6502400" y="4953000"/>
          <p14:tracePt t="114405" x="6502400" y="4962525"/>
          <p14:tracePt t="114414" x="6497638" y="4967288"/>
          <p14:tracePt t="114423" x="6497638" y="4981575"/>
          <p14:tracePt t="114434" x="6497638" y="4987925"/>
          <p14:tracePt t="114442" x="6497638" y="4992688"/>
          <p14:tracePt t="114460" x="6497638" y="5002213"/>
          <p14:tracePt t="115671" x="6497638" y="5046663"/>
          <p14:tracePt t="115678" x="6497638" y="5100638"/>
          <p14:tracePt t="115686" x="6497638" y="5156200"/>
          <p14:tracePt t="115695" x="6497638" y="5195888"/>
          <p14:tracePt t="115698" x="6497638" y="5235575"/>
          <p14:tracePt t="115708" x="6497638" y="5259388"/>
          <p14:tracePt t="115712" x="6502400" y="5280025"/>
          <p14:tracePt t="115727" x="6513513" y="5329238"/>
          <p14:tracePt t="115732" x="6518275" y="5364163"/>
          <p14:tracePt t="115742" x="6518275" y="5394325"/>
          <p14:tracePt t="115748" x="6527800" y="5413375"/>
          <p14:tracePt t="115761" x="6532563" y="5448300"/>
          <p14:tracePt t="115768" x="6542088" y="5464175"/>
          <p14:tracePt t="115774" x="6548438" y="5473700"/>
          <p14:tracePt t="115781" x="6548438" y="5487988"/>
          <p14:tracePt t="115793" x="6553200" y="5492750"/>
          <p14:tracePt t="115796" x="6553200" y="5499100"/>
          <p14:tracePt t="115809" x="6553200" y="5503863"/>
          <p14:tracePt t="115818" x="6557963" y="5508625"/>
          <p14:tracePt t="115925" x="6567488" y="5508625"/>
          <p14:tracePt t="117767" x="6567488" y="5499100"/>
          <p14:tracePt t="117773" x="6567488" y="5473700"/>
          <p14:tracePt t="117781" x="6572250" y="5443538"/>
          <p14:tracePt t="117791" x="6572250" y="5413375"/>
          <p14:tracePt t="117795" x="6572250" y="5373688"/>
          <p14:tracePt t="117801" x="6572250" y="5345113"/>
          <p14:tracePt t="117808" x="6572250" y="5314950"/>
          <p14:tracePt t="117815" x="6572250" y="5284788"/>
          <p14:tracePt t="117827" x="6572250" y="5254625"/>
          <p14:tracePt t="117829" x="6572250" y="5226050"/>
          <p14:tracePt t="117836" x="6572250" y="5214938"/>
          <p14:tracePt t="117842" x="6572250" y="5200650"/>
          <p14:tracePt t="117850" x="6572250" y="5180013"/>
          <p14:tracePt t="117859" x="6572250" y="5160963"/>
          <p14:tracePt t="117863" x="6572250" y="5146675"/>
          <p14:tracePt t="117875" x="6572250" y="5121275"/>
          <p14:tracePt t="117884" x="6572250" y="5095875"/>
          <p14:tracePt t="117889" x="6577013" y="5086350"/>
          <p14:tracePt t="117896" x="6577013" y="5072063"/>
          <p14:tracePt t="117903" x="6577013" y="5060950"/>
          <p14:tracePt t="117910" x="6577013" y="5046663"/>
          <p14:tracePt t="117916" x="6577013" y="5032375"/>
          <p14:tracePt t="117922" x="6577013" y="5021263"/>
          <p14:tracePt t="117929" x="6588125" y="4997450"/>
          <p14:tracePt t="117938" x="6592888" y="4987925"/>
          <p14:tracePt t="117944" x="6592888" y="4962525"/>
          <p14:tracePt t="117950" x="6592888" y="4941888"/>
          <p14:tracePt t="117958" x="6602413" y="4922838"/>
          <p14:tracePt t="117964" x="6602413" y="4908550"/>
          <p14:tracePt t="117971" x="6602413" y="4887913"/>
          <p14:tracePt t="117978" x="6602413" y="4873625"/>
          <p14:tracePt t="117984" x="6602413" y="4868863"/>
          <p14:tracePt t="117993" x="6602413" y="4857750"/>
          <p14:tracePt t="118004" x="6602413" y="4852988"/>
          <p14:tracePt t="118019" x="6602413" y="4848225"/>
          <p14:tracePt t="120022" x="6592888" y="4818063"/>
          <p14:tracePt t="120028" x="6572250" y="4773613"/>
          <p14:tracePt t="120034" x="6532563" y="4714875"/>
          <p14:tracePt t="120044" x="6513513" y="4654550"/>
          <p14:tracePt t="120048" x="6483350" y="4600575"/>
          <p14:tracePt t="120058" x="6453188" y="4540250"/>
          <p14:tracePt t="120064" x="6413500" y="4456113"/>
          <p14:tracePt t="120069" x="6383338" y="4371975"/>
          <p14:tracePt t="120077" x="6348413" y="4278313"/>
          <p14:tracePt t="120083" x="6308725" y="4178300"/>
          <p14:tracePt t="120097" x="6269038" y="4089400"/>
          <p14:tracePt t="120102" x="6254750" y="4054475"/>
          <p14:tracePt t="120110" x="6249988" y="4024313"/>
          <p14:tracePt t="120116" x="6240463" y="4014788"/>
          <p14:tracePt t="120131" x="6224588" y="3970338"/>
          <p14:tracePt t="120139" x="6219825" y="3944938"/>
          <p14:tracePt t="120143" x="6210300" y="3925888"/>
          <p14:tracePt t="120150" x="6210300" y="3905250"/>
          <p14:tracePt t="120161" x="6210300" y="3879850"/>
          <p14:tracePt t="120165" x="6205538" y="3870325"/>
          <p14:tracePt t="120172" x="6196013" y="3846513"/>
          <p14:tracePt t="120178" x="6196013" y="3825875"/>
          <p14:tracePt t="120186" x="6196013" y="3806825"/>
          <p14:tracePt t="120193" x="6189663" y="3781425"/>
          <p14:tracePt t="120200" x="6184900" y="3771900"/>
          <p14:tracePt t="120212" x="6184900" y="3736975"/>
          <p14:tracePt t="120218" x="6184900" y="3721100"/>
          <p14:tracePt t="120229" x="6184900" y="3711575"/>
          <p14:tracePt t="120234" x="6184900" y="3697288"/>
          <p14:tracePt t="120243" x="6184900" y="3676650"/>
          <p14:tracePt t="120247" x="6184900" y="3662363"/>
          <p14:tracePt t="120255" x="6184900" y="3652838"/>
          <p14:tracePt t="120260" x="6184900" y="3627438"/>
          <p14:tracePt t="120268" x="6184900" y="3608388"/>
          <p14:tracePt t="120277" x="6184900" y="3592513"/>
          <p14:tracePt t="120280" x="6196013" y="3562350"/>
          <p14:tracePt t="120291" x="6196013" y="3543300"/>
          <p14:tracePt t="120295" x="6200775" y="3522663"/>
          <p14:tracePt t="120302" x="6210300" y="3494088"/>
          <p14:tracePt t="120310" x="6215063" y="3468688"/>
          <p14:tracePt t="120317" x="6219825" y="3449638"/>
          <p14:tracePt t="120327" x="6219825" y="3424238"/>
          <p14:tracePt t="120332" x="6229350" y="3414713"/>
          <p14:tracePt t="120337" x="6229350" y="3389313"/>
          <p14:tracePt t="120343" x="6235700" y="3379788"/>
          <p14:tracePt t="120350" x="6235700" y="3375025"/>
          <p14:tracePt t="120363" x="6235700" y="3359150"/>
          <p14:tracePt t="121466" x="6210300" y="3438525"/>
          <p14:tracePt t="121476" x="6165850" y="3548063"/>
          <p14:tracePt t="121480" x="6130925" y="3641725"/>
          <p14:tracePt t="121489" x="6100763" y="3716338"/>
          <p14:tracePt t="121494" x="6061075" y="3800475"/>
          <p14:tracePt t="121499" x="6016625" y="3910013"/>
          <p14:tracePt t="121512" x="5981700" y="4005263"/>
          <p14:tracePt t="121515" x="5962650" y="4089400"/>
          <p14:tracePt t="121521" x="5951538" y="4152900"/>
          <p14:tracePt t="121527" x="5932488" y="4222750"/>
          <p14:tracePt t="121536" x="5932488" y="4278313"/>
          <p14:tracePt t="121545" x="5922963" y="4337050"/>
          <p14:tracePt t="121552" x="5916613" y="4391025"/>
          <p14:tracePt t="121557" x="5916613" y="4446588"/>
          <p14:tracePt t="121562" x="5916613" y="4476750"/>
          <p14:tracePt t="121570" x="5916613" y="4505325"/>
          <p14:tracePt t="121581" x="5916613" y="4525963"/>
          <p14:tracePt t="121584" x="5922963" y="4545013"/>
          <p14:tracePt t="121589" x="5922963" y="4560888"/>
          <p14:tracePt t="121598" x="5922963" y="4570413"/>
          <p14:tracePt t="121602" x="5922963" y="4584700"/>
          <p14:tracePt t="121616" x="5922963" y="4589463"/>
          <p14:tracePt t="121623" x="5922963" y="4595813"/>
          <p14:tracePt t="121630" x="5932488" y="4595813"/>
          <p14:tracePt t="121635" x="5932488" y="4600575"/>
          <p14:tracePt t="121643" x="5932488" y="4610100"/>
          <p14:tracePt t="121669" x="5937250" y="4610100"/>
          <p14:tracePt t="121683" x="5942013" y="4610100"/>
          <p14:tracePt t="121690" x="5946775" y="4610100"/>
          <p14:tracePt t="122707" x="5932488" y="4605338"/>
          <p14:tracePt t="122714" x="5911850" y="4600575"/>
          <p14:tracePt t="122721" x="5897563" y="4600575"/>
          <p14:tracePt t="122732" x="5888038" y="4600575"/>
          <p14:tracePt t="122735" x="5872163" y="4600575"/>
          <p14:tracePt t="122749" x="5867400" y="4600575"/>
          <p14:tracePt t="122753" x="5862638" y="4600575"/>
          <p14:tracePt t="123110" x="5843588" y="4595813"/>
          <p14:tracePt t="123117" x="5818188" y="4584700"/>
          <p14:tracePt t="123127" x="5788025" y="4579938"/>
          <p14:tracePt t="123130" x="5757863" y="4560888"/>
          <p14:tracePt t="123139" x="5734050" y="4556125"/>
          <p14:tracePt t="123146" x="5713413" y="4545013"/>
          <p14:tracePt t="123153" x="5689600" y="4530725"/>
          <p14:tracePt t="123165" x="5664200" y="4525963"/>
          <p14:tracePt t="123172" x="5659438" y="4525963"/>
          <p14:tracePt t="123178" x="5654675" y="4525963"/>
          <p14:tracePt t="123185" x="5649913" y="4525963"/>
          <p14:tracePt t="123201" x="5643563" y="4525963"/>
          <p14:tracePt t="123207" x="5634038" y="4525963"/>
          <p14:tracePt t="123236" x="5629275" y="4525963"/>
          <p14:tracePt t="123243" x="5624513" y="4525963"/>
          <p14:tracePt t="123254" x="5619750" y="4525963"/>
          <p14:tracePt t="123261" x="5614988" y="4525963"/>
          <p14:tracePt t="123284" x="5610225" y="4525963"/>
          <p14:tracePt t="125528" x="5629275" y="4525963"/>
          <p14:tracePt t="125535" x="5678488" y="4525963"/>
          <p14:tracePt t="125543" x="5708650" y="4516438"/>
          <p14:tracePt t="125548" x="5753100" y="4510088"/>
          <p14:tracePt t="125556" x="5792788" y="4510088"/>
          <p14:tracePt t="125564" x="5837238" y="4510088"/>
          <p14:tracePt t="125571" x="5867400" y="4510088"/>
          <p14:tracePt t="125580" x="5892800" y="4510088"/>
          <p14:tracePt t="125583" x="5902325" y="4510088"/>
          <p14:tracePt t="125591" x="5962650" y="4510088"/>
          <p14:tracePt t="125596" x="6007100" y="4510088"/>
          <p14:tracePt t="125605" x="6061075" y="4521200"/>
          <p14:tracePt t="125615" x="6100763" y="4521200"/>
          <p14:tracePt t="125618" x="6161088" y="4530725"/>
          <p14:tracePt t="125624" x="6215063" y="4540250"/>
          <p14:tracePt t="125632" x="6245225" y="4549775"/>
          <p14:tracePt t="125638" x="6275388" y="4556125"/>
          <p14:tracePt t="125648" x="6299200" y="4565650"/>
          <p14:tracePt t="125653" x="6319838" y="4570413"/>
          <p14:tracePt t="125657" x="6329363" y="4570413"/>
          <p14:tracePt t="125665" x="6369050" y="4570413"/>
          <p14:tracePt t="125672" x="6394450" y="4575175"/>
          <p14:tracePt t="125682" x="6423025" y="4575175"/>
          <p14:tracePt t="125685" x="6443663" y="4575175"/>
          <p14:tracePt t="125695" x="6462713" y="4575175"/>
          <p14:tracePt t="125698" x="6478588" y="4584700"/>
          <p14:tracePt t="125706" x="6497638" y="4584700"/>
          <p14:tracePt t="125714" x="6513513" y="4584700"/>
          <p14:tracePt t="125722" x="6527800" y="4589463"/>
          <p14:tracePt t="125731" x="6537325" y="4589463"/>
          <p14:tracePt t="125734" x="6553200" y="4589463"/>
          <p14:tracePt t="125740" x="6557963" y="4589463"/>
          <p14:tracePt t="125748" x="6562725" y="4589463"/>
          <p14:tracePt t="125755" x="6567488" y="4589463"/>
          <p14:tracePt t="125770" x="6572250" y="4589463"/>
          <p14:tracePt t="125774" x="6577013" y="4589463"/>
          <p14:tracePt t="125789" x="6588125" y="4589463"/>
          <p14:tracePt t="125797" x="6592888" y="4589463"/>
          <p14:tracePt t="125813" x="6597650" y="4589463"/>
          <p14:tracePt t="125816" x="6602413" y="4589463"/>
          <p14:tracePt t="125830" x="6607175" y="4589463"/>
          <p14:tracePt t="127987" x="6607175" y="4605338"/>
          <p14:tracePt t="127997" x="6602413" y="4614863"/>
          <p14:tracePt t="128001" x="6588125" y="4629150"/>
          <p14:tracePt t="128008" x="6572250" y="4645025"/>
          <p14:tracePt t="128016" x="6548438" y="4659313"/>
          <p14:tracePt t="128025" x="6518275" y="4684713"/>
          <p14:tracePt t="128036" x="6434138" y="4738688"/>
          <p14:tracePt t="128043" x="6403975" y="4764088"/>
          <p14:tracePt t="128049" x="6364288" y="4799013"/>
          <p14:tracePt t="128057" x="6329363" y="4829175"/>
          <p14:tracePt t="128069" x="6294438" y="4873625"/>
          <p14:tracePt t="128073" x="6254750" y="4932363"/>
          <p14:tracePt t="128077" x="6215063" y="4981575"/>
          <p14:tracePt t="128083" x="6189663" y="5002213"/>
          <p14:tracePt t="128090" x="6165850" y="5037138"/>
          <p14:tracePt t="128099" x="6145213" y="5051425"/>
          <p14:tracePt t="128105" x="6135688" y="5067300"/>
          <p14:tracePt t="128108" x="6126163" y="5072063"/>
          <p14:tracePt t="128118" x="6126163" y="5081588"/>
          <p14:tracePt t="128122" x="6116638" y="5081588"/>
          <p14:tracePt t="128130" x="6110288" y="5086350"/>
          <p14:tracePt t="128137" x="6110288" y="5091113"/>
          <p14:tracePt t="128152" x="6105525" y="5095875"/>
          <p14:tracePt t="128453" x="6105525" y="5086350"/>
          <p14:tracePt t="128460" x="6116638" y="5081588"/>
          <p14:tracePt t="128469" x="6126163" y="5072063"/>
          <p14:tracePt t="128474" x="6130925" y="5056188"/>
          <p14:tracePt t="128483" x="6140450" y="5041900"/>
          <p14:tracePt t="128489" x="6156325" y="5037138"/>
          <p14:tracePt t="128497" x="6165850" y="5032375"/>
          <p14:tracePt t="128502" x="6180138" y="5016500"/>
          <p14:tracePt t="128508" x="6196013" y="5002213"/>
          <p14:tracePt t="128518" x="6210300" y="4997450"/>
          <p14:tracePt t="128522" x="6219825" y="4987925"/>
          <p14:tracePt t="128533" x="6235700" y="4972050"/>
          <p14:tracePt t="128538" x="6249988" y="4967288"/>
          <p14:tracePt t="128542" x="6254750" y="4962525"/>
          <p14:tracePt t="128550" x="6259513" y="4957763"/>
          <p14:tracePt t="128557" x="6259513" y="4953000"/>
          <p14:tracePt t="128571" x="6264275" y="4953000"/>
          <p14:tracePt t="144091" x="6329363" y="4941888"/>
          <p14:tracePt t="144098" x="6438900" y="4922838"/>
          <p14:tracePt t="144105" x="6532563" y="4897438"/>
          <p14:tracePt t="144110" x="6616700" y="4878388"/>
          <p14:tracePt t="144119" x="6735763" y="4848225"/>
          <p14:tracePt t="144128" x="6845300" y="4822825"/>
          <p14:tracePt t="144133" x="6950075" y="4803775"/>
          <p14:tracePt t="144143" x="7043738" y="4783138"/>
          <p14:tracePt t="144146" x="7143750" y="4759325"/>
          <p14:tracePt t="144151" x="7262813" y="4738688"/>
          <p14:tracePt t="144158" x="7381875" y="4738688"/>
          <p14:tracePt t="144164" x="7486650" y="4729163"/>
          <p14:tracePt t="144173" x="7580313" y="4719638"/>
          <p14:tracePt t="144180" x="7673975" y="4719638"/>
          <p14:tracePt t="144185" x="7793038" y="4719638"/>
          <p14:tracePt t="144192" x="7897813" y="4724400"/>
          <p14:tracePt t="144198" x="7977188" y="4733925"/>
          <p14:tracePt t="144206" x="8032750" y="4733925"/>
          <p14:tracePt t="144213" x="8101013" y="4754563"/>
          <p14:tracePt t="144219" x="8185150" y="4773613"/>
          <p14:tracePt t="144228" x="8240713" y="4794250"/>
          <p14:tracePt t="144232" x="8299450" y="4813300"/>
          <p14:tracePt t="144240" x="8345488" y="4829175"/>
          <p14:tracePt t="144247" x="8389938" y="4848225"/>
          <p14:tracePt t="144255" x="8424863" y="4862513"/>
          <p14:tracePt t="144263" x="8434388" y="4878388"/>
          <p14:tracePt t="144268" x="8448675" y="4887913"/>
          <p14:tracePt t="144274" x="8464550" y="4897438"/>
          <p14:tracePt t="144283" x="8478838" y="4908550"/>
          <p14:tracePt t="144297" x="8488363" y="4918075"/>
          <p14:tracePt t="144303" x="8497888" y="4918075"/>
          <p14:tracePt t="144311" x="8497888" y="4922838"/>
          <p14:tracePt t="144337" x="8504238" y="4922838"/>
          <p14:tracePt t="144359" x="8513763" y="4922838"/>
          <p14:tracePt t="144366" x="8513763" y="4932363"/>
          <p14:tracePt t="144371" x="8528050" y="4932363"/>
          <p14:tracePt t="144379" x="8532813" y="4932363"/>
          <p14:tracePt t="144384" x="8543925" y="4937125"/>
          <p14:tracePt t="144393" x="8548688" y="4941888"/>
          <p14:tracePt t="144401" x="8553450" y="4941888"/>
          <p14:tracePt t="144412" x="8562975" y="4953000"/>
          <p14:tracePt t="144434" x="8562975" y="4957763"/>
          <p14:tracePt t="144444" x="8562975" y="4962525"/>
          <p14:tracePt t="145776" x="8543925" y="4941888"/>
          <p14:tracePt t="145782" x="8504238" y="4883150"/>
          <p14:tracePt t="145790" x="8429625" y="4768850"/>
          <p14:tracePt t="145799" x="8359775" y="4659313"/>
          <p14:tracePt t="145803" x="8294688" y="4560888"/>
          <p14:tracePt t="145810" x="8231188" y="4476750"/>
          <p14:tracePt t="145818" x="8175625" y="4386263"/>
          <p14:tracePt t="145831" x="8086725" y="4168775"/>
          <p14:tracePt t="145837" x="8056563" y="4089400"/>
          <p14:tracePt t="145850" x="8047038" y="4029075"/>
          <p14:tracePt t="145852" x="8042275" y="3989388"/>
          <p14:tracePt t="145863" x="8042275" y="3959225"/>
          <p14:tracePt t="145866" x="8032750" y="3930650"/>
          <p14:tracePt t="145874" x="8032750" y="3886200"/>
          <p14:tracePt t="145879" x="8032750" y="3846513"/>
          <p14:tracePt t="145886" x="8032750" y="3806825"/>
          <p14:tracePt t="145895" x="8037513" y="3751263"/>
          <p14:tracePt t="145902" x="8037513" y="3697288"/>
          <p14:tracePt t="145911" x="8037513" y="3667125"/>
          <p14:tracePt t="145916" x="8042275" y="3641725"/>
          <p14:tracePt t="145921" x="8051800" y="3622675"/>
          <p14:tracePt t="145929" x="8051800" y="3608388"/>
          <p14:tracePt t="145933" x="8056563" y="3597275"/>
          <p14:tracePt t="145949" x="8072438" y="3562350"/>
          <p14:tracePt t="145955" x="8077200" y="3548063"/>
          <p14:tracePt t="145961" x="8091488" y="3533775"/>
          <p14:tracePt t="145969" x="8105775" y="3513138"/>
          <p14:tracePt t="145976" x="8121650" y="3498850"/>
          <p14:tracePt t="145982" x="8135938" y="3482975"/>
          <p14:tracePt t="145987" x="8151813" y="3468688"/>
          <p14:tracePt t="145995" x="8166100" y="3443288"/>
          <p14:tracePt t="146001" x="8180388" y="3433763"/>
          <p14:tracePt t="146011" x="8191500" y="3424238"/>
          <p14:tracePt t="146016" x="8201025" y="3414713"/>
          <p14:tracePt t="146021" x="8205788" y="3414713"/>
          <p14:tracePt t="146029" x="8205788" y="3403600"/>
          <p14:tracePt t="151263" x="8185150" y="3463925"/>
          <p14:tracePt t="151270" x="8151813" y="3573463"/>
          <p14:tracePt t="151279" x="8121650" y="3681413"/>
          <p14:tracePt t="151283" x="8101013" y="3776663"/>
          <p14:tracePt t="151292" x="8081963" y="3846513"/>
          <p14:tracePt t="151299" x="8056563" y="3940175"/>
          <p14:tracePt t="151306" x="8037513" y="4038600"/>
          <p14:tracePt t="151319" x="7981950" y="4252913"/>
          <p14:tracePt t="151326" x="7962900" y="4322763"/>
          <p14:tracePt t="151332" x="7942263" y="4381500"/>
          <p14:tracePt t="151339" x="7927975" y="4437063"/>
          <p14:tracePt t="151348" x="7907338" y="4495800"/>
          <p14:tracePt t="151354" x="7888288" y="4565650"/>
          <p14:tracePt t="151359" x="7867650" y="4619625"/>
          <p14:tracePt t="151372" x="7832725" y="4699000"/>
          <p14:tracePt t="151383" x="7832725" y="4719638"/>
          <p14:tracePt t="151387" x="7818438" y="4743450"/>
          <p14:tracePt t="151396" x="7818438" y="4754563"/>
          <p14:tracePt t="151401" x="7808913" y="4778375"/>
          <p14:tracePt t="151407" x="7804150" y="4799013"/>
          <p14:tracePt t="151417" x="7804150" y="4829175"/>
          <p14:tracePt t="151421" x="7799388" y="4843463"/>
          <p14:tracePt t="151434" x="7788275" y="4883150"/>
          <p14:tracePt t="151439" x="7788275" y="4897438"/>
          <p14:tracePt t="151449" x="7788275" y="4918075"/>
          <p14:tracePt t="151456" x="7788275" y="4937125"/>
          <p14:tracePt t="151468" x="7773988" y="4992688"/>
          <p14:tracePt t="151476" x="7773988" y="5011738"/>
          <p14:tracePt t="151483" x="7773988" y="5037138"/>
          <p14:tracePt t="151492" x="7769225" y="5046663"/>
          <p14:tracePt t="151502" x="7769225" y="5051425"/>
          <p14:tracePt t="151506" x="7769225" y="5060950"/>
          <p14:tracePt t="151511" x="7769225" y="5067300"/>
          <p14:tracePt t="151524" x="7769225" y="5072063"/>
          <p14:tracePt t="152042" x="7769225" y="5060950"/>
          <p14:tracePt t="152048" x="7773988" y="5051425"/>
          <p14:tracePt t="152055" x="7783513" y="5037138"/>
          <p14:tracePt t="152064" x="7788275" y="5032375"/>
          <p14:tracePt t="152070" x="7788275" y="5016500"/>
          <p14:tracePt t="152079" x="7793038" y="5011738"/>
          <p14:tracePt t="152085" x="7799388" y="5006975"/>
          <p14:tracePt t="152099" x="7799388" y="4997450"/>
          <p14:tracePt t="152111" x="7804150" y="4987925"/>
          <p14:tracePt t="152119" x="7804150" y="4981575"/>
          <p14:tracePt t="152124" x="7813675" y="4972050"/>
          <p14:tracePt t="152138" x="7818438" y="4957763"/>
          <p14:tracePt t="152144" x="7823200" y="4953000"/>
          <p14:tracePt t="152152" x="7823200" y="4948238"/>
          <p14:tracePt t="152158" x="7827963" y="4932363"/>
          <p14:tracePt t="152167" x="7839075" y="4922838"/>
          <p14:tracePt t="152172" x="7839075" y="4908550"/>
          <p14:tracePt t="152180" x="7843838" y="4892675"/>
          <p14:tracePt t="152186" x="7853363" y="4873625"/>
          <p14:tracePt t="152192" x="7853363" y="4852988"/>
          <p14:tracePt t="152201" x="7853363" y="4829175"/>
          <p14:tracePt t="152206" x="7858125" y="4808538"/>
          <p14:tracePt t="152214" x="7862888" y="4787900"/>
          <p14:tracePt t="152220" x="7862888" y="4764088"/>
          <p14:tracePt t="152227" x="7862888" y="4754563"/>
          <p14:tracePt t="152234" x="7862888" y="4738688"/>
          <p14:tracePt t="152240" x="7862888" y="4733925"/>
          <p14:tracePt t="152248" x="7862888" y="4724400"/>
          <p14:tracePt t="152254" x="7862888" y="4714875"/>
          <p14:tracePt t="152261" x="7862888" y="4703763"/>
          <p14:tracePt t="152268" x="7862888" y="4694238"/>
          <p14:tracePt t="152275" x="7872413" y="4679950"/>
          <p14:tracePt t="152283" x="7872413" y="4664075"/>
          <p14:tracePt t="152288" x="7878763" y="4645025"/>
          <p14:tracePt t="152296" x="7878763" y="4624388"/>
          <p14:tracePt t="152302" x="7878763" y="4584700"/>
          <p14:tracePt t="152309" x="7888288" y="4540250"/>
          <p14:tracePt t="152318" x="7888288" y="4500563"/>
          <p14:tracePt t="152323" x="7897813" y="4456113"/>
          <p14:tracePt t="152330" x="7897813" y="4425950"/>
          <p14:tracePt t="152336" x="7897813" y="4397375"/>
          <p14:tracePt t="152344" x="7897813" y="4376738"/>
          <p14:tracePt t="152352" x="7897813" y="4351338"/>
          <p14:tracePt t="152357" x="7897813" y="4341813"/>
          <p14:tracePt t="152367" x="7897813" y="4327525"/>
          <p14:tracePt t="152370" x="7897813" y="4318000"/>
          <p14:tracePt t="152377" x="7897813" y="4302125"/>
          <p14:tracePt t="152385" x="7897813" y="4283075"/>
          <p14:tracePt t="152391" x="7902575" y="4267200"/>
          <p14:tracePt t="152400" x="7912100" y="4252913"/>
          <p14:tracePt t="152405" x="7912100" y="4243388"/>
          <p14:tracePt t="152412" x="7912100" y="4222750"/>
          <p14:tracePt t="152419" x="7918450" y="4198938"/>
          <p14:tracePt t="152425" x="7923213" y="4178300"/>
          <p14:tracePt t="152433" x="7923213" y="4159250"/>
          <p14:tracePt t="152439" x="7923213" y="4143375"/>
          <p14:tracePt t="152447" x="7923213" y="4124325"/>
          <p14:tracePt t="152453" x="7923213" y="4108450"/>
          <p14:tracePt t="152460" x="7923213" y="4098925"/>
          <p14:tracePt t="152467" x="7923213" y="4084638"/>
          <p14:tracePt t="152473" x="7923213" y="4073525"/>
          <p14:tracePt t="152481" x="7923213" y="4059238"/>
          <p14:tracePt t="152487" x="7932738" y="4044950"/>
          <p14:tracePt t="152495" x="7932738" y="4033838"/>
          <p14:tracePt t="152502" x="7937500" y="4019550"/>
          <p14:tracePt t="152508" x="7937500" y="4005263"/>
          <p14:tracePt t="152516" x="7947025" y="3984625"/>
          <p14:tracePt t="152522" x="7953375" y="3954463"/>
          <p14:tracePt t="152532" x="7953375" y="3914775"/>
          <p14:tracePt t="152538" x="7962900" y="3879850"/>
          <p14:tracePt t="152554" x="7967663" y="3816350"/>
          <p14:tracePt t="152557" x="7967663" y="3795713"/>
          <p14:tracePt t="152568" x="7967663" y="3776663"/>
          <p14:tracePt t="152574" x="7967663" y="3760788"/>
          <p14:tracePt t="152588" x="7967663" y="3736975"/>
          <p14:tracePt t="152593" x="7967663" y="3727450"/>
          <p14:tracePt t="152606" x="7967663" y="3706813"/>
          <p14:tracePt t="152622" x="7967663" y="3697288"/>
          <p14:tracePt t="152627" x="7967663" y="3692525"/>
          <p14:tracePt t="152638" x="7967663" y="3681413"/>
          <p14:tracePt t="152641" x="7967663" y="3676650"/>
          <p14:tracePt t="152646" x="7967663" y="3671888"/>
          <p14:tracePt t="152654" x="7967663" y="3667125"/>
          <p14:tracePt t="152658" x="7967663" y="3657600"/>
          <p14:tracePt t="152668" x="7967663" y="3641725"/>
          <p14:tracePt t="152672" x="7967663" y="3636963"/>
          <p14:tracePt t="152680" x="7967663" y="3632200"/>
          <p14:tracePt t="152685" x="7967663" y="3617913"/>
          <p14:tracePt t="152692" x="7967663" y="3597275"/>
          <p14:tracePt t="152703" x="7967663" y="3578225"/>
          <p14:tracePt t="152708" x="7967663" y="3562350"/>
          <p14:tracePt t="152716" x="7967663" y="3543300"/>
          <p14:tracePt t="152724" x="7967663" y="3522663"/>
          <p14:tracePt t="152735" x="7967663" y="3508375"/>
          <p14:tracePt t="152736" x="7977188" y="3489325"/>
          <p14:tracePt t="152742" x="7977188" y="3473450"/>
          <p14:tracePt t="152749" x="7981950" y="3459163"/>
          <p14:tracePt t="152757" x="7981950" y="3449638"/>
          <p14:tracePt t="152771" x="7981950" y="3429000"/>
          <p14:tracePt t="152779" x="7993063" y="3419475"/>
          <p14:tracePt t="152785" x="7997825" y="3414713"/>
          <p14:tracePt t="152790" x="7997825" y="3403600"/>
          <p14:tracePt t="152806" x="7997825" y="3398838"/>
          <p14:tracePt t="152818" x="7997825" y="3394075"/>
          <p14:tracePt t="154654" x="8021638" y="3375025"/>
          <p14:tracePt t="154661" x="8056563" y="3359150"/>
          <p14:tracePt t="154667" x="8116888" y="3328988"/>
          <p14:tracePt t="154674" x="8145463" y="3309938"/>
          <p14:tracePt t="154685" x="8205788" y="3279775"/>
          <p14:tracePt t="154693" x="8266113" y="3265488"/>
          <p14:tracePt t="154703" x="8364538" y="3244850"/>
          <p14:tracePt t="154709" x="8408988" y="3225800"/>
          <p14:tracePt t="154720" x="8439150" y="3225800"/>
          <p14:tracePt t="154725" x="8469313" y="3209925"/>
          <p14:tracePt t="154739" x="8523288" y="3195638"/>
          <p14:tracePt t="154743" x="8562975" y="3186113"/>
          <p14:tracePt t="154755" x="8607425" y="3176588"/>
          <p14:tracePt t="154763" x="8651875" y="3160713"/>
          <p14:tracePt t="154772" x="8721725" y="3141663"/>
          <p14:tracePt t="154777" x="8751888" y="3141663"/>
          <p14:tracePt t="154784" x="8777288" y="3136900"/>
          <p14:tracePt t="154791" x="8796338" y="3125788"/>
          <p14:tracePt t="154800" x="8816975" y="3125788"/>
          <p14:tracePt t="154804" x="8831263" y="3125788"/>
          <p14:tracePt t="154809" x="8845550" y="3125788"/>
          <p14:tracePt t="154818" x="8851900" y="3125788"/>
          <p14:tracePt t="154823" x="8856663" y="3125788"/>
          <p14:tracePt t="154830" x="8866188" y="3125788"/>
          <p14:tracePt t="154838" x="8870950" y="3125788"/>
          <p14:tracePt t="154843" x="8880475" y="3125788"/>
          <p14:tracePt t="154852" x="8891588" y="3125788"/>
          <p14:tracePt t="154857" x="8905875" y="3125788"/>
          <p14:tracePt t="154867" x="8915400" y="3130550"/>
          <p14:tracePt t="154875" x="8931275" y="3136900"/>
          <p14:tracePt t="154887" x="8955088" y="3136900"/>
          <p14:tracePt t="154892" x="8970963" y="3141663"/>
          <p14:tracePt t="154902" x="8985250" y="3151188"/>
          <p14:tracePt t="154908" x="8990013" y="3151188"/>
          <p14:tracePt t="154918" x="8994775" y="3151188"/>
          <p14:tracePt t="155326" x="8999538" y="3155950"/>
          <p14:tracePt t="155333" x="9004300" y="3160713"/>
          <p14:tracePt t="155337" x="9010650" y="3165475"/>
          <p14:tracePt t="155347" x="9015413" y="3181350"/>
          <p14:tracePt t="155353" x="9029700" y="3195638"/>
          <p14:tracePt t="155359" x="9039225" y="3205163"/>
          <p14:tracePt t="155370" x="9043988" y="3221038"/>
          <p14:tracePt t="155375" x="9050338" y="3235325"/>
          <p14:tracePt t="155390" x="9064625" y="3255963"/>
          <p14:tracePt t="155395" x="9069388" y="3260725"/>
          <p14:tracePt t="155402" x="9074150" y="3270250"/>
          <p14:tracePt t="155409" x="9078913" y="3275013"/>
          <p14:tracePt t="155417" x="9090025" y="3284538"/>
          <p14:tracePt t="155424" x="9094788" y="3289300"/>
          <p14:tracePt t="155438" x="9099550" y="3295650"/>
          <p14:tracePt t="155443" x="9104313" y="3300413"/>
          <p14:tracePt t="155537" x="9109075" y="3300413"/>
          <p14:tracePt t="155564" x="9113838" y="3300413"/>
          <p14:tracePt t="156696" x="9099550" y="3300413"/>
          <p14:tracePt t="156702" x="9090025" y="3300413"/>
          <p14:tracePt t="156708" x="9074150" y="3300413"/>
          <p14:tracePt t="156719" x="9064625" y="3300413"/>
          <p14:tracePt t="156722" x="9059863" y="3300413"/>
          <p14:tracePt t="156730" x="9043988" y="3300413"/>
          <p14:tracePt t="156737" x="9039225" y="3305175"/>
          <p14:tracePt t="156747" x="9029700" y="3305175"/>
          <p14:tracePt t="156753" x="9024938" y="3305175"/>
          <p14:tracePt t="156759" x="9015413" y="3305175"/>
          <p14:tracePt t="156766" x="9004300" y="3309938"/>
          <p14:tracePt t="156770" x="8999538" y="3309938"/>
          <p14:tracePt t="156779" x="8994775" y="3309938"/>
          <p14:tracePt t="156793" x="8985250" y="3309938"/>
          <p14:tracePt t="156805" x="8980488" y="3309938"/>
          <p14:tracePt t="156813" x="8975725" y="3309938"/>
          <p14:tracePt t="156821" x="8970963" y="3309938"/>
          <p14:tracePt t="156922" x="8964613" y="3309938"/>
          <p14:tracePt t="156966" x="8959850" y="3309938"/>
          <p14:tracePt t="156980" x="8955088" y="3309938"/>
          <p14:tracePt t="156988" x="8950325" y="3319463"/>
          <p14:tracePt t="156994" x="8936038" y="3319463"/>
          <p14:tracePt t="157003" x="8931275" y="3319463"/>
          <p14:tracePt t="157008" x="8924925" y="3319463"/>
          <p14:tracePt t="157014" x="8910638" y="3324225"/>
          <p14:tracePt t="157021" x="8905875" y="3324225"/>
          <p14:tracePt t="157028" x="8901113" y="3328988"/>
          <p14:tracePt t="157037" x="8891588" y="3328988"/>
          <p14:tracePt t="157042" x="8875713" y="3328988"/>
          <p14:tracePt t="157050" x="8866188" y="3328988"/>
          <p14:tracePt t="157056" x="8851900" y="3328988"/>
          <p14:tracePt t="157063" x="8836025" y="3328988"/>
          <p14:tracePt t="157071" x="8831263" y="3328988"/>
          <p14:tracePt t="157076" x="8826500" y="3328988"/>
          <p14:tracePt t="157084" x="8821738" y="3328988"/>
          <p14:tracePt t="157090" x="8816975" y="3328988"/>
          <p14:tracePt t="157105" x="8810625" y="3328988"/>
          <p14:tracePt t="157111" x="8805863" y="3328988"/>
          <p14:tracePt t="157182" x="8796338" y="3328988"/>
          <p14:tracePt t="167368" x="8756650" y="3424238"/>
          <p14:tracePt t="167374" x="8691563" y="3597275"/>
          <p14:tracePt t="167382" x="8662988" y="3681413"/>
          <p14:tracePt t="167396" x="8623300" y="3821113"/>
          <p14:tracePt t="167403" x="8612188" y="3879850"/>
          <p14:tracePt t="167412" x="8593138" y="3949700"/>
          <p14:tracePt t="167416" x="8572500" y="4019550"/>
          <p14:tracePt t="167427" x="8553450" y="4073525"/>
          <p14:tracePt t="167432" x="8548688" y="4103688"/>
          <p14:tracePt t="167438" x="8539163" y="4138613"/>
          <p14:tracePt t="167443" x="8523288" y="4159250"/>
          <p14:tracePt t="167451" x="8523288" y="4178300"/>
          <p14:tracePt t="167459" x="8513763" y="4208463"/>
          <p14:tracePt t="167466" x="8513763" y="4238625"/>
          <p14:tracePt t="167468" x="8513763" y="4267200"/>
          <p14:tracePt t="167478" x="8513763" y="4306888"/>
          <p14:tracePt t="167482" x="8518525" y="4341813"/>
          <p14:tracePt t="167489" x="8528050" y="4381500"/>
          <p14:tracePt t="167498" x="8532813" y="4406900"/>
          <p14:tracePt t="167505" x="8548688" y="4425950"/>
          <p14:tracePt t="167512" x="8562975" y="4456113"/>
          <p14:tracePt t="167516" x="8578850" y="4481513"/>
          <p14:tracePt t="167525" x="8602663" y="4505325"/>
          <p14:tracePt t="167530" x="8618538" y="4516438"/>
          <p14:tracePt t="167538" x="8632825" y="4530725"/>
          <p14:tracePt t="167546" x="8637588" y="4545013"/>
          <p14:tracePt t="167551" x="8642350" y="4549775"/>
          <p14:tracePt t="167560" x="8647113" y="4556125"/>
          <p14:tracePt t="167572" x="8647113" y="4560888"/>
          <p14:tracePt t="167580" x="8647113" y="4570413"/>
          <p14:tracePt t="167634" x="8651875" y="4570413"/>
          <p14:tracePt t="167659" x="8662988" y="4570413"/>
          <p14:tracePt t="167677" x="8667750" y="4560888"/>
          <p14:tracePt t="167685" x="8672513" y="4545013"/>
          <p14:tracePt t="167692" x="8686800" y="4516438"/>
          <p14:tracePt t="167696" x="8716963" y="4456113"/>
          <p14:tracePt t="167705" x="8726488" y="4411663"/>
          <p14:tracePt t="167710" x="8747125" y="4341813"/>
          <p14:tracePt t="167718" x="8766175" y="4287838"/>
          <p14:tracePt t="167728" x="8777288" y="4232275"/>
          <p14:tracePt t="167732" x="8782050" y="4187825"/>
          <p14:tracePt t="167740" x="8801100" y="4152900"/>
          <p14:tracePt t="167746" x="8805863" y="4133850"/>
          <p14:tracePt t="167750" x="8816975" y="4103688"/>
          <p14:tracePt t="167761" x="8831263" y="4059238"/>
          <p14:tracePt t="167765" x="8840788" y="4029075"/>
          <p14:tracePt t="167781" x="8845550" y="3965575"/>
          <p14:tracePt t="167784" x="8856663" y="3944938"/>
          <p14:tracePt t="167795" x="8856663" y="3925888"/>
          <p14:tracePt t="167801" x="8856663" y="3905250"/>
          <p14:tracePt t="167813" x="8856663" y="3860800"/>
          <p14:tracePt t="167820" x="8856663" y="3846513"/>
          <p14:tracePt t="167826" x="8856663" y="3835400"/>
          <p14:tracePt t="167834" x="8856663" y="3821113"/>
          <p14:tracePt t="167843" x="8845550" y="3806825"/>
          <p14:tracePt t="167849" x="8845550" y="3795713"/>
          <p14:tracePt t="167857" x="8840788" y="3781425"/>
          <p14:tracePt t="167861" x="8840788" y="3771900"/>
          <p14:tracePt t="167868" x="8840788" y="3760788"/>
          <p14:tracePt t="167877" x="8840788" y="3756025"/>
          <p14:tracePt t="167903" x="8836025" y="3756025"/>
          <p14:tracePt t="167931" x="8831263" y="3751263"/>
          <p14:tracePt t="167937" x="8831263" y="3746500"/>
          <p14:tracePt t="167943" x="8816975" y="3732213"/>
          <p14:tracePt t="167951" x="8801100" y="3711575"/>
          <p14:tracePt t="167961" x="8786813" y="3697288"/>
          <p14:tracePt t="167964" x="8770938" y="3676650"/>
          <p14:tracePt t="167970" x="8756650" y="3641725"/>
          <p14:tracePt t="167977" x="8742363" y="3622675"/>
          <p14:tracePt t="167985" x="8726488" y="3597275"/>
          <p14:tracePt t="167993" x="8712200" y="3578225"/>
          <p14:tracePt t="167998" x="8697913" y="3562350"/>
          <p14:tracePt t="168013" x="8677275" y="3533775"/>
          <p14:tracePt t="168018" x="8672513" y="3522663"/>
          <p14:tracePt t="168034" x="8662988" y="3522663"/>
          <p14:tracePt t="168042" x="8658225" y="3522663"/>
          <p14:tracePt t="172211" x="8623300" y="3508375"/>
          <p14:tracePt t="172218" x="8562975" y="3468688"/>
          <p14:tracePt t="172230" x="8488363" y="3403600"/>
          <p14:tracePt t="172232" x="8429625" y="3354388"/>
          <p14:tracePt t="172238" x="8378825" y="3289300"/>
          <p14:tracePt t="172246" x="8339138" y="3255963"/>
          <p14:tracePt t="172253" x="8305800" y="3209925"/>
          <p14:tracePt t="172263" x="8289925" y="3186113"/>
          <p14:tracePt t="172268" x="8275638" y="3170238"/>
          <p14:tracePt t="172273" x="8266113" y="3160713"/>
          <p14:tracePt t="172282" x="8255000" y="3146425"/>
          <p14:tracePt t="172287" x="8255000" y="3130550"/>
          <p14:tracePt t="172300" x="8245475" y="3086100"/>
          <p14:tracePt t="172307" x="8245475" y="3057525"/>
          <p14:tracePt t="172314" x="8250238" y="3017838"/>
          <p14:tracePt t="172320" x="8259763" y="2978150"/>
          <p14:tracePt t="172333" x="8266113" y="2943225"/>
          <p14:tracePt t="172337" x="8280400" y="2913063"/>
          <p14:tracePt t="172350" x="8305800" y="2847975"/>
          <p14:tracePt t="172354" x="8329613" y="2813050"/>
          <p14:tracePt t="172361" x="8345488" y="2794000"/>
          <p14:tracePt t="172367" x="8369300" y="2768600"/>
          <p14:tracePt t="172377" x="8394700" y="2733675"/>
          <p14:tracePt t="172383" x="8429625" y="2698750"/>
          <p14:tracePt t="172387" x="8464550" y="2674938"/>
          <p14:tracePt t="172396" x="8488363" y="2649538"/>
          <p14:tracePt t="172401" x="8513763" y="2614613"/>
          <p14:tracePt t="172408" x="8548688" y="2600325"/>
          <p14:tracePt t="172416" x="8583613" y="2570163"/>
          <p14:tracePt t="172421" x="8612188" y="2555875"/>
          <p14:tracePt t="172432" x="8647113" y="2551113"/>
          <p14:tracePt t="172435" x="8667750" y="2540000"/>
          <p14:tracePt t="172442" x="8697913" y="2540000"/>
          <p14:tracePt t="172450" x="8716963" y="2546350"/>
          <p14:tracePt t="172455" x="8751888" y="2560638"/>
          <p14:tracePt t="172464" x="8770938" y="2579688"/>
          <p14:tracePt t="172469" x="8796338" y="2605088"/>
          <p14:tracePt t="172477" x="8810625" y="2630488"/>
          <p14:tracePt t="172484" x="8836025" y="2649538"/>
          <p14:tracePt t="172492" x="8851900" y="2684463"/>
          <p14:tracePt t="172499" x="8866188" y="2705100"/>
          <p14:tracePt t="172503" x="8875713" y="2744788"/>
          <p14:tracePt t="172512" x="8896350" y="2819400"/>
          <p14:tracePt t="172517" x="8896350" y="2898775"/>
          <p14:tracePt t="172525" x="8896350" y="3001963"/>
          <p14:tracePt t="172533" x="8875713" y="3097213"/>
          <p14:tracePt t="172540" x="8856663" y="3181350"/>
          <p14:tracePt t="172547" x="8836025" y="3309938"/>
          <p14:tracePt t="172554" x="8786813" y="3489325"/>
          <p14:tracePt t="172564" x="8761413" y="3582988"/>
          <p14:tracePt t="172568" x="8756650" y="3622675"/>
          <p14:tracePt t="172577" x="8747125" y="3648075"/>
          <p14:tracePt t="172582" x="8731250" y="3676650"/>
          <p14:tracePt t="172588" x="8716963" y="3702050"/>
          <p14:tracePt t="172596" x="8702675" y="3721100"/>
          <p14:tracePt t="172601" x="8686800" y="3756025"/>
          <p14:tracePt t="172616" x="8667750" y="3781425"/>
          <p14:tracePt t="172622" x="8658225" y="3795713"/>
          <p14:tracePt t="172629" x="8642350" y="3800475"/>
          <p14:tracePt t="172636" x="8632825" y="3811588"/>
          <p14:tracePt t="172645" x="8628063" y="3816350"/>
          <p14:tracePt t="172651" x="8618538" y="3821113"/>
          <p14:tracePt t="172655" x="8607425" y="3821113"/>
          <p14:tracePt t="172671" x="8593138" y="3821113"/>
          <p14:tracePt t="172690" x="8588375" y="3821113"/>
          <p14:tracePt t="172698" x="8583613" y="3821113"/>
          <p14:tracePt t="172712" x="8572500" y="3821113"/>
          <p14:tracePt t="172720" x="8567738" y="3821113"/>
          <p14:tracePt t="172731" x="8553450" y="3790950"/>
          <p14:tracePt t="172737" x="8548688" y="3771900"/>
          <p14:tracePt t="172747" x="8548688" y="3760788"/>
          <p14:tracePt t="172753" x="8548688" y="3736975"/>
          <p14:tracePt t="172766" x="8548688" y="3702050"/>
          <p14:tracePt t="172772" x="8548688" y="3692525"/>
          <p14:tracePt t="172780" x="8548688" y="3662363"/>
          <p14:tracePt t="172787" x="8548688" y="3622675"/>
          <p14:tracePt t="172796" x="8548688" y="3582988"/>
          <p14:tracePt t="172799" x="8548688" y="3538538"/>
          <p14:tracePt t="172808" x="8548688" y="3508375"/>
          <p14:tracePt t="172814" x="8548688" y="3478213"/>
          <p14:tracePt t="172821" x="8548688" y="3438525"/>
          <p14:tracePt t="172830" x="8548688" y="3419475"/>
          <p14:tracePt t="172834" x="8548688" y="3389313"/>
          <p14:tracePt t="172844" x="8558213" y="3344863"/>
          <p14:tracePt t="172847" x="8558213" y="3305175"/>
          <p14:tracePt t="172855" x="8562975" y="3275013"/>
          <p14:tracePt t="172864" x="8562975" y="3244850"/>
          <p14:tracePt t="172870" x="8572500" y="3216275"/>
          <p14:tracePt t="172878" x="8572500" y="3186113"/>
          <p14:tracePt t="172884" x="8572500" y="3165475"/>
          <p14:tracePt t="172888" x="8572500" y="3151188"/>
          <p14:tracePt t="172897" x="8572500" y="3146425"/>
          <p14:tracePt t="172905" x="8572500" y="3141663"/>
          <p14:tracePt t="172955" x="8567738" y="3141663"/>
          <p14:tracePt t="172965" x="8562975" y="3141663"/>
          <p14:tracePt t="172971" x="8553450" y="3141663"/>
          <p14:tracePt t="173274" x="8539163" y="3141663"/>
          <p14:tracePt t="173280" x="8513763" y="3141663"/>
          <p14:tracePt t="173286" x="8493125" y="3141663"/>
          <p14:tracePt t="173297" x="8478838" y="3141663"/>
          <p14:tracePt t="173300" x="8474075" y="3141663"/>
          <p14:tracePt t="173308" x="8469313" y="3141663"/>
          <p14:tracePt t="173322" x="8464550" y="3141663"/>
          <p14:tracePt t="173330" x="8458200" y="3141663"/>
          <p14:tracePt t="173344" x="8458200" y="3146425"/>
          <p14:tracePt t="173376" x="8464550" y="3146425"/>
          <p14:tracePt t="173384" x="8469313" y="3146425"/>
          <p14:tracePt t="173389" x="8483600" y="3146425"/>
          <p14:tracePt t="173395" x="8504238" y="3141663"/>
          <p14:tracePt t="173404" x="8532813" y="3125788"/>
          <p14:tracePt t="173416" x="8593138" y="3106738"/>
          <p14:tracePt t="173418" x="8651875" y="3076575"/>
          <p14:tracePt t="173423" x="8707438" y="3057525"/>
          <p14:tracePt t="173430" x="8766175" y="3027363"/>
          <p14:tracePt t="173437" x="8836025" y="3006725"/>
          <p14:tracePt t="173449" x="8880475" y="2997200"/>
          <p14:tracePt t="173453" x="8920163" y="2992438"/>
          <p14:tracePt t="173456" x="8964613" y="2982913"/>
          <p14:tracePt t="173468" x="8994775" y="2982913"/>
          <p14:tracePt t="173472" x="9024938" y="2982913"/>
          <p14:tracePt t="173482" x="9055100" y="2982913"/>
          <p14:tracePt t="173487" x="9069388" y="2982913"/>
          <p14:tracePt t="173498" x="9109075" y="2982913"/>
          <p14:tracePt t="173506" x="9123363" y="2982913"/>
          <p14:tracePt t="173513" x="9129713" y="2982913"/>
          <p14:tracePt t="173522" x="9134475" y="2982913"/>
          <p14:tracePt t="189190" x="9123363" y="3041650"/>
          <p14:tracePt t="189197" x="9104313" y="3121025"/>
          <p14:tracePt t="189207" x="9078913" y="3205163"/>
          <p14:tracePt t="189215" x="9055100" y="3265488"/>
          <p14:tracePt t="189218" x="9024938" y="3319463"/>
          <p14:tracePt t="189225" x="8985250" y="3368675"/>
          <p14:tracePt t="189231" x="8959850" y="3403600"/>
          <p14:tracePt t="189241" x="8936038" y="3438525"/>
          <p14:tracePt t="189246" x="8885238" y="3489325"/>
          <p14:tracePt t="189255" x="8836025" y="3522663"/>
          <p14:tracePt t="189259" x="8801100" y="3552825"/>
          <p14:tracePt t="189266" x="8770938" y="3568700"/>
          <p14:tracePt t="189275" x="8737600" y="3582988"/>
          <p14:tracePt t="189280" x="8702675" y="3602038"/>
          <p14:tracePt t="189294" x="8677275" y="3613150"/>
          <p14:tracePt t="189300" x="8662988" y="3622675"/>
          <p14:tracePt t="189309" x="8651875" y="3622675"/>
          <p14:tracePt t="189316" x="8637588" y="3622675"/>
          <p14:tracePt t="189327" x="8618538" y="3622675"/>
          <p14:tracePt t="189333" x="8612188" y="3622675"/>
          <p14:tracePt t="189341" x="8607425" y="3622675"/>
          <p14:tracePt t="189348" x="8597900" y="3602038"/>
          <p14:tracePt t="189359" x="8588375" y="3578225"/>
          <p14:tracePt t="189363" x="8578850" y="3538538"/>
          <p14:tracePt t="189367" x="8572500" y="3494088"/>
          <p14:tracePt t="189375" x="8572500" y="3443288"/>
          <p14:tracePt t="189382" x="8578850" y="3384550"/>
          <p14:tracePt t="189392" x="8588375" y="3305175"/>
          <p14:tracePt t="189398" x="8593138" y="3249613"/>
          <p14:tracePt t="189409" x="8632825" y="3160713"/>
          <p14:tracePt t="189416" x="8651875" y="3136900"/>
          <p14:tracePt t="189426" x="8677275" y="3101975"/>
          <p14:tracePt t="189430" x="8712200" y="3076575"/>
          <p14:tracePt t="189445" x="8796338" y="3022600"/>
          <p14:tracePt t="189450" x="8826500" y="3017838"/>
          <p14:tracePt t="189458" x="8870950" y="2997200"/>
          <p14:tracePt t="189465" x="8891588" y="2997200"/>
          <p14:tracePt t="189475" x="8920163" y="2987675"/>
          <p14:tracePt t="189479" x="8945563" y="2987675"/>
          <p14:tracePt t="189485" x="8964613" y="2992438"/>
          <p14:tracePt t="189492" x="8980488" y="2997200"/>
          <p14:tracePt t="189499" x="8999538" y="3006725"/>
          <p14:tracePt t="189509" x="9020175" y="3011488"/>
          <p14:tracePt t="189513" x="9029700" y="3017838"/>
          <p14:tracePt t="189521" x="9034463" y="3036888"/>
          <p14:tracePt t="189530" x="9050338" y="3081338"/>
          <p14:tracePt t="189533" x="9050338" y="3146425"/>
          <p14:tracePt t="189540" x="9050338" y="3225800"/>
          <p14:tracePt t="189546" x="9050338" y="3295650"/>
          <p14:tracePt t="189562" x="9043988" y="3414713"/>
          <p14:tracePt t="189568" x="9039225" y="3443288"/>
          <p14:tracePt t="189575" x="9020175" y="3489325"/>
          <p14:tracePt t="189582" x="9010650" y="3548063"/>
          <p14:tracePt t="189595" x="8985250" y="3632200"/>
          <p14:tracePt t="189600" x="8975725" y="3657600"/>
          <p14:tracePt t="189610" x="8970963" y="3687763"/>
          <p14:tracePt t="189615" x="8955088" y="3716338"/>
          <p14:tracePt t="189625" x="8945563" y="3732213"/>
          <p14:tracePt t="189630" x="8931275" y="3767138"/>
          <p14:tracePt t="189635" x="8915400" y="3776663"/>
          <p14:tracePt t="189642" x="8901113" y="3790950"/>
          <p14:tracePt t="189649" x="8880475" y="3806825"/>
          <p14:tracePt t="189655" x="8861425" y="3816350"/>
          <p14:tracePt t="189663" x="8836025" y="3821113"/>
          <p14:tracePt t="189674" x="8816975" y="3821113"/>
          <p14:tracePt t="189677" x="8796338" y="3821113"/>
          <p14:tracePt t="189682" x="8782050" y="3821113"/>
          <p14:tracePt t="189690" x="8766175" y="3821113"/>
          <p14:tracePt t="189697" x="8756650" y="3811588"/>
          <p14:tracePt t="189707" x="8742363" y="3800475"/>
          <p14:tracePt t="189712" x="8721725" y="3746500"/>
          <p14:tracePt t="189717" x="8702675" y="3676650"/>
          <p14:tracePt t="189725" x="8691563" y="3608388"/>
          <p14:tracePt t="189730" x="8691563" y="3552825"/>
          <p14:tracePt t="189741" x="8691563" y="3522663"/>
          <p14:tracePt t="189746" x="8697913" y="3473450"/>
          <p14:tracePt t="189752" x="8697913" y="3433763"/>
          <p14:tracePt t="189759" x="8716963" y="3389313"/>
          <p14:tracePt t="189765" x="8731250" y="3328988"/>
          <p14:tracePt t="189772" x="8751888" y="3300413"/>
          <p14:tracePt t="189780" x="8777288" y="3249613"/>
          <p14:tracePt t="189785" x="8801100" y="3230563"/>
          <p14:tracePt t="189794" x="8836025" y="3190875"/>
          <p14:tracePt t="189799" x="8870950" y="3165475"/>
          <p14:tracePt t="189806" x="8905875" y="3141663"/>
          <p14:tracePt t="189814" x="8940800" y="3125788"/>
          <p14:tracePt t="189824" x="8970963" y="3116263"/>
          <p14:tracePt t="189827" x="8999538" y="3111500"/>
          <p14:tracePt t="189833" x="9039225" y="3111500"/>
          <p14:tracePt t="189841" x="9064625" y="3111500"/>
          <p14:tracePt t="189847" x="9074150" y="3111500"/>
          <p14:tracePt t="189857" x="9090025" y="3111500"/>
          <p14:tracePt t="189863" x="9099550" y="3111500"/>
          <p14:tracePt t="189867" x="9099550" y="3116263"/>
          <p14:tracePt t="189875" x="9099550" y="3121025"/>
          <p14:tracePt t="189881" x="9099550" y="3125788"/>
          <p14:tracePt t="189889" x="9099550" y="3130550"/>
          <p14:tracePt t="189896" x="9099550" y="3146425"/>
          <p14:tracePt t="189904" x="9099550" y="3151188"/>
          <p14:tracePt t="189923" x="9078913" y="3190875"/>
          <p14:tracePt t="189933" x="9064625" y="3209925"/>
          <p14:tracePt t="189941" x="9050338" y="3235325"/>
          <p14:tracePt t="189944" x="9034463" y="3265488"/>
          <p14:tracePt t="189949" x="9020175" y="3279775"/>
          <p14:tracePt t="189966" x="9015413" y="3284538"/>
          <p14:tracePt t="191800" x="9024938" y="3255963"/>
          <p14:tracePt t="191807" x="9043988" y="3209925"/>
          <p14:tracePt t="191814" x="9059863" y="3165475"/>
          <p14:tracePt t="191823" x="9078913" y="3130550"/>
          <p14:tracePt t="191829" x="9094788" y="3111500"/>
          <p14:tracePt t="191835" x="9109075" y="3086100"/>
          <p14:tracePt t="191841" x="9113838" y="3076575"/>
          <p14:tracePt t="191847" x="9129713" y="3062288"/>
          <p14:tracePt t="191864" x="9148763" y="3041650"/>
          <p14:tracePt t="191871" x="9158288" y="3027363"/>
          <p14:tracePt t="191877" x="9183688" y="3027363"/>
          <p14:tracePt t="191882" x="9193213" y="3027363"/>
          <p14:tracePt t="191893" x="9209088" y="3027363"/>
          <p14:tracePt t="191896" x="9218613" y="3027363"/>
          <p14:tracePt t="191904" x="9232900" y="3027363"/>
          <p14:tracePt t="191911" x="9248775" y="3036888"/>
          <p14:tracePt t="191918" x="9253538" y="3041650"/>
          <p14:tracePt t="191927" x="9263063" y="3057525"/>
          <p14:tracePt t="191931" x="9272588" y="3067050"/>
          <p14:tracePt t="191937" x="9288463" y="3090863"/>
          <p14:tracePt t="191943" x="9293225" y="3106738"/>
          <p14:tracePt t="191951" x="9293225" y="3125788"/>
          <p14:tracePt t="191962" x="9307513" y="3141663"/>
          <p14:tracePt t="191966" x="9307513" y="3146425"/>
          <p14:tracePt t="191973" x="9307513" y="3155950"/>
          <p14:tracePt t="191985" x="9307513" y="3160713"/>
          <p14:tracePt t="191992" x="9307513" y="3170238"/>
          <p14:tracePt t="192009" x="9307513" y="3176588"/>
          <p14:tracePt t="192013" x="9307513" y="3181350"/>
          <p14:tracePt t="192063" x="9307513" y="3186113"/>
          <p14:tracePt t="192068" x="9307513" y="3190875"/>
          <p14:tracePt t="192083" x="9307513" y="3205163"/>
          <p14:tracePt t="192097" x="9307513" y="3209925"/>
          <p14:tracePt t="192103" x="9307513" y="3216275"/>
          <p14:tracePt t="192117" x="9307513" y="3221038"/>
          <p14:tracePt t="192129" x="9307513" y="3225800"/>
          <p14:tracePt t="192153" x="9307513" y="3230563"/>
          <p14:tracePt t="192163" x="9307513" y="3235325"/>
          <p14:tracePt t="212417" x="9228138" y="3289300"/>
          <p14:tracePt t="212424" x="9129713" y="3340100"/>
          <p14:tracePt t="212431" x="9034463" y="3375025"/>
          <p14:tracePt t="212440" x="8870950" y="3384550"/>
          <p14:tracePt t="212447" x="8716963" y="3368675"/>
          <p14:tracePt t="212453" x="8623300" y="3335338"/>
          <p14:tracePt t="212461" x="8513763" y="3279775"/>
          <p14:tracePt t="212465" x="8399463" y="3200400"/>
          <p14:tracePt t="212475" x="8315325" y="3136900"/>
          <p14:tracePt t="212480" x="8255000" y="3097213"/>
          <p14:tracePt t="212493" x="8185150" y="3036888"/>
          <p14:tracePt t="212498" x="8170863" y="3011488"/>
          <p14:tracePt t="212507" x="8161338" y="3001963"/>
          <p14:tracePt t="212514" x="8156575" y="2987675"/>
          <p14:tracePt t="212522" x="8151813" y="2971800"/>
          <p14:tracePt t="212528" x="8151813" y="2952750"/>
          <p14:tracePt t="212534" x="8151813" y="2932113"/>
          <p14:tracePt t="212541" x="8151813" y="2917825"/>
          <p14:tracePt t="212548" x="8151813" y="2898775"/>
          <p14:tracePt t="212556" x="8151813" y="2882900"/>
          <p14:tracePt t="212562" x="8151813" y="2863850"/>
          <p14:tracePt t="212569" x="8151813" y="2847975"/>
          <p14:tracePt t="212576" x="8161338" y="2828925"/>
          <p14:tracePt t="212582" x="8166100" y="2813050"/>
          <p14:tracePt t="212590" x="8166100" y="2803525"/>
          <p14:tracePt t="212597" x="8170863" y="2798763"/>
          <p14:tracePt t="212605" x="8175625" y="2784475"/>
          <p14:tracePt t="212610" x="8191500" y="2779713"/>
          <p14:tracePt t="212616" x="8205788" y="2768600"/>
          <p14:tracePt t="212623" x="8215313" y="2768600"/>
          <p14:tracePt t="212631" x="8231188" y="2763838"/>
          <p14:tracePt t="212639" x="8250238" y="2763838"/>
          <p14:tracePt t="212644" x="8275638" y="2763838"/>
          <p14:tracePt t="212649" x="8289925" y="2779713"/>
          <p14:tracePt t="212657" x="8310563" y="2803525"/>
          <p14:tracePt t="212664" x="8334375" y="2824163"/>
          <p14:tracePt t="212674" x="8350250" y="2873375"/>
          <p14:tracePt t="212679" x="8369300" y="2903538"/>
          <p14:tracePt t="212685" x="8385175" y="2927350"/>
          <p14:tracePt t="212690" x="8385175" y="2957513"/>
          <p14:tracePt t="212698" x="8389938" y="2967038"/>
          <p14:tracePt t="212708" x="8399463" y="2992438"/>
          <p14:tracePt t="212713" x="8399463" y="3001963"/>
          <p14:tracePt t="212721" x="8399463" y="3017838"/>
          <p14:tracePt t="212726" x="8399463" y="3027363"/>
          <p14:tracePt t="212733" x="8399463" y="3041650"/>
          <p14:tracePt t="212740" x="8394700" y="3057525"/>
          <p14:tracePt t="212747" x="8389938" y="3076575"/>
          <p14:tracePt t="212758" x="8389938" y="3090863"/>
          <p14:tracePt t="212761" x="8378825" y="3121025"/>
          <p14:tracePt t="212767" x="8378825" y="3141663"/>
          <p14:tracePt t="212774" x="8378825" y="3160713"/>
          <p14:tracePt t="212782" x="8378825" y="3190875"/>
          <p14:tracePt t="212790" x="8378825" y="3205163"/>
          <p14:tracePt t="212796" x="8378825" y="3225800"/>
          <p14:tracePt t="212801" x="8378825" y="3240088"/>
          <p14:tracePt t="212809" x="8385175" y="3260725"/>
          <p14:tracePt t="212815" x="8385175" y="3279775"/>
          <p14:tracePt t="212823" x="8385175" y="3284538"/>
          <p14:tracePt t="212830" x="8385175" y="3295650"/>
          <p14:tracePt t="212837" x="8385175" y="3305175"/>
          <p14:tracePt t="212849" x="8385175" y="3309938"/>
          <p14:tracePt t="212855" x="8385175" y="3314700"/>
          <p14:tracePt t="212871" x="8385175" y="3319463"/>
          <p14:tracePt t="212883" x="8385175" y="3328988"/>
          <p14:tracePt t="212911" x="8389938" y="3328988"/>
          <p14:tracePt t="212918" x="8394700" y="3328988"/>
          <p14:tracePt t="212923" x="8404225" y="3328988"/>
          <p14:tracePt t="212931" x="8429625" y="3328988"/>
          <p14:tracePt t="212940" x="8448675" y="3328988"/>
          <p14:tracePt t="212947" x="8478838" y="3335338"/>
          <p14:tracePt t="212954" x="8523288" y="3344863"/>
          <p14:tracePt t="212960" x="8567738" y="3359150"/>
          <p14:tracePt t="212965" x="8597900" y="3368675"/>
          <p14:tracePt t="212976" x="8618538" y="3375025"/>
          <p14:tracePt t="212979" x="8642350" y="3389313"/>
          <p14:tracePt t="212989" x="8662988" y="3398838"/>
          <p14:tracePt t="212995" x="8677275" y="3403600"/>
          <p14:tracePt t="212999" x="8682038" y="3419475"/>
          <p14:tracePt t="213006" x="8697913" y="3433763"/>
          <p14:tracePt t="213013" x="8707438" y="3454400"/>
          <p14:tracePt t="213023" x="8707438" y="3478213"/>
          <p14:tracePt t="213028" x="8707438" y="3498850"/>
          <p14:tracePt t="213034" x="8702675" y="3517900"/>
          <p14:tracePt t="213040" x="8686800" y="3562350"/>
          <p14:tracePt t="213049" x="8667750" y="3592513"/>
          <p14:tracePt t="213056" x="8647113" y="3617913"/>
          <p14:tracePt t="213062" x="8623300" y="3641725"/>
          <p14:tracePt t="213069" x="8588375" y="3667125"/>
          <p14:tracePt t="213074" x="8543925" y="3692525"/>
          <p14:tracePt t="213082" x="8497888" y="3721100"/>
          <p14:tracePt t="213087" x="8464550" y="3736975"/>
          <p14:tracePt t="213096" x="8429625" y="3756025"/>
          <p14:tracePt t="213100" x="8399463" y="3756025"/>
          <p14:tracePt t="213110" x="8369300" y="3756025"/>
          <p14:tracePt t="213114" x="8339138" y="3756025"/>
          <p14:tracePt t="213123" x="8320088" y="3756025"/>
          <p14:tracePt t="213129" x="8299450" y="3751263"/>
          <p14:tracePt t="213137" x="8285163" y="3746500"/>
          <p14:tracePt t="213145" x="8266113" y="3732213"/>
          <p14:tracePt t="213148" x="8245475" y="3697288"/>
          <p14:tracePt t="213158" x="8224838" y="3627438"/>
          <p14:tracePt t="213163" x="8224838" y="3538538"/>
          <p14:tracePt t="213170" x="8231188" y="3454400"/>
          <p14:tracePt t="213178" x="8250238" y="3384550"/>
          <p14:tracePt t="213183" x="8259763" y="3344863"/>
          <p14:tracePt t="213191" x="8275638" y="3309938"/>
          <p14:tracePt t="213196" x="8305800" y="3265488"/>
          <p14:tracePt t="213203" x="8345488" y="3216275"/>
          <p14:tracePt t="213211" x="8385175" y="3155950"/>
          <p14:tracePt t="213217" x="8408988" y="3121025"/>
          <p14:tracePt t="213226" x="8443913" y="3097213"/>
          <p14:tracePt t="213231" x="8478838" y="3062288"/>
          <p14:tracePt t="213238" x="8523288" y="3041650"/>
          <p14:tracePt t="213245" x="8558213" y="3027363"/>
          <p14:tracePt t="213259" x="8588375" y="3017838"/>
          <p14:tracePt t="213260" x="8607425" y="3017838"/>
          <p14:tracePt t="213266" x="8632825" y="3017838"/>
          <p14:tracePt t="213273" x="8642350" y="3022600"/>
          <p14:tracePt t="213281" x="8667750" y="3036888"/>
          <p14:tracePt t="213289" x="8682038" y="3046413"/>
          <p14:tracePt t="213296" x="8697913" y="3071813"/>
          <p14:tracePt t="213299" x="8702675" y="3111500"/>
          <p14:tracePt t="213308" x="8712200" y="3141663"/>
          <p14:tracePt t="213313" x="8712200" y="3170238"/>
          <p14:tracePt t="213320" x="8707438" y="3195638"/>
          <p14:tracePt t="213328" x="8702675" y="3225800"/>
          <p14:tracePt t="213333" x="8682038" y="3270250"/>
          <p14:tracePt t="213343" x="8667750" y="3314700"/>
          <p14:tracePt t="213347" x="8647113" y="3359150"/>
          <p14:tracePt t="213355" x="8628063" y="3403600"/>
          <p14:tracePt t="213363" x="8602663" y="3438525"/>
          <p14:tracePt t="213372" x="8588375" y="3468688"/>
          <p14:tracePt t="213376" x="8572500" y="3494088"/>
          <p14:tracePt t="213385" x="8558213" y="3513138"/>
          <p14:tracePt t="213393" x="8543925" y="3529013"/>
          <p14:tracePt t="213399" x="8528050" y="3543300"/>
          <p14:tracePt t="213409" x="8513763" y="3552825"/>
          <p14:tracePt t="213415" x="8509000" y="3557588"/>
          <p14:tracePt t="213417" x="8504238" y="3562350"/>
          <p14:tracePt t="213422" x="8504238" y="3568700"/>
          <p14:tracePt t="213431" x="8497888" y="3568700"/>
          <p14:tracePt t="213438" x="8493125" y="3568700"/>
          <p14:tracePt t="213698" x="8497888" y="3568700"/>
          <p14:tracePt t="213712" x="8513763" y="3568700"/>
          <p14:tracePt t="213728" x="8518525" y="3568700"/>
          <p14:tracePt t="213774" x="8518525" y="3573463"/>
          <p14:tracePt t="213790" x="8518525" y="3578225"/>
          <p14:tracePt t="213797" x="8518525" y="3582988"/>
          <p14:tracePt t="213804" x="8509000" y="3587750"/>
          <p14:tracePt t="213811" x="8504238" y="3597275"/>
          <p14:tracePt t="213817" x="8497888" y="3602038"/>
          <p14:tracePt t="213829" x="8478838" y="3617913"/>
          <p14:tracePt t="213845" x="8469313" y="3632200"/>
          <p14:tracePt t="213860" x="8458200" y="3636963"/>
          <p14:tracePt t="213864" x="8453438" y="3648075"/>
          <p14:tracePt t="213876" x="8448675" y="3652838"/>
          <p14:tracePt t="213946" x="8443913" y="3652838"/>
          <p14:tracePt t="246420" x="8240713" y="3562350"/>
          <p14:tracePt t="246428" x="8002588" y="3438525"/>
          <p14:tracePt t="246436" x="7421563" y="3106738"/>
          <p14:tracePt t="246440" x="7019925" y="2838450"/>
          <p14:tracePt t="246450" x="6303963" y="2490788"/>
          <p14:tracePt t="246455" x="5718175" y="2138363"/>
          <p14:tracePt t="246464" x="5127625" y="1736725"/>
          <p14:tracePt t="246468" x="4532313" y="1508125"/>
          <p14:tracePt t="246477" x="4114800" y="1319213"/>
          <p14:tracePt t="246481" x="3573463" y="1120775"/>
          <p14:tracePt t="246488" x="3316288" y="1092200"/>
          <p14:tracePt t="246497" x="2908300" y="1071563"/>
          <p14:tracePt t="246504" x="2630488" y="1081088"/>
          <p14:tracePt t="246512" x="2317750" y="1131888"/>
          <p14:tracePt t="246516" x="2005013" y="1200150"/>
          <p14:tracePt t="246523" x="1836738" y="1250950"/>
          <p14:tracePt t="246530" x="1624013" y="1304925"/>
          <p14:tracePt t="246537" x="1514475" y="1339850"/>
          <p14:tracePt t="246546" x="1498600" y="1339850"/>
          <p14:tracePt t="246552" x="1493838" y="1339850"/>
          <p14:tracePt t="246769" x="1414463" y="1309688"/>
          <p14:tracePt t="246779" x="1265238" y="1225550"/>
          <p14:tracePt t="246786" x="1141413" y="1116013"/>
          <p14:tracePt t="246793" x="1031875" y="992188"/>
          <p14:tracePt t="246801" x="1027113" y="987425"/>
          <p14:tracePt t="246807" x="823913" y="679450"/>
          <p14:tracePt t="246818" x="739775" y="536575"/>
          <p14:tracePt t="246826" x="719138" y="476250"/>
          <p14:tracePt t="246831" x="690563" y="417513"/>
          <p14:tracePt t="246839" x="685800" y="377825"/>
          <p14:tracePt t="246851" x="665163" y="331788"/>
          <p14:tracePt t="246854" x="646113" y="247650"/>
          <p14:tracePt t="246859" x="625475" y="163513"/>
          <p14:tracePt t="246865" x="590550" y="60325"/>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1DA0CC-564A-47D9-B19A-C170FBCFDAB3}"/>
              </a:ext>
            </a:extLst>
          </p:cNvPr>
          <p:cNvSpPr/>
          <p:nvPr/>
        </p:nvSpPr>
        <p:spPr>
          <a:xfrm>
            <a:off x="700088" y="718470"/>
            <a:ext cx="11072812" cy="3206262"/>
          </a:xfrm>
          <a:prstGeom prst="rect">
            <a:avLst/>
          </a:prstGeom>
        </p:spPr>
        <p:txBody>
          <a:bodyPr wrap="square">
            <a:spAutoFit/>
          </a:bodyPr>
          <a:lstStyle/>
          <a:p>
            <a:pPr algn="just">
              <a:lnSpc>
                <a:spcPct val="107000"/>
              </a:lnSpc>
            </a:pPr>
            <a:r>
              <a:rPr lang="en-MY" sz="1000" b="1" dirty="0">
                <a:ea typeface="Calibri" panose="020F0502020204030204" pitchFamily="34" charset="0"/>
                <a:cs typeface="Times New Roman" panose="02020603050405020304" pitchFamily="18" charset="0"/>
              </a:rPr>
              <a:t> </a:t>
            </a:r>
            <a:endParaRPr lang="en-MY" sz="1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MY" sz="2000" dirty="0">
                <a:solidFill>
                  <a:srgbClr val="000099"/>
                </a:solidFill>
                <a:ea typeface="Calibri" panose="020F0502020204030204" pitchFamily="34" charset="0"/>
                <a:cs typeface="Times New Roman" panose="02020603050405020304" pitchFamily="18" charset="0"/>
              </a:rPr>
              <a:t>Based on assessment of the scale and impact of the public health emergency and the availability of resources and capacities, action plans result in a more effective response. A written or oral incident action plan describes the specific objectives that must be accomplished in succession in order to achieve larger event management goals. </a:t>
            </a:r>
          </a:p>
          <a:p>
            <a:pPr algn="just">
              <a:lnSpc>
                <a:spcPct val="107000"/>
              </a:lnSpc>
            </a:pPr>
            <a:endParaRPr lang="en-MY" sz="2000" dirty="0">
              <a:solidFill>
                <a:srgbClr val="000099"/>
              </a:solidFill>
              <a:ea typeface="Calibri" panose="020F0502020204030204" pitchFamily="34" charset="0"/>
              <a:cs typeface="Times New Roman" panose="02020603050405020304" pitchFamily="18" charset="0"/>
            </a:endParaRPr>
          </a:p>
          <a:p>
            <a:pPr algn="just">
              <a:lnSpc>
                <a:spcPct val="107000"/>
              </a:lnSpc>
            </a:pPr>
            <a:r>
              <a:rPr lang="en-MY" sz="2000" dirty="0">
                <a:ea typeface="Calibri" panose="020F0502020204030204" pitchFamily="34" charset="0"/>
                <a:cs typeface="Times New Roman" panose="02020603050405020304" pitchFamily="18" charset="0"/>
              </a:rPr>
              <a:t>Incident action plans are developed within the planning section, and provide all</a:t>
            </a:r>
            <a:r>
              <a:rPr lang="en-MY" sz="2000" dirty="0">
                <a:latin typeface="Calibri" panose="020F0502020204030204" pitchFamily="34" charset="0"/>
                <a:ea typeface="Calibri" panose="020F0502020204030204" pitchFamily="34" charset="0"/>
                <a:cs typeface="Times New Roman" panose="02020603050405020304" pitchFamily="18" charset="0"/>
              </a:rPr>
              <a:t> </a:t>
            </a:r>
            <a:r>
              <a:rPr lang="en-MY" sz="2000" dirty="0">
                <a:ea typeface="Calibri" panose="020F0502020204030204" pitchFamily="34" charset="0"/>
                <a:cs typeface="Times New Roman" panose="02020603050405020304" pitchFamily="18" charset="0"/>
              </a:rPr>
              <a:t>PHEOC supervisory personnel with directions for current and future actions. Incident action plans also form the basis for defining operational periods. Operational periods reflect the time required to achieve specific objectives identified in the action plan, and to plan in advance for required resources.</a:t>
            </a:r>
            <a:endParaRPr lang="en-MY"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6506BD05-9E3A-41C8-8DDD-B429B127455B}"/>
              </a:ext>
            </a:extLst>
          </p:cNvPr>
          <p:cNvPicPr>
            <a:picLocks noChangeAspect="1"/>
          </p:cNvPicPr>
          <p:nvPr/>
        </p:nvPicPr>
        <p:blipFill>
          <a:blip r:embed="rId4"/>
          <a:stretch>
            <a:fillRect/>
          </a:stretch>
        </p:blipFill>
        <p:spPr>
          <a:xfrm>
            <a:off x="8380092" y="4261941"/>
            <a:ext cx="1984675" cy="2382960"/>
          </a:xfrm>
          <a:prstGeom prst="rect">
            <a:avLst/>
          </a:prstGeom>
        </p:spPr>
      </p:pic>
      <p:sp>
        <p:nvSpPr>
          <p:cNvPr id="4" name="Title 1">
            <a:extLst>
              <a:ext uri="{FF2B5EF4-FFF2-40B4-BE49-F238E27FC236}">
                <a16:creationId xmlns:a16="http://schemas.microsoft.com/office/drawing/2014/main" id="{93797399-FD7A-4D7C-A9B4-664F8AC0F875}"/>
              </a:ext>
            </a:extLst>
          </p:cNvPr>
          <p:cNvSpPr txBox="1">
            <a:spLocks noChangeArrowheads="1"/>
          </p:cNvSpPr>
          <p:nvPr/>
        </p:nvSpPr>
        <p:spPr bwMode="auto">
          <a:xfrm>
            <a:off x="7536870" y="4132915"/>
            <a:ext cx="631104" cy="427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b="1" dirty="0">
                <a:solidFill>
                  <a:srgbClr val="C00000"/>
                </a:solidFill>
              </a:rPr>
              <a:t>IAP</a:t>
            </a:r>
            <a:endParaRPr lang="en-MY" altLang="en-US" sz="2400" b="1" dirty="0">
              <a:solidFill>
                <a:srgbClr val="C00000"/>
              </a:solidFill>
            </a:endParaRPr>
          </a:p>
        </p:txBody>
      </p:sp>
      <p:sp>
        <p:nvSpPr>
          <p:cNvPr id="5" name="Rectangle 4">
            <a:extLst>
              <a:ext uri="{FF2B5EF4-FFF2-40B4-BE49-F238E27FC236}">
                <a16:creationId xmlns:a16="http://schemas.microsoft.com/office/drawing/2014/main" id="{7001AB16-ADBE-42B7-8ACD-1DF05FE6E7B0}"/>
              </a:ext>
            </a:extLst>
          </p:cNvPr>
          <p:cNvSpPr/>
          <p:nvPr/>
        </p:nvSpPr>
        <p:spPr>
          <a:xfrm>
            <a:off x="1908679" y="4115111"/>
            <a:ext cx="4419601" cy="2382960"/>
          </a:xfrm>
          <a:prstGeom prst="rect">
            <a:avLst/>
          </a:prstGeom>
        </p:spPr>
        <p:txBody>
          <a:bodyPr wrap="square">
            <a:spAutoFit/>
          </a:bodyPr>
          <a:lstStyle/>
          <a:p>
            <a:pPr algn="just">
              <a:lnSpc>
                <a:spcPct val="107000"/>
              </a:lnSpc>
            </a:pPr>
            <a:r>
              <a:rPr lang="en-MY" sz="2000" b="1" dirty="0">
                <a:solidFill>
                  <a:srgbClr val="C00000"/>
                </a:solidFill>
                <a:ea typeface="Calibri" panose="020F0502020204030204" pitchFamily="34" charset="0"/>
                <a:cs typeface="Times New Roman" panose="02020603050405020304" pitchFamily="18" charset="0"/>
              </a:rPr>
              <a:t> </a:t>
            </a:r>
            <a:r>
              <a:rPr lang="en-MY" sz="2000" dirty="0">
                <a:solidFill>
                  <a:srgbClr val="C00000"/>
                </a:solidFill>
                <a:ea typeface="Calibri" panose="020F0502020204030204" pitchFamily="34" charset="0"/>
                <a:cs typeface="Times New Roman" panose="02020603050405020304" pitchFamily="18" charset="0"/>
              </a:rPr>
              <a:t>The </a:t>
            </a:r>
            <a:r>
              <a:rPr lang="en-MY" sz="2000" b="1" dirty="0">
                <a:solidFill>
                  <a:srgbClr val="C00000"/>
                </a:solidFill>
                <a:ea typeface="Calibri" panose="020F0502020204030204" pitchFamily="34" charset="0"/>
                <a:cs typeface="Times New Roman" panose="02020603050405020304" pitchFamily="18" charset="0"/>
              </a:rPr>
              <a:t>purpose</a:t>
            </a:r>
            <a:r>
              <a:rPr lang="en-MY" sz="2000" dirty="0">
                <a:solidFill>
                  <a:srgbClr val="C00000"/>
                </a:solidFill>
                <a:ea typeface="Calibri" panose="020F0502020204030204" pitchFamily="34" charset="0"/>
                <a:cs typeface="Times New Roman" panose="02020603050405020304" pitchFamily="18" charset="0"/>
              </a:rPr>
              <a:t> of the IAP is to:</a:t>
            </a:r>
            <a:endParaRPr lang="en-MY"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buFont typeface="Symbol" panose="05050102010706020507" pitchFamily="18" charset="2"/>
              <a:buChar char=""/>
            </a:pPr>
            <a:r>
              <a:rPr lang="en-MY" sz="2000" dirty="0">
                <a:solidFill>
                  <a:srgbClr val="000099"/>
                </a:solidFill>
                <a:ea typeface="Calibri" panose="020F0502020204030204" pitchFamily="34" charset="0"/>
                <a:cs typeface="Times New Roman" panose="02020603050405020304" pitchFamily="18" charset="0"/>
              </a:rPr>
              <a:t>Ensure common goals among response personnel</a:t>
            </a:r>
            <a:endParaRPr lang="en-MY" dirty="0">
              <a:solidFill>
                <a:srgbClr val="000099"/>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buFont typeface="Symbol" panose="05050102010706020507" pitchFamily="18" charset="2"/>
              <a:buChar char=""/>
            </a:pPr>
            <a:r>
              <a:rPr lang="en-MY" sz="2000" dirty="0">
                <a:solidFill>
                  <a:srgbClr val="000099"/>
                </a:solidFill>
                <a:ea typeface="Calibri" panose="020F0502020204030204" pitchFamily="34" charset="0"/>
                <a:cs typeface="Times New Roman" panose="02020603050405020304" pitchFamily="18" charset="0"/>
              </a:rPr>
              <a:t>Provide direction for actions</a:t>
            </a:r>
            <a:endParaRPr lang="en-MY" dirty="0">
              <a:solidFill>
                <a:srgbClr val="000099"/>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buFont typeface="Symbol" panose="05050102010706020507" pitchFamily="18" charset="2"/>
              <a:buChar char=""/>
            </a:pPr>
            <a:r>
              <a:rPr lang="en-MY" sz="2000" dirty="0">
                <a:solidFill>
                  <a:srgbClr val="000099"/>
                </a:solidFill>
                <a:ea typeface="Calibri" panose="020F0502020204030204" pitchFamily="34" charset="0"/>
                <a:cs typeface="Times New Roman" panose="02020603050405020304" pitchFamily="18" charset="0"/>
              </a:rPr>
              <a:t>Provide means of communication of incident objectives</a:t>
            </a:r>
            <a:endParaRPr lang="en-MY" dirty="0">
              <a:solidFill>
                <a:srgbClr val="000099"/>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buFont typeface="Symbol" panose="05050102010706020507" pitchFamily="18" charset="2"/>
              <a:buChar char=""/>
            </a:pPr>
            <a:r>
              <a:rPr lang="en-MY" sz="2000" dirty="0">
                <a:solidFill>
                  <a:srgbClr val="000099"/>
                </a:solidFill>
                <a:ea typeface="Calibri" panose="020F0502020204030204" pitchFamily="34" charset="0"/>
                <a:cs typeface="Times New Roman" panose="02020603050405020304" pitchFamily="18" charset="0"/>
              </a:rPr>
              <a:t>Ensure a coordinated response </a:t>
            </a:r>
            <a:endParaRPr lang="en-MY" dirty="0">
              <a:solidFill>
                <a:srgbClr val="000099"/>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F737F13D-D1AA-4308-9443-DF75C239EE11}"/>
              </a:ext>
            </a:extLst>
          </p:cNvPr>
          <p:cNvSpPr/>
          <p:nvPr/>
        </p:nvSpPr>
        <p:spPr>
          <a:xfrm>
            <a:off x="0" y="122629"/>
            <a:ext cx="12191999" cy="646331"/>
          </a:xfrm>
          <a:prstGeom prst="rect">
            <a:avLst/>
          </a:prstGeom>
          <a:noFill/>
        </p:spPr>
        <p:txBody>
          <a:bodyPr wrap="square" lIns="91440" tIns="45720" rIns="91440" bIns="45720">
            <a:spAutoFit/>
          </a:bodyPr>
          <a:lstStyle/>
          <a:p>
            <a:pPr algn="ctr"/>
            <a:r>
              <a:rPr lang="en-US" sz="36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Incident Action Plan (IAP)</a:t>
            </a:r>
          </a:p>
        </p:txBody>
      </p:sp>
      <p:pic>
        <p:nvPicPr>
          <p:cNvPr id="8" name="Audio 7">
            <a:hlinkClick r:id="" action="ppaction://media"/>
            <a:extLst>
              <a:ext uri="{FF2B5EF4-FFF2-40B4-BE49-F238E27FC236}">
                <a16:creationId xmlns:a16="http://schemas.microsoft.com/office/drawing/2014/main" id="{933BF07E-739F-4A32-8E28-BC9E19E7AA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044199715"/>
      </p:ext>
    </p:extLst>
  </p:cSld>
  <p:clrMapOvr>
    <a:masterClrMapping/>
  </p:clrMapOvr>
  <mc:AlternateContent xmlns:mc="http://schemas.openxmlformats.org/markup-compatibility/2006">
    <mc:Choice xmlns:p14="http://schemas.microsoft.com/office/powerpoint/2010/main" Requires="p14">
      <p:transition spd="slow" p14:dur="2000" advTm="22207"/>
    </mc:Choice>
    <mc:Fallback>
      <p:transition spd="slow" advTm="222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4656" x="8826500" y="700088"/>
          <p14:tracePt t="4665" x="8558213" y="1101725"/>
          <p14:tracePt t="4672" x="8404225" y="1300163"/>
          <p14:tracePt t="4681" x="7967663" y="1841500"/>
          <p14:tracePt t="4685" x="7788275" y="2089150"/>
          <p14:tracePt t="4691" x="7475538" y="2495550"/>
          <p14:tracePt t="4701" x="7015163" y="3041650"/>
          <p14:tracePt t="4704" x="6796088" y="3363913"/>
          <p14:tracePt t="4716" x="6388100" y="3856038"/>
          <p14:tracePt t="4722" x="6210300" y="4019550"/>
          <p14:tracePt t="4728" x="5876925" y="4430713"/>
          <p14:tracePt t="4742" x="5435600" y="4857750"/>
          <p14:tracePt t="4748" x="5311775" y="4967288"/>
          <p14:tracePt t="4753" x="5187950" y="5095875"/>
          <p14:tracePt t="4760" x="5057775" y="5219700"/>
          <p14:tracePt t="4767" x="4984750" y="5275263"/>
          <p14:tracePt t="4776" x="4954588" y="5299075"/>
          <p14:tracePt t="4784" x="4929188" y="5314950"/>
          <p14:tracePt t="4791" x="4924425" y="5329238"/>
          <p14:tracePt t="4794" x="4919663" y="5329238"/>
          <p14:tracePt t="4804" x="4910138" y="5334000"/>
          <p14:tracePt t="5121" x="4924425" y="5226050"/>
          <p14:tracePt t="5128" x="4933950" y="5146675"/>
          <p14:tracePt t="5137" x="4954588" y="5037138"/>
          <p14:tracePt t="5142" x="4978400" y="4868863"/>
          <p14:tracePt t="5152" x="4989513" y="4724400"/>
          <p14:tracePt t="5155" x="4999038" y="4619625"/>
          <p14:tracePt t="5161" x="5013325" y="4525963"/>
          <p14:tracePt t="5170" x="5024438" y="4430713"/>
          <p14:tracePt t="5175" x="5033963" y="4337050"/>
          <p14:tracePt t="5186" x="5033963" y="4271963"/>
          <p14:tracePt t="5189" x="5043488" y="4227513"/>
          <p14:tracePt t="5199" x="5048250" y="4198938"/>
          <p14:tracePt t="5203" x="5048250" y="4183063"/>
          <p14:tracePt t="5211" x="5048250" y="4173538"/>
          <p14:tracePt t="5218" x="5048250" y="4159250"/>
          <p14:tracePt t="5231" x="5053013" y="4152900"/>
          <p14:tracePt t="5237" x="5057775" y="4148138"/>
          <p14:tracePt t="5244" x="5073650" y="4148138"/>
          <p14:tracePt t="5251" x="5078413" y="4143375"/>
          <p14:tracePt t="5257" x="5087938" y="4143375"/>
          <p14:tracePt t="5267" x="5103813" y="4143375"/>
          <p14:tracePt t="5271" x="5113338" y="4143375"/>
          <p14:tracePt t="5280" x="5127625" y="4143375"/>
          <p14:tracePt t="5285" x="5143500" y="4143375"/>
          <p14:tracePt t="5291" x="5153025" y="4148138"/>
          <p14:tracePt t="5300" x="5162550" y="4152900"/>
          <p14:tracePt t="5305" x="5172075" y="4152900"/>
          <p14:tracePt t="5313" x="5176838" y="4152900"/>
          <p14:tracePt t="5319" x="5183188" y="4152900"/>
          <p14:tracePt t="5335" x="5187950" y="4152900"/>
          <p14:tracePt t="5339" x="5197475" y="4152900"/>
          <p14:tracePt t="5348" x="5207000" y="4152900"/>
          <p14:tracePt t="5353" x="5211763" y="4152900"/>
          <p14:tracePt t="5360" x="5218113" y="4152900"/>
          <p14:tracePt t="5368" x="5232400" y="4152900"/>
          <p14:tracePt t="5375" x="5241925" y="4152900"/>
          <p14:tracePt t="5384" x="5257800" y="4164013"/>
          <p14:tracePt t="5387" x="5272088" y="4168775"/>
          <p14:tracePt t="5395" x="5281613" y="4168775"/>
          <p14:tracePt t="5403" x="5297488" y="4178300"/>
          <p14:tracePt t="5409" x="5311775" y="4183063"/>
          <p14:tracePt t="5417" x="5321300" y="4183063"/>
          <p14:tracePt t="5423" x="5337175" y="4187825"/>
          <p14:tracePt t="5431" x="5351463" y="4198938"/>
          <p14:tracePt t="5436" x="5365750" y="4213225"/>
          <p14:tracePt t="5444" x="5376863" y="4213225"/>
          <p14:tracePt t="5452" x="5376863" y="4217988"/>
          <p14:tracePt t="5457" x="5381625" y="4222750"/>
          <p14:tracePt t="5471" x="5386388" y="4227513"/>
          <p14:tracePt t="5507" x="5386388" y="4232275"/>
          <p14:tracePt t="5522" x="5386388" y="4238625"/>
          <p14:tracePt t="5528" x="5386388" y="4243388"/>
          <p14:tracePt t="5543" x="5386388" y="4248150"/>
          <p14:tracePt t="5551" x="5386388" y="4257675"/>
          <p14:tracePt t="5568" x="5386388" y="4267200"/>
          <p14:tracePt t="5584" x="5386388" y="4271963"/>
          <p14:tracePt t="5589" x="5386388" y="4278313"/>
          <p14:tracePt t="5603" x="5386388" y="4287838"/>
          <p14:tracePt t="5611" x="5386388" y="4302125"/>
          <p14:tracePt t="5616" x="5386388" y="4311650"/>
          <p14:tracePt t="5623" x="5386388" y="4327525"/>
          <p14:tracePt t="5630" x="5386388" y="4332288"/>
          <p14:tracePt t="5637" x="5386388" y="4337050"/>
          <p14:tracePt t="5641" x="5386388" y="4351338"/>
          <p14:tracePt t="5651" x="5386388" y="4357688"/>
          <p14:tracePt t="5655" x="5386388" y="4362450"/>
          <p14:tracePt t="5666" x="5386388" y="4367213"/>
          <p14:tracePt t="5670" x="5386388" y="4371975"/>
          <p14:tracePt t="5686" x="5386388" y="4376738"/>
          <p14:tracePt t="5692" x="5386388" y="4381500"/>
          <p14:tracePt t="5708" x="5386388" y="4391025"/>
          <p14:tracePt t="5815" x="5386388" y="4397375"/>
          <p14:tracePt t="5832" x="5386388" y="4402138"/>
          <p14:tracePt t="5835" x="5386388" y="4406900"/>
          <p14:tracePt t="5856" x="5395913" y="4406900"/>
          <p14:tracePt t="5925" x="5395913" y="4411663"/>
          <p14:tracePt t="5932" x="5400675" y="4416425"/>
          <p14:tracePt t="5946" x="5405438" y="4421188"/>
          <p14:tracePt t="5952" x="5410200" y="4430713"/>
          <p14:tracePt t="5958" x="5410200" y="4441825"/>
          <p14:tracePt t="5968" x="5416550" y="4446588"/>
          <p14:tracePt t="5973" x="5421313" y="4460875"/>
          <p14:tracePt t="5987" x="5435600" y="4495800"/>
          <p14:tracePt t="5995" x="5435600" y="4505325"/>
          <p14:tracePt t="6002" x="5445125" y="4530725"/>
          <p14:tracePt t="6007" x="5449888" y="4549775"/>
          <p14:tracePt t="6018" x="5449888" y="4565650"/>
          <p14:tracePt t="6022" x="5461000" y="4595813"/>
          <p14:tracePt t="6028" x="5465763" y="4610100"/>
          <p14:tracePt t="6034" x="5465763" y="4629150"/>
          <p14:tracePt t="6042" x="5475288" y="4649788"/>
          <p14:tracePt t="6055" x="5480050" y="4679950"/>
          <p14:tracePt t="6070" x="5491163" y="4689475"/>
          <p14:tracePt t="6076" x="5491163" y="4699000"/>
          <p14:tracePt t="6088" x="5491163" y="4703763"/>
          <p14:tracePt t="6100" x="5491163" y="4708525"/>
          <p14:tracePt t="6104" x="5491163" y="4719638"/>
          <p14:tracePt t="6108" x="5491163" y="4724400"/>
          <p14:tracePt t="6125" x="5491163" y="4729163"/>
          <p14:tracePt t="6136" x="5491163" y="4733925"/>
          <p14:tracePt t="6610" x="5449888" y="4773613"/>
          <p14:tracePt t="6617" x="5386388" y="4833938"/>
          <p14:tracePt t="6624" x="5311775" y="4908550"/>
          <p14:tracePt t="6637" x="5192713" y="5011738"/>
          <p14:tracePt t="6646" x="5167313" y="5027613"/>
          <p14:tracePt t="6655" x="5148263" y="5041900"/>
          <p14:tracePt t="6662" x="5137150" y="5046663"/>
          <p14:tracePt t="6672" x="5127625" y="5051425"/>
          <p14:tracePt t="6686" x="5127625" y="5056188"/>
          <p14:tracePt t="6719" x="5157788" y="5056188"/>
          <p14:tracePt t="6725" x="5176838" y="5056188"/>
          <p14:tracePt t="6736" x="5202238" y="5046663"/>
          <p14:tracePt t="6740" x="5222875" y="5041900"/>
          <p14:tracePt t="6747" x="5251450" y="5041900"/>
          <p14:tracePt t="6755" x="5272088" y="5032375"/>
          <p14:tracePt t="6758" x="5307013" y="5027613"/>
          <p14:tracePt t="6767" x="5326063" y="5027613"/>
          <p14:tracePt t="6771" x="5337175" y="5027613"/>
          <p14:tracePt t="6778" x="5360988" y="5027613"/>
          <p14:tracePt t="6786" x="5381625" y="5016500"/>
          <p14:tracePt t="6792" x="5395913" y="5016500"/>
          <p14:tracePt t="6801" x="5400675" y="5016500"/>
          <p14:tracePt t="6808" x="5405438" y="5016500"/>
          <p14:tracePt t="6819" x="5410200" y="5016500"/>
          <p14:tracePt t="6823" x="5416550" y="5016500"/>
          <p14:tracePt t="6833" x="5421313" y="5016500"/>
          <p14:tracePt t="6837" x="5426075" y="5016500"/>
          <p14:tracePt t="6842" x="5435600" y="5016500"/>
          <p14:tracePt t="6852" x="5440363" y="5016500"/>
          <p14:tracePt t="6857" x="5445125" y="5016500"/>
          <p14:tracePt t="6870" x="5456238" y="5016500"/>
          <p14:tracePt t="6879" x="5461000" y="5027613"/>
          <p14:tracePt t="6886" x="5465763" y="5032375"/>
          <p14:tracePt t="6891" x="5475288" y="5032375"/>
          <p14:tracePt t="6905" x="5484813" y="5041900"/>
          <p14:tracePt t="6917" x="5484813" y="5046663"/>
          <p14:tracePt t="7021" x="5484813" y="5051425"/>
          <p14:tracePt t="8303" x="5435600" y="5067300"/>
          <p14:tracePt t="8309" x="5365750" y="5076825"/>
          <p14:tracePt t="8324" x="5251450" y="5106988"/>
          <p14:tracePt t="8330" x="5197475" y="5106988"/>
          <p14:tracePt t="8346" x="5127625" y="5106988"/>
          <p14:tracePt t="8352" x="5087938" y="5106988"/>
          <p14:tracePt t="8363" x="5068888" y="5106988"/>
          <p14:tracePt t="8373" x="5033963" y="5106988"/>
          <p14:tracePt t="8378" x="5024438" y="5106988"/>
          <p14:tracePt t="8389" x="5008563" y="5106988"/>
          <p14:tracePt t="8393" x="5003800" y="5106988"/>
          <p14:tracePt t="8406" x="4999038" y="5106988"/>
          <p14:tracePt t="8419" x="4984750" y="5106988"/>
          <p14:tracePt t="8439" x="4978400" y="5106988"/>
          <p14:tracePt t="8508" x="4973638" y="5106988"/>
          <p14:tracePt t="8538" x="4973638" y="5111750"/>
          <p14:tracePt t="8553" x="4968875" y="5116513"/>
          <p14:tracePt t="8631" x="4964113" y="5116513"/>
          <p14:tracePt t="10501" x="4938713" y="5165725"/>
          <p14:tracePt t="10507" x="4910138" y="5235575"/>
          <p14:tracePt t="10519" x="4889500" y="5289550"/>
          <p14:tracePt t="10521" x="4879975" y="5349875"/>
          <p14:tracePt t="10528" x="4875213" y="5403850"/>
          <p14:tracePt t="10536" x="4864100" y="5434013"/>
          <p14:tracePt t="10544" x="4859338" y="5453063"/>
          <p14:tracePt t="10552" x="4859338" y="5478463"/>
          <p14:tracePt t="10558" x="4859338" y="5487988"/>
          <p14:tracePt t="10561" x="4859338" y="5503863"/>
          <p14:tracePt t="10569" x="4859338" y="5508625"/>
          <p14:tracePt t="10577" x="4859338" y="5513388"/>
          <p14:tracePt t="10585" x="4864100" y="5518150"/>
          <p14:tracePt t="10590" x="4875213" y="5522913"/>
          <p14:tracePt t="10597" x="4889500" y="5532438"/>
          <p14:tracePt t="10603" x="4905375" y="5538788"/>
          <p14:tracePt t="10610" x="4914900" y="5538788"/>
          <p14:tracePt t="10621" x="4929188" y="5538788"/>
          <p14:tracePt t="10626" x="4949825" y="5538788"/>
          <p14:tracePt t="10630" x="4968875" y="5538788"/>
          <p14:tracePt t="10644" x="5013325" y="5538788"/>
          <p14:tracePt t="10652" x="5029200" y="5538788"/>
          <p14:tracePt t="10659" x="5038725" y="5538788"/>
          <p14:tracePt t="10672" x="5048250" y="5543550"/>
          <p14:tracePt t="10677" x="5057775" y="5543550"/>
          <p14:tracePt t="10687" x="5064125" y="5543550"/>
          <p14:tracePt t="10704" x="5068888" y="5543550"/>
          <p14:tracePt t="10707" x="5073650" y="5543550"/>
          <p14:tracePt t="10719" x="5078413" y="5543550"/>
          <p14:tracePt t="10727" x="5083175" y="5543550"/>
          <p14:tracePt t="10736" x="5087938" y="5543550"/>
          <p14:tracePt t="10744" x="5092700" y="5543550"/>
          <p14:tracePt t="10755" x="5103813" y="5543550"/>
          <p14:tracePt t="10761" x="5108575" y="5543550"/>
          <p14:tracePt t="10769" x="5113338" y="5543550"/>
          <p14:tracePt t="10776" x="5118100" y="5543550"/>
          <p14:tracePt t="10787" x="5122863" y="5543550"/>
          <p14:tracePt t="10789" x="5127625" y="5543550"/>
          <p14:tracePt t="10794" x="5132388" y="5543550"/>
          <p14:tracePt t="10802" x="5143500" y="5543550"/>
          <p14:tracePt t="10810" x="5153025" y="5543550"/>
          <p14:tracePt t="10820" x="5157788" y="5543550"/>
          <p14:tracePt t="10823" x="5162550" y="5543550"/>
          <p14:tracePt t="10829" x="5167313" y="5543550"/>
          <p14:tracePt t="10837" x="5176838" y="5543550"/>
          <p14:tracePt t="10845" x="5183188" y="5543550"/>
          <p14:tracePt t="10853" x="5187950" y="5543550"/>
          <p14:tracePt t="10864" x="5192713" y="5543550"/>
          <p14:tracePt t="10901" x="5197475" y="5543550"/>
          <p14:tracePt t="10911" x="5202238" y="5543550"/>
          <p14:tracePt t="10913" x="5207000" y="5543550"/>
          <p14:tracePt t="10936" x="5218113" y="5543550"/>
          <p14:tracePt t="10939" x="5222875" y="5543550"/>
          <p14:tracePt t="10953" x="5232400" y="5543550"/>
          <p14:tracePt t="10961" x="5232400" y="5538788"/>
          <p14:tracePt t="10967" x="5246688" y="5538788"/>
          <p14:tracePt t="10975" x="5246688" y="5532438"/>
          <p14:tracePt t="10978" x="5251450" y="5532438"/>
          <p14:tracePt t="10988" x="5257800" y="5532438"/>
          <p14:tracePt t="10992" x="5257800" y="5527675"/>
          <p14:tracePt t="10998" x="5267325" y="5522913"/>
          <p14:tracePt t="11013" x="5281613" y="5513388"/>
          <p14:tracePt t="11022" x="5286375" y="5508625"/>
          <p14:tracePt t="11025" x="5291138" y="5508625"/>
          <p14:tracePt t="11033" x="5307013" y="5503863"/>
          <p14:tracePt t="11039" x="5311775" y="5499100"/>
          <p14:tracePt t="11046" x="5321300" y="5499100"/>
          <p14:tracePt t="11055" x="5326063" y="5492750"/>
          <p14:tracePt t="11059" x="5341938" y="5492750"/>
          <p14:tracePt t="11073" x="5351463" y="5492750"/>
          <p14:tracePt t="11089" x="5360988" y="5492750"/>
          <p14:tracePt t="11094" x="5365750" y="5492750"/>
          <p14:tracePt t="11162" x="5365750" y="5483225"/>
          <p14:tracePt t="11169" x="5370513" y="5483225"/>
          <p14:tracePt t="11176" x="5376863" y="5483225"/>
          <p14:tracePt t="11205" x="5381625" y="5483225"/>
          <p14:tracePt t="12584" x="5370513" y="5543550"/>
          <p14:tracePt t="12590" x="5341938" y="5627688"/>
          <p14:tracePt t="12597" x="5316538" y="5721350"/>
          <p14:tracePt t="12604" x="5311775" y="5776913"/>
          <p14:tracePt t="12611" x="5291138" y="5845175"/>
          <p14:tracePt t="12622" x="5281613" y="5905500"/>
          <p14:tracePt t="12626" x="5272088" y="5945188"/>
          <p14:tracePt t="12630" x="5262563" y="5989638"/>
          <p14:tracePt t="12637" x="5251450" y="6034088"/>
          <p14:tracePt t="12644" x="5251450" y="6054725"/>
          <p14:tracePt t="12658" x="5251450" y="6094413"/>
          <p14:tracePt t="12669" x="5251450" y="6108700"/>
          <p14:tracePt t="12672" x="5257800" y="6113463"/>
          <p14:tracePt t="12680" x="5262563" y="6118225"/>
          <p14:tracePt t="12688" x="5262563" y="6122988"/>
          <p14:tracePt t="12695" x="5267325" y="6134100"/>
          <p14:tracePt t="12707" x="5276850" y="6138863"/>
          <p14:tracePt t="12713" x="5281613" y="6138863"/>
          <p14:tracePt t="12728" x="5286375" y="6138863"/>
          <p14:tracePt t="12740" x="5297488" y="6138863"/>
          <p14:tracePt t="12749" x="5302250" y="6138863"/>
          <p14:tracePt t="12755" x="5307013" y="6138863"/>
          <p14:tracePt t="12763" x="5311775" y="6138863"/>
          <p14:tracePt t="12770" x="5326063" y="6122988"/>
          <p14:tracePt t="12777" x="5330825" y="6108700"/>
          <p14:tracePt t="12782" x="5346700" y="6094413"/>
          <p14:tracePt t="12789" x="5360988" y="6083300"/>
          <p14:tracePt t="12796" x="5370513" y="6069013"/>
          <p14:tracePt t="12805" x="5386388" y="6059488"/>
          <p14:tracePt t="12810" x="5400675" y="6048375"/>
          <p14:tracePt t="12819" x="5405438" y="6048375"/>
          <p14:tracePt t="12823" x="5410200" y="6034088"/>
          <p14:tracePt t="12829" x="5421313" y="6034088"/>
          <p14:tracePt t="12839" x="5426075" y="6029325"/>
          <p14:tracePt t="12845" x="5430838" y="6024563"/>
          <p14:tracePt t="12857" x="5435600" y="6024563"/>
          <p14:tracePt t="20284" x="5435600" y="5940425"/>
          <p14:tracePt t="20291" x="5449888" y="5641975"/>
          <p14:tracePt t="20299" x="5495925" y="5403850"/>
          <p14:tracePt t="20313" x="5629275" y="4892675"/>
          <p14:tracePt t="20318" x="5703888" y="4699000"/>
          <p14:tracePt t="20327" x="5743575" y="4575175"/>
          <p14:tracePt t="20334" x="5797550" y="4362450"/>
          <p14:tracePt t="20341" x="5857875" y="4124325"/>
          <p14:tracePt t="20347" x="5883275" y="4029075"/>
          <p14:tracePt t="20350" x="5902325" y="3919538"/>
          <p14:tracePt t="20359" x="5916613" y="3676650"/>
          <p14:tracePt t="20364" x="5907088" y="3508375"/>
          <p14:tracePt t="20371" x="5897563" y="3398838"/>
          <p14:tracePt t="20379" x="5827713" y="3165475"/>
          <p14:tracePt t="20384" x="5729288" y="2863850"/>
          <p14:tracePt t="20394" x="5683250" y="2768600"/>
          <p14:tracePt t="20399" x="5575300" y="2565400"/>
          <p14:tracePt t="20408" x="5440363" y="2252663"/>
          <p14:tracePt t="20412" x="5370513" y="2154238"/>
          <p14:tracePt t="20418" x="5241925" y="2058988"/>
          <p14:tracePt t="20428" x="5092700" y="1925638"/>
          <p14:tracePt t="20432" x="4978400" y="1855788"/>
          <p14:tracePt t="20442" x="4779963" y="1762125"/>
          <p14:tracePt t="20447" x="4551363" y="1671638"/>
          <p14:tracePt t="20452" x="4483100" y="1643063"/>
          <p14:tracePt t="20462" x="4422775" y="1612900"/>
          <p14:tracePt t="20466" x="4387850" y="1587500"/>
          <p14:tracePt t="20475" x="4352925" y="1563688"/>
          <p14:tracePt t="20481" x="4333875" y="1538288"/>
          <p14:tracePt t="20489" x="4319588" y="1524000"/>
          <p14:tracePt t="20496" x="4308475" y="1512888"/>
          <p14:tracePt t="20500" x="4303713" y="1503363"/>
          <p14:tracePt t="20530" x="4313238" y="1498600"/>
          <p14:tracePt t="20546" x="4352925" y="1484313"/>
          <p14:tracePt t="20548" x="4373563" y="1484313"/>
          <p14:tracePt t="20555" x="4383088" y="1484313"/>
          <p14:tracePt t="20563" x="4427538" y="1493838"/>
          <p14:tracePt t="20569" x="4471988" y="1519238"/>
          <p14:tracePt t="20579" x="4518025" y="1547813"/>
          <p14:tracePt t="20583" x="4567238" y="1587500"/>
          <p14:tracePt t="20590" x="4616450" y="1622425"/>
          <p14:tracePt t="20598" x="4660900" y="1662113"/>
          <p14:tracePt t="20616" x="4765675" y="1785938"/>
          <p14:tracePt t="20620" x="4835525" y="1846263"/>
          <p14:tracePt t="20629" x="4933950" y="1925638"/>
          <p14:tracePt t="20636" x="5033963" y="2000250"/>
          <p14:tracePt t="20641" x="5167313" y="2098675"/>
          <p14:tracePt t="20649" x="5276850" y="2178050"/>
          <p14:tracePt t="20652" x="5465763" y="2282825"/>
          <p14:tracePt t="20660" x="5659438" y="2352675"/>
          <p14:tracePt t="20665" x="5876925" y="2411413"/>
          <p14:tracePt t="20673" x="6086475" y="2451100"/>
          <p14:tracePt t="20681" x="6219825" y="2476500"/>
          <p14:tracePt t="20688" x="6348413" y="2476500"/>
          <p14:tracePt t="20696" x="6443663" y="2466975"/>
          <p14:tracePt t="20701" x="6537325" y="2455863"/>
          <p14:tracePt t="20707" x="6621463" y="2427288"/>
          <p14:tracePt t="20715" x="6707188" y="2387600"/>
          <p14:tracePt t="20725" x="6781800" y="2332038"/>
          <p14:tracePt t="20730" x="6850063" y="2268538"/>
          <p14:tracePt t="20735" x="6915150" y="2193925"/>
          <p14:tracePt t="20742" x="6954838" y="2149475"/>
          <p14:tracePt t="20751" x="6994525" y="2098675"/>
          <p14:tracePt t="20760" x="7019925" y="2063750"/>
          <p14:tracePt t="20765" x="7048500" y="2005013"/>
          <p14:tracePt t="20769" x="7069138" y="1949450"/>
          <p14:tracePt t="20777" x="7069138" y="1870075"/>
          <p14:tracePt t="20783" x="7069138" y="1801813"/>
          <p14:tracePt t="20793" x="7054850" y="1757363"/>
          <p14:tracePt t="20800" x="7038975" y="1727200"/>
          <p14:tracePt t="20807" x="7008813" y="1692275"/>
          <p14:tracePt t="20811" x="6989763" y="1666875"/>
          <p14:tracePt t="20818" x="6915150" y="1617663"/>
          <p14:tracePt t="20827" x="6845300" y="1573213"/>
          <p14:tracePt t="20832" x="6796088" y="1538288"/>
          <p14:tracePt t="20846" x="6711950" y="1463675"/>
          <p14:tracePt t="20851" x="6686550" y="1439863"/>
          <p14:tracePt t="20861" x="6667500" y="1419225"/>
          <p14:tracePt t="20867" x="6642100" y="1384300"/>
          <p14:tracePt t="20875" x="6627813" y="1370013"/>
          <p14:tracePt t="20881" x="6621463" y="1365250"/>
          <p14:tracePt t="20890" x="6607175" y="1354138"/>
          <p14:tracePt t="20893" x="6592888" y="1349375"/>
          <p14:tracePt t="20899" x="6581775" y="1344613"/>
          <p14:tracePt t="20908" x="6537325" y="1335088"/>
          <p14:tracePt t="20913" x="6434138" y="1325563"/>
          <p14:tracePt t="20919" x="6254750" y="1325563"/>
          <p14:tracePt t="20928" x="6145213" y="1339850"/>
          <p14:tracePt t="20933" x="5853113" y="1414463"/>
          <p14:tracePt t="20939" x="5421313" y="1563688"/>
          <p14:tracePt t="20948" x="5246688" y="1631950"/>
          <p14:tracePt t="20953" x="4760913" y="1785938"/>
          <p14:tracePt t="20962" x="4665663" y="1816100"/>
          <p14:tracePt t="20967" x="4471988" y="1870075"/>
          <p14:tracePt t="20975" x="4467225" y="1876425"/>
          <p14:tracePt t="20981" x="4457700" y="1876425"/>
          <p14:tracePt t="20989" x="4452938" y="1876425"/>
          <p14:tracePt t="21243" x="4383088" y="1790700"/>
          <p14:tracePt t="21250" x="4289425" y="1677988"/>
          <p14:tracePt t="21259" x="4040188" y="1479550"/>
          <p14:tracePt t="21263" x="3683000" y="1176338"/>
          <p14:tracePt t="21273" x="3409950" y="987425"/>
          <p14:tracePt t="21284" x="2497138" y="669925"/>
          <p14:tracePt t="21291" x="1965325" y="569913"/>
          <p14:tracePt t="21304" x="1241425" y="485775"/>
          <p14:tracePt t="21314" x="1012825" y="457200"/>
          <p14:tracePt t="21321" x="784225" y="427038"/>
          <p14:tracePt t="21327" x="674688" y="392113"/>
          <p14:tracePt t="21333" x="565150" y="361950"/>
          <p14:tracePt t="21347" x="452438" y="303213"/>
          <p14:tracePt t="21354" x="427038" y="287338"/>
          <p14:tracePt t="21361" x="412750" y="273050"/>
          <p14:tracePt t="21367" x="406400" y="268288"/>
          <p14:tracePt t="21380" x="401638" y="263525"/>
          <p14:tracePt t="21579" x="342900" y="198438"/>
          <p14:tracePt t="21587" x="263525" y="69850"/>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033"/>
            <a:ext cx="11988800" cy="5947919"/>
          </a:xfrm>
          <a:prstGeom prst="rect">
            <a:avLst/>
          </a:prstGeom>
          <a:blipFill>
            <a:blip r:embed="rId5" cstate="print"/>
            <a:stretch>
              <a:fillRect/>
            </a:stretch>
          </a:blipFill>
        </p:spPr>
        <p:txBody>
          <a:bodyPr wrap="square" lIns="0" tIns="0" rIns="0" bIns="0" rtlCol="0"/>
          <a:lstStyle/>
          <a:p>
            <a:endParaRPr sz="2400"/>
          </a:p>
        </p:txBody>
      </p:sp>
      <p:sp>
        <p:nvSpPr>
          <p:cNvPr id="4" name="object 4"/>
          <p:cNvSpPr/>
          <p:nvPr/>
        </p:nvSpPr>
        <p:spPr>
          <a:xfrm>
            <a:off x="8851919" y="1284915"/>
            <a:ext cx="503767" cy="719667"/>
          </a:xfrm>
          <a:custGeom>
            <a:avLst/>
            <a:gdLst/>
            <a:ahLst/>
            <a:cxnLst/>
            <a:rect l="l" t="t" r="r" b="b"/>
            <a:pathLst>
              <a:path w="377825" h="539750">
                <a:moveTo>
                  <a:pt x="377799" y="350763"/>
                </a:moveTo>
                <a:lnTo>
                  <a:pt x="0" y="350763"/>
                </a:lnTo>
                <a:lnTo>
                  <a:pt x="188975" y="539739"/>
                </a:lnTo>
                <a:lnTo>
                  <a:pt x="377799" y="350763"/>
                </a:lnTo>
                <a:close/>
              </a:path>
              <a:path w="377825" h="539750">
                <a:moveTo>
                  <a:pt x="283311" y="0"/>
                </a:moveTo>
                <a:lnTo>
                  <a:pt x="94487" y="0"/>
                </a:lnTo>
                <a:lnTo>
                  <a:pt x="94487" y="350763"/>
                </a:lnTo>
                <a:lnTo>
                  <a:pt x="283311" y="350763"/>
                </a:lnTo>
                <a:lnTo>
                  <a:pt x="283311" y="0"/>
                </a:lnTo>
                <a:close/>
              </a:path>
            </a:pathLst>
          </a:custGeom>
          <a:solidFill>
            <a:srgbClr val="C00000"/>
          </a:solidFill>
        </p:spPr>
        <p:txBody>
          <a:bodyPr wrap="square" lIns="0" tIns="0" rIns="0" bIns="0" rtlCol="0"/>
          <a:lstStyle/>
          <a:p>
            <a:endParaRPr sz="2400"/>
          </a:p>
        </p:txBody>
      </p:sp>
      <p:sp>
        <p:nvSpPr>
          <p:cNvPr id="5" name="object 5"/>
          <p:cNvSpPr/>
          <p:nvPr/>
        </p:nvSpPr>
        <p:spPr>
          <a:xfrm>
            <a:off x="8851919" y="1284915"/>
            <a:ext cx="503767" cy="719667"/>
          </a:xfrm>
          <a:custGeom>
            <a:avLst/>
            <a:gdLst/>
            <a:ahLst/>
            <a:cxnLst/>
            <a:rect l="l" t="t" r="r" b="b"/>
            <a:pathLst>
              <a:path w="377825" h="539750">
                <a:moveTo>
                  <a:pt x="0" y="350763"/>
                </a:moveTo>
                <a:lnTo>
                  <a:pt x="94487" y="350763"/>
                </a:lnTo>
                <a:lnTo>
                  <a:pt x="94487" y="0"/>
                </a:lnTo>
                <a:lnTo>
                  <a:pt x="283311" y="0"/>
                </a:lnTo>
                <a:lnTo>
                  <a:pt x="283311" y="350763"/>
                </a:lnTo>
                <a:lnTo>
                  <a:pt x="377799" y="350763"/>
                </a:lnTo>
                <a:lnTo>
                  <a:pt x="188975" y="539739"/>
                </a:lnTo>
                <a:lnTo>
                  <a:pt x="0" y="350763"/>
                </a:lnTo>
                <a:close/>
              </a:path>
            </a:pathLst>
          </a:custGeom>
          <a:ln w="12700">
            <a:solidFill>
              <a:srgbClr val="107DA6"/>
            </a:solidFill>
          </a:ln>
        </p:spPr>
        <p:txBody>
          <a:bodyPr wrap="square" lIns="0" tIns="0" rIns="0" bIns="0" rtlCol="0"/>
          <a:lstStyle/>
          <a:p>
            <a:endParaRPr sz="2400"/>
          </a:p>
        </p:txBody>
      </p:sp>
      <p:sp>
        <p:nvSpPr>
          <p:cNvPr id="7" name="object 7"/>
          <p:cNvSpPr/>
          <p:nvPr/>
        </p:nvSpPr>
        <p:spPr>
          <a:xfrm>
            <a:off x="0" y="2033"/>
            <a:ext cx="12192000" cy="982980"/>
          </a:xfrm>
          <a:custGeom>
            <a:avLst/>
            <a:gdLst/>
            <a:ahLst/>
            <a:cxnLst/>
            <a:rect l="l" t="t" r="r" b="b"/>
            <a:pathLst>
              <a:path w="9144000" h="737235">
                <a:moveTo>
                  <a:pt x="0" y="738189"/>
                </a:moveTo>
                <a:lnTo>
                  <a:pt x="9143999" y="738189"/>
                </a:lnTo>
                <a:lnTo>
                  <a:pt x="9143999" y="1456"/>
                </a:lnTo>
              </a:path>
              <a:path w="9144000" h="737235">
                <a:moveTo>
                  <a:pt x="0" y="1456"/>
                </a:moveTo>
                <a:lnTo>
                  <a:pt x="0" y="738189"/>
                </a:lnTo>
              </a:path>
            </a:pathLst>
          </a:custGeom>
          <a:ln w="9524">
            <a:solidFill>
              <a:srgbClr val="000000"/>
            </a:solidFill>
          </a:ln>
        </p:spPr>
        <p:txBody>
          <a:bodyPr wrap="square" lIns="0" tIns="0" rIns="0" bIns="0" rtlCol="0"/>
          <a:lstStyle/>
          <a:p>
            <a:endParaRPr sz="2400"/>
          </a:p>
        </p:txBody>
      </p:sp>
      <p:sp>
        <p:nvSpPr>
          <p:cNvPr id="8" name="object 8"/>
          <p:cNvSpPr txBox="1">
            <a:spLocks noGrp="1"/>
          </p:cNvSpPr>
          <p:nvPr>
            <p:ph type="title"/>
          </p:nvPr>
        </p:nvSpPr>
        <p:spPr>
          <a:xfrm>
            <a:off x="1625600" y="91021"/>
            <a:ext cx="8940800" cy="430887"/>
          </a:xfrm>
          <a:prstGeom prst="rect">
            <a:avLst/>
          </a:prstGeom>
        </p:spPr>
        <p:txBody>
          <a:bodyPr vert="horz" wrap="square" lIns="0" tIns="0" rIns="0" bIns="0" rtlCol="0" anchor="ctr">
            <a:spAutoFit/>
          </a:bodyPr>
          <a:lstStyle/>
          <a:p>
            <a:pPr marL="325959">
              <a:lnSpc>
                <a:spcPct val="100000"/>
              </a:lnSpc>
            </a:pPr>
            <a:r>
              <a:rPr sz="2800" dirty="0">
                <a:solidFill>
                  <a:srgbClr val="FFFF00"/>
                </a:solidFill>
              </a:rPr>
              <a:t>N</a:t>
            </a:r>
            <a:r>
              <a:rPr sz="2800" spc="-220" dirty="0">
                <a:solidFill>
                  <a:srgbClr val="FFFF00"/>
                </a:solidFill>
              </a:rPr>
              <a:t>A</a:t>
            </a:r>
            <a:r>
              <a:rPr sz="2800" spc="-7" dirty="0">
                <a:solidFill>
                  <a:srgbClr val="FFFF00"/>
                </a:solidFill>
              </a:rPr>
              <a:t>TIO</a:t>
            </a:r>
            <a:r>
              <a:rPr sz="2800" spc="-13" dirty="0">
                <a:solidFill>
                  <a:srgbClr val="FFFF00"/>
                </a:solidFill>
              </a:rPr>
              <a:t>N</a:t>
            </a:r>
            <a:r>
              <a:rPr sz="2800" dirty="0">
                <a:solidFill>
                  <a:srgbClr val="FFFF00"/>
                </a:solidFill>
              </a:rPr>
              <a:t>AL</a:t>
            </a:r>
            <a:r>
              <a:rPr sz="2800" spc="-67" dirty="0">
                <a:solidFill>
                  <a:srgbClr val="FFFF00"/>
                </a:solidFill>
                <a:latin typeface="Times New Roman"/>
                <a:cs typeface="Times New Roman"/>
              </a:rPr>
              <a:t> </a:t>
            </a:r>
            <a:r>
              <a:rPr sz="2800" spc="-7" dirty="0">
                <a:solidFill>
                  <a:srgbClr val="FFFF00"/>
                </a:solidFill>
              </a:rPr>
              <a:t>DI</a:t>
            </a:r>
            <a:r>
              <a:rPr sz="2800" spc="-27" dirty="0">
                <a:solidFill>
                  <a:srgbClr val="FFFF00"/>
                </a:solidFill>
              </a:rPr>
              <a:t>S</a:t>
            </a:r>
            <a:r>
              <a:rPr sz="2800" dirty="0">
                <a:solidFill>
                  <a:srgbClr val="FFFF00"/>
                </a:solidFill>
              </a:rPr>
              <a:t>A</a:t>
            </a:r>
            <a:r>
              <a:rPr sz="2800" spc="-13" dirty="0">
                <a:solidFill>
                  <a:srgbClr val="FFFF00"/>
                </a:solidFill>
              </a:rPr>
              <a:t>S</a:t>
            </a:r>
            <a:r>
              <a:rPr sz="2800" spc="-7" dirty="0">
                <a:solidFill>
                  <a:srgbClr val="FFFF00"/>
                </a:solidFill>
              </a:rPr>
              <a:t>T</a:t>
            </a:r>
            <a:r>
              <a:rPr sz="2800" spc="-13" dirty="0">
                <a:solidFill>
                  <a:srgbClr val="FFFF00"/>
                </a:solidFill>
              </a:rPr>
              <a:t>E</a:t>
            </a:r>
            <a:r>
              <a:rPr sz="2800" dirty="0">
                <a:solidFill>
                  <a:srgbClr val="FFFF00"/>
                </a:solidFill>
              </a:rPr>
              <a:t>R</a:t>
            </a:r>
            <a:r>
              <a:rPr sz="2800" spc="-93" dirty="0">
                <a:solidFill>
                  <a:srgbClr val="FFFF00"/>
                </a:solidFill>
                <a:latin typeface="Times New Roman"/>
                <a:cs typeface="Times New Roman"/>
              </a:rPr>
              <a:t> </a:t>
            </a:r>
            <a:r>
              <a:rPr sz="2800" spc="-20" dirty="0">
                <a:solidFill>
                  <a:srgbClr val="FFFF00"/>
                </a:solidFill>
              </a:rPr>
              <a:t>C</a:t>
            </a:r>
            <a:r>
              <a:rPr sz="2800" spc="-7" dirty="0">
                <a:solidFill>
                  <a:srgbClr val="FFFF00"/>
                </a:solidFill>
              </a:rPr>
              <a:t>OMM</a:t>
            </a:r>
            <a:r>
              <a:rPr sz="2800" spc="7" dirty="0">
                <a:solidFill>
                  <a:srgbClr val="FFFF00"/>
                </a:solidFill>
              </a:rPr>
              <a:t>U</a:t>
            </a:r>
            <a:r>
              <a:rPr sz="2800" dirty="0">
                <a:solidFill>
                  <a:srgbClr val="FFFF00"/>
                </a:solidFill>
              </a:rPr>
              <a:t>N</a:t>
            </a:r>
            <a:r>
              <a:rPr sz="2800" spc="-13" dirty="0">
                <a:solidFill>
                  <a:srgbClr val="FFFF00"/>
                </a:solidFill>
              </a:rPr>
              <a:t>I</a:t>
            </a:r>
            <a:r>
              <a:rPr sz="2800" spc="7" dirty="0">
                <a:solidFill>
                  <a:srgbClr val="FFFF00"/>
                </a:solidFill>
              </a:rPr>
              <a:t>C</a:t>
            </a:r>
            <a:r>
              <a:rPr sz="2800" spc="-207" dirty="0">
                <a:solidFill>
                  <a:srgbClr val="FFFF00"/>
                </a:solidFill>
              </a:rPr>
              <a:t>A</a:t>
            </a:r>
            <a:r>
              <a:rPr sz="2800" spc="-7" dirty="0">
                <a:solidFill>
                  <a:srgbClr val="FFFF00"/>
                </a:solidFill>
              </a:rPr>
              <a:t>TIO</a:t>
            </a:r>
            <a:r>
              <a:rPr sz="2800" spc="-13" dirty="0">
                <a:solidFill>
                  <a:srgbClr val="FFFF00"/>
                </a:solidFill>
              </a:rPr>
              <a:t>N</a:t>
            </a:r>
            <a:r>
              <a:rPr sz="2800" dirty="0">
                <a:solidFill>
                  <a:srgbClr val="FFFF00"/>
                </a:solidFill>
              </a:rPr>
              <a:t>,</a:t>
            </a:r>
            <a:r>
              <a:rPr sz="2800" spc="-67" dirty="0">
                <a:solidFill>
                  <a:srgbClr val="FFFF00"/>
                </a:solidFill>
                <a:latin typeface="Times New Roman"/>
                <a:cs typeface="Times New Roman"/>
              </a:rPr>
              <a:t> </a:t>
            </a:r>
            <a:r>
              <a:rPr sz="2800" dirty="0">
                <a:solidFill>
                  <a:srgbClr val="FFFF00"/>
                </a:solidFill>
              </a:rPr>
              <a:t>M</a:t>
            </a:r>
            <a:r>
              <a:rPr sz="2800" spc="7" dirty="0">
                <a:solidFill>
                  <a:srgbClr val="FFFF00"/>
                </a:solidFill>
              </a:rPr>
              <a:t>A</a:t>
            </a:r>
            <a:r>
              <a:rPr sz="2800" dirty="0">
                <a:solidFill>
                  <a:srgbClr val="FFFF00"/>
                </a:solidFill>
              </a:rPr>
              <a:t>N</a:t>
            </a:r>
            <a:r>
              <a:rPr sz="2800" spc="-27" dirty="0">
                <a:solidFill>
                  <a:srgbClr val="FFFF00"/>
                </a:solidFill>
              </a:rPr>
              <a:t>A</a:t>
            </a:r>
            <a:r>
              <a:rPr sz="2800" spc="-7" dirty="0">
                <a:solidFill>
                  <a:srgbClr val="FFFF00"/>
                </a:solidFill>
              </a:rPr>
              <a:t>GEM</a:t>
            </a:r>
            <a:r>
              <a:rPr sz="2800" spc="-13" dirty="0">
                <a:solidFill>
                  <a:srgbClr val="FFFF00"/>
                </a:solidFill>
              </a:rPr>
              <a:t>E</a:t>
            </a:r>
            <a:r>
              <a:rPr sz="2800" dirty="0">
                <a:solidFill>
                  <a:srgbClr val="FFFF00"/>
                </a:solidFill>
              </a:rPr>
              <a:t>NT</a:t>
            </a:r>
            <a:endParaRPr sz="2800" dirty="0">
              <a:solidFill>
                <a:srgbClr val="FFFF00"/>
              </a:solidFill>
              <a:latin typeface="Times New Roman"/>
              <a:cs typeface="Times New Roman"/>
            </a:endParaRPr>
          </a:p>
        </p:txBody>
      </p:sp>
      <p:sp>
        <p:nvSpPr>
          <p:cNvPr id="9" name="object 9"/>
          <p:cNvSpPr txBox="1"/>
          <p:nvPr/>
        </p:nvSpPr>
        <p:spPr>
          <a:xfrm>
            <a:off x="4814658" y="536268"/>
            <a:ext cx="2566247" cy="430887"/>
          </a:xfrm>
          <a:prstGeom prst="rect">
            <a:avLst/>
          </a:prstGeom>
        </p:spPr>
        <p:txBody>
          <a:bodyPr vert="horz" wrap="square" lIns="0" tIns="0" rIns="0" bIns="0" rtlCol="0">
            <a:spAutoFit/>
          </a:bodyPr>
          <a:lstStyle/>
          <a:p>
            <a:pPr marL="16933"/>
            <a:r>
              <a:rPr sz="2800" spc="-13" dirty="0">
                <a:solidFill>
                  <a:srgbClr val="FFFF00"/>
                </a:solidFill>
                <a:latin typeface="Calibri"/>
                <a:cs typeface="Calibri"/>
              </a:rPr>
              <a:t>A</a:t>
            </a:r>
            <a:r>
              <a:rPr sz="2800" dirty="0">
                <a:solidFill>
                  <a:srgbClr val="FFFF00"/>
                </a:solidFill>
                <a:latin typeface="Calibri"/>
                <a:cs typeface="Calibri"/>
              </a:rPr>
              <a:t>ND</a:t>
            </a:r>
            <a:r>
              <a:rPr sz="2800" spc="-80" dirty="0">
                <a:solidFill>
                  <a:srgbClr val="FFFF00"/>
                </a:solidFill>
                <a:latin typeface="Times New Roman"/>
                <a:cs typeface="Times New Roman"/>
              </a:rPr>
              <a:t> </a:t>
            </a:r>
            <a:r>
              <a:rPr sz="2800" spc="-7" dirty="0">
                <a:solidFill>
                  <a:srgbClr val="FFFF00"/>
                </a:solidFill>
                <a:latin typeface="Calibri"/>
                <a:cs typeface="Calibri"/>
              </a:rPr>
              <a:t>ASS</a:t>
            </a:r>
            <a:r>
              <a:rPr sz="2800" spc="-13" dirty="0">
                <a:solidFill>
                  <a:srgbClr val="FFFF00"/>
                </a:solidFill>
                <a:latin typeface="Calibri"/>
                <a:cs typeface="Calibri"/>
              </a:rPr>
              <a:t>I</a:t>
            </a:r>
            <a:r>
              <a:rPr sz="2800" spc="-33" dirty="0">
                <a:solidFill>
                  <a:srgbClr val="FFFF00"/>
                </a:solidFill>
                <a:latin typeface="Calibri"/>
                <a:cs typeface="Calibri"/>
              </a:rPr>
              <a:t>S</a:t>
            </a:r>
            <a:r>
              <a:rPr sz="2800" spc="-213" dirty="0">
                <a:solidFill>
                  <a:srgbClr val="FFFF00"/>
                </a:solidFill>
                <a:latin typeface="Calibri"/>
                <a:cs typeface="Calibri"/>
              </a:rPr>
              <a:t>T</a:t>
            </a:r>
            <a:r>
              <a:rPr sz="2800" spc="-13" dirty="0">
                <a:solidFill>
                  <a:srgbClr val="FFFF00"/>
                </a:solidFill>
                <a:latin typeface="Calibri"/>
                <a:cs typeface="Calibri"/>
              </a:rPr>
              <a:t>A</a:t>
            </a:r>
            <a:r>
              <a:rPr sz="2800" spc="-20" dirty="0">
                <a:solidFill>
                  <a:srgbClr val="FFFF00"/>
                </a:solidFill>
                <a:latin typeface="Calibri"/>
                <a:cs typeface="Calibri"/>
              </a:rPr>
              <a:t>NCE</a:t>
            </a:r>
            <a:endParaRPr sz="2800" dirty="0">
              <a:solidFill>
                <a:srgbClr val="FFFF00"/>
              </a:solidFill>
              <a:latin typeface="Calibri"/>
              <a:cs typeface="Calibri"/>
            </a:endParaRPr>
          </a:p>
        </p:txBody>
      </p:sp>
      <p:sp>
        <p:nvSpPr>
          <p:cNvPr id="10" name="object 10"/>
          <p:cNvSpPr/>
          <p:nvPr/>
        </p:nvSpPr>
        <p:spPr>
          <a:xfrm>
            <a:off x="9004319" y="4508500"/>
            <a:ext cx="503767" cy="719667"/>
          </a:xfrm>
          <a:custGeom>
            <a:avLst/>
            <a:gdLst/>
            <a:ahLst/>
            <a:cxnLst/>
            <a:rect l="l" t="t" r="r" b="b"/>
            <a:pathLst>
              <a:path w="377825" h="539750">
                <a:moveTo>
                  <a:pt x="377799" y="350900"/>
                </a:moveTo>
                <a:lnTo>
                  <a:pt x="0" y="350900"/>
                </a:lnTo>
                <a:lnTo>
                  <a:pt x="188975" y="539745"/>
                </a:lnTo>
                <a:lnTo>
                  <a:pt x="377799" y="350900"/>
                </a:lnTo>
                <a:close/>
              </a:path>
              <a:path w="377825" h="539750">
                <a:moveTo>
                  <a:pt x="283311" y="0"/>
                </a:moveTo>
                <a:lnTo>
                  <a:pt x="94487" y="0"/>
                </a:lnTo>
                <a:lnTo>
                  <a:pt x="94487" y="350900"/>
                </a:lnTo>
                <a:lnTo>
                  <a:pt x="283311" y="350900"/>
                </a:lnTo>
                <a:lnTo>
                  <a:pt x="283311" y="0"/>
                </a:lnTo>
                <a:close/>
              </a:path>
            </a:pathLst>
          </a:custGeom>
          <a:solidFill>
            <a:srgbClr val="C00000"/>
          </a:solidFill>
        </p:spPr>
        <p:txBody>
          <a:bodyPr wrap="square" lIns="0" tIns="0" rIns="0" bIns="0" rtlCol="0"/>
          <a:lstStyle/>
          <a:p>
            <a:endParaRPr sz="2400"/>
          </a:p>
        </p:txBody>
      </p:sp>
      <p:sp>
        <p:nvSpPr>
          <p:cNvPr id="11" name="object 11"/>
          <p:cNvSpPr/>
          <p:nvPr/>
        </p:nvSpPr>
        <p:spPr>
          <a:xfrm>
            <a:off x="9004319" y="4508500"/>
            <a:ext cx="503767" cy="719667"/>
          </a:xfrm>
          <a:custGeom>
            <a:avLst/>
            <a:gdLst/>
            <a:ahLst/>
            <a:cxnLst/>
            <a:rect l="l" t="t" r="r" b="b"/>
            <a:pathLst>
              <a:path w="377825" h="539750">
                <a:moveTo>
                  <a:pt x="0" y="350900"/>
                </a:moveTo>
                <a:lnTo>
                  <a:pt x="94487" y="350900"/>
                </a:lnTo>
                <a:lnTo>
                  <a:pt x="94487" y="0"/>
                </a:lnTo>
                <a:lnTo>
                  <a:pt x="283311" y="0"/>
                </a:lnTo>
                <a:lnTo>
                  <a:pt x="283311" y="350900"/>
                </a:lnTo>
                <a:lnTo>
                  <a:pt x="377799" y="350900"/>
                </a:lnTo>
                <a:lnTo>
                  <a:pt x="188975" y="539745"/>
                </a:lnTo>
                <a:lnTo>
                  <a:pt x="0" y="350900"/>
                </a:lnTo>
                <a:close/>
              </a:path>
            </a:pathLst>
          </a:custGeom>
          <a:ln w="12700">
            <a:solidFill>
              <a:srgbClr val="107DA6"/>
            </a:solidFill>
          </a:ln>
        </p:spPr>
        <p:txBody>
          <a:bodyPr wrap="square" lIns="0" tIns="0" rIns="0" bIns="0" rtlCol="0"/>
          <a:lstStyle/>
          <a:p>
            <a:endParaRPr sz="2400"/>
          </a:p>
        </p:txBody>
      </p:sp>
      <p:sp>
        <p:nvSpPr>
          <p:cNvPr id="12" name="object 12"/>
          <p:cNvSpPr/>
          <p:nvPr/>
        </p:nvSpPr>
        <p:spPr>
          <a:xfrm>
            <a:off x="8966200" y="2897807"/>
            <a:ext cx="506307" cy="719667"/>
          </a:xfrm>
          <a:custGeom>
            <a:avLst/>
            <a:gdLst/>
            <a:ahLst/>
            <a:cxnLst/>
            <a:rect l="l" t="t" r="r" b="b"/>
            <a:pathLst>
              <a:path w="379729" h="539750">
                <a:moveTo>
                  <a:pt x="379475" y="350007"/>
                </a:moveTo>
                <a:lnTo>
                  <a:pt x="0" y="350007"/>
                </a:lnTo>
                <a:lnTo>
                  <a:pt x="189737" y="539745"/>
                </a:lnTo>
                <a:lnTo>
                  <a:pt x="379475" y="350007"/>
                </a:lnTo>
                <a:close/>
              </a:path>
              <a:path w="379729" h="539750">
                <a:moveTo>
                  <a:pt x="284622" y="0"/>
                </a:moveTo>
                <a:lnTo>
                  <a:pt x="94884" y="0"/>
                </a:lnTo>
                <a:lnTo>
                  <a:pt x="94884" y="350007"/>
                </a:lnTo>
                <a:lnTo>
                  <a:pt x="284622" y="350007"/>
                </a:lnTo>
                <a:lnTo>
                  <a:pt x="284622" y="0"/>
                </a:lnTo>
                <a:close/>
              </a:path>
            </a:pathLst>
          </a:custGeom>
          <a:solidFill>
            <a:srgbClr val="C00000"/>
          </a:solidFill>
        </p:spPr>
        <p:txBody>
          <a:bodyPr wrap="square" lIns="0" tIns="0" rIns="0" bIns="0" rtlCol="0"/>
          <a:lstStyle/>
          <a:p>
            <a:endParaRPr sz="2400"/>
          </a:p>
        </p:txBody>
      </p:sp>
      <p:sp>
        <p:nvSpPr>
          <p:cNvPr id="13" name="object 13"/>
          <p:cNvSpPr/>
          <p:nvPr/>
        </p:nvSpPr>
        <p:spPr>
          <a:xfrm>
            <a:off x="8966200" y="2897807"/>
            <a:ext cx="506307" cy="719667"/>
          </a:xfrm>
          <a:custGeom>
            <a:avLst/>
            <a:gdLst/>
            <a:ahLst/>
            <a:cxnLst/>
            <a:rect l="l" t="t" r="r" b="b"/>
            <a:pathLst>
              <a:path w="379729" h="539750">
                <a:moveTo>
                  <a:pt x="0" y="350007"/>
                </a:moveTo>
                <a:lnTo>
                  <a:pt x="94884" y="350007"/>
                </a:lnTo>
                <a:lnTo>
                  <a:pt x="94884" y="0"/>
                </a:lnTo>
                <a:lnTo>
                  <a:pt x="284622" y="0"/>
                </a:lnTo>
                <a:lnTo>
                  <a:pt x="284622" y="350007"/>
                </a:lnTo>
                <a:lnTo>
                  <a:pt x="379475" y="350007"/>
                </a:lnTo>
                <a:lnTo>
                  <a:pt x="189737" y="539745"/>
                </a:lnTo>
                <a:lnTo>
                  <a:pt x="0" y="350007"/>
                </a:lnTo>
                <a:close/>
              </a:path>
            </a:pathLst>
          </a:custGeom>
          <a:ln w="12700">
            <a:solidFill>
              <a:srgbClr val="107DA6"/>
            </a:solidFill>
          </a:ln>
        </p:spPr>
        <p:txBody>
          <a:bodyPr wrap="square" lIns="0" tIns="0" rIns="0" bIns="0" rtlCol="0"/>
          <a:lstStyle/>
          <a:p>
            <a:endParaRPr sz="2400"/>
          </a:p>
        </p:txBody>
      </p:sp>
      <p:sp>
        <p:nvSpPr>
          <p:cNvPr id="16" name="object 16"/>
          <p:cNvSpPr txBox="1"/>
          <p:nvPr/>
        </p:nvSpPr>
        <p:spPr>
          <a:xfrm>
            <a:off x="508000" y="5395387"/>
            <a:ext cx="11480800" cy="984693"/>
          </a:xfrm>
          <a:prstGeom prst="rect">
            <a:avLst/>
          </a:prstGeom>
          <a:solidFill>
            <a:srgbClr val="DFE3E5"/>
          </a:solidFill>
          <a:ln w="9524">
            <a:solidFill>
              <a:srgbClr val="000000"/>
            </a:solidFill>
          </a:ln>
        </p:spPr>
        <p:txBody>
          <a:bodyPr vert="horz" wrap="square" lIns="0" tIns="0" rIns="0" bIns="0" rtlCol="0">
            <a:spAutoFit/>
          </a:bodyPr>
          <a:lstStyle/>
          <a:p>
            <a:pPr marL="6773" algn="ctr"/>
            <a:r>
              <a:rPr sz="2133" b="1" u="heavy" spc="-20" dirty="0">
                <a:solidFill>
                  <a:schemeClr val="accent2">
                    <a:lumMod val="50000"/>
                  </a:schemeClr>
                </a:solidFill>
                <a:latin typeface="Calibri"/>
                <a:cs typeface="Calibri"/>
              </a:rPr>
              <a:t>Coo</a:t>
            </a:r>
            <a:r>
              <a:rPr sz="2133" b="1" u="heavy" spc="-53" dirty="0">
                <a:solidFill>
                  <a:schemeClr val="accent2">
                    <a:lumMod val="50000"/>
                  </a:schemeClr>
                </a:solidFill>
                <a:latin typeface="Calibri"/>
                <a:cs typeface="Calibri"/>
              </a:rPr>
              <a:t>r</a:t>
            </a:r>
            <a:r>
              <a:rPr sz="2133" b="1" u="heavy" spc="-13" dirty="0">
                <a:solidFill>
                  <a:schemeClr val="accent2">
                    <a:lumMod val="50000"/>
                  </a:schemeClr>
                </a:solidFill>
                <a:latin typeface="Calibri"/>
                <a:cs typeface="Calibri"/>
              </a:rPr>
              <a:t>d</a:t>
            </a:r>
            <a:r>
              <a:rPr sz="2133" b="1" u="heavy" dirty="0">
                <a:solidFill>
                  <a:schemeClr val="accent2">
                    <a:lumMod val="50000"/>
                  </a:schemeClr>
                </a:solidFill>
                <a:latin typeface="Calibri"/>
                <a:cs typeface="Calibri"/>
              </a:rPr>
              <a:t>i</a:t>
            </a:r>
            <a:r>
              <a:rPr sz="2133" b="1" u="heavy" spc="-13" dirty="0">
                <a:solidFill>
                  <a:schemeClr val="accent2">
                    <a:lumMod val="50000"/>
                  </a:schemeClr>
                </a:solidFill>
                <a:latin typeface="Calibri"/>
                <a:cs typeface="Calibri"/>
              </a:rPr>
              <a:t>nat</a:t>
            </a:r>
            <a:r>
              <a:rPr sz="2133" b="1" u="heavy" dirty="0">
                <a:solidFill>
                  <a:schemeClr val="accent2">
                    <a:lumMod val="50000"/>
                  </a:schemeClr>
                </a:solidFill>
                <a:latin typeface="Calibri"/>
                <a:cs typeface="Calibri"/>
              </a:rPr>
              <a:t>i</a:t>
            </a:r>
            <a:r>
              <a:rPr sz="2133" b="1" u="heavy" spc="-13" dirty="0">
                <a:solidFill>
                  <a:schemeClr val="accent2">
                    <a:lumMod val="50000"/>
                  </a:schemeClr>
                </a:solidFill>
                <a:latin typeface="Calibri"/>
                <a:cs typeface="Calibri"/>
              </a:rPr>
              <a:t>on</a:t>
            </a:r>
            <a:r>
              <a:rPr sz="2133" b="1" u="heavy" dirty="0">
                <a:solidFill>
                  <a:schemeClr val="accent2">
                    <a:lumMod val="50000"/>
                  </a:schemeClr>
                </a:solidFill>
                <a:latin typeface="Calibri"/>
                <a:cs typeface="Calibri"/>
              </a:rPr>
              <a:t> </a:t>
            </a:r>
            <a:r>
              <a:rPr sz="2133" b="1" u="heavy" spc="-27" dirty="0">
                <a:solidFill>
                  <a:schemeClr val="accent2">
                    <a:lumMod val="50000"/>
                  </a:schemeClr>
                </a:solidFill>
                <a:latin typeface="Calibri"/>
                <a:cs typeface="Calibri"/>
              </a:rPr>
              <a:t>a</a:t>
            </a:r>
            <a:r>
              <a:rPr sz="2133" b="1" u="heavy" spc="-13" dirty="0">
                <a:solidFill>
                  <a:schemeClr val="accent2">
                    <a:lumMod val="50000"/>
                  </a:schemeClr>
                </a:solidFill>
                <a:latin typeface="Calibri"/>
                <a:cs typeface="Calibri"/>
              </a:rPr>
              <a:t>t</a:t>
            </a:r>
            <a:r>
              <a:rPr sz="2133" b="1" u="heavy" spc="-20" dirty="0">
                <a:solidFill>
                  <a:schemeClr val="accent2">
                    <a:lumMod val="50000"/>
                  </a:schemeClr>
                </a:solidFill>
                <a:latin typeface="Calibri"/>
                <a:cs typeface="Calibri"/>
              </a:rPr>
              <a:t> </a:t>
            </a:r>
            <a:r>
              <a:rPr sz="2133" b="1" u="heavy" spc="-13" dirty="0">
                <a:solidFill>
                  <a:schemeClr val="accent2">
                    <a:lumMod val="50000"/>
                  </a:schemeClr>
                </a:solidFill>
                <a:latin typeface="Calibri"/>
                <a:cs typeface="Calibri"/>
              </a:rPr>
              <a:t>N</a:t>
            </a:r>
            <a:r>
              <a:rPr sz="2133" b="1" u="heavy" spc="-27" dirty="0">
                <a:solidFill>
                  <a:schemeClr val="accent2">
                    <a:lumMod val="50000"/>
                  </a:schemeClr>
                </a:solidFill>
                <a:latin typeface="Calibri"/>
                <a:cs typeface="Calibri"/>
              </a:rPr>
              <a:t>a</a:t>
            </a:r>
            <a:r>
              <a:rPr sz="2133" b="1" u="heavy" dirty="0">
                <a:solidFill>
                  <a:schemeClr val="accent2">
                    <a:lumMod val="50000"/>
                  </a:schemeClr>
                </a:solidFill>
                <a:latin typeface="Calibri"/>
                <a:cs typeface="Calibri"/>
              </a:rPr>
              <a:t>ti</a:t>
            </a:r>
            <a:r>
              <a:rPr sz="2133" b="1" u="heavy" spc="-13" dirty="0">
                <a:solidFill>
                  <a:schemeClr val="accent2">
                    <a:lumMod val="50000"/>
                  </a:schemeClr>
                </a:solidFill>
                <a:latin typeface="Calibri"/>
                <a:cs typeface="Calibri"/>
              </a:rPr>
              <a:t>on</a:t>
            </a:r>
            <a:r>
              <a:rPr sz="2133" b="1" u="heavy" dirty="0">
                <a:solidFill>
                  <a:schemeClr val="accent2">
                    <a:lumMod val="50000"/>
                  </a:schemeClr>
                </a:solidFill>
                <a:latin typeface="Calibri"/>
                <a:cs typeface="Calibri"/>
              </a:rPr>
              <a:t>a</a:t>
            </a:r>
            <a:r>
              <a:rPr sz="2133" b="1" u="heavy" spc="-7" dirty="0">
                <a:solidFill>
                  <a:schemeClr val="accent2">
                    <a:lumMod val="50000"/>
                  </a:schemeClr>
                </a:solidFill>
                <a:latin typeface="Calibri"/>
                <a:cs typeface="Calibri"/>
              </a:rPr>
              <a:t>l</a:t>
            </a:r>
            <a:r>
              <a:rPr sz="2133" b="1" u="heavy" spc="-80" dirty="0">
                <a:solidFill>
                  <a:schemeClr val="accent2">
                    <a:lumMod val="50000"/>
                  </a:schemeClr>
                </a:solidFill>
                <a:latin typeface="Calibri"/>
                <a:cs typeface="Calibri"/>
              </a:rPr>
              <a:t> </a:t>
            </a:r>
            <a:r>
              <a:rPr sz="2133" b="1" u="heavy" dirty="0">
                <a:solidFill>
                  <a:schemeClr val="accent2">
                    <a:lumMod val="50000"/>
                  </a:schemeClr>
                </a:solidFill>
                <a:latin typeface="Calibri"/>
                <a:cs typeface="Calibri"/>
              </a:rPr>
              <a:t>l</a:t>
            </a:r>
            <a:r>
              <a:rPr sz="2133" b="1" u="heavy" spc="-7" dirty="0">
                <a:solidFill>
                  <a:schemeClr val="accent2">
                    <a:lumMod val="50000"/>
                  </a:schemeClr>
                </a:solidFill>
                <a:latin typeface="Calibri"/>
                <a:cs typeface="Calibri"/>
              </a:rPr>
              <a:t>e</a:t>
            </a:r>
            <a:r>
              <a:rPr sz="2133" b="1" u="heavy" spc="-27" dirty="0">
                <a:solidFill>
                  <a:schemeClr val="accent2">
                    <a:lumMod val="50000"/>
                  </a:schemeClr>
                </a:solidFill>
                <a:latin typeface="Calibri"/>
                <a:cs typeface="Calibri"/>
              </a:rPr>
              <a:t>v</a:t>
            </a:r>
            <a:r>
              <a:rPr sz="2133" b="1" u="heavy" spc="-7" dirty="0">
                <a:solidFill>
                  <a:schemeClr val="accent2">
                    <a:lumMod val="50000"/>
                  </a:schemeClr>
                </a:solidFill>
                <a:latin typeface="Calibri"/>
                <a:cs typeface="Calibri"/>
              </a:rPr>
              <a:t>el</a:t>
            </a:r>
            <a:endParaRPr sz="2133" dirty="0">
              <a:solidFill>
                <a:schemeClr val="accent2">
                  <a:lumMod val="50000"/>
                </a:schemeClr>
              </a:solidFill>
              <a:latin typeface="Calibri"/>
              <a:cs typeface="Calibri"/>
            </a:endParaRPr>
          </a:p>
          <a:p>
            <a:pPr marL="314952" indent="-199808">
              <a:buFont typeface="Calibri"/>
              <a:buAutoNum type="romanLcPeriod"/>
              <a:tabLst>
                <a:tab pos="315797" algn="l"/>
              </a:tabLst>
            </a:pPr>
            <a:r>
              <a:rPr sz="2133" b="1" spc="-13" dirty="0">
                <a:latin typeface="Calibri"/>
                <a:cs typeface="Calibri"/>
              </a:rPr>
              <a:t>N</a:t>
            </a:r>
            <a:r>
              <a:rPr sz="2133" b="1" spc="-27" dirty="0">
                <a:latin typeface="Calibri"/>
                <a:cs typeface="Calibri"/>
              </a:rPr>
              <a:t>a</a:t>
            </a:r>
            <a:r>
              <a:rPr sz="2133" b="1" spc="-7" dirty="0">
                <a:latin typeface="Calibri"/>
                <a:cs typeface="Calibri"/>
              </a:rPr>
              <a:t>t</a:t>
            </a:r>
            <a:r>
              <a:rPr sz="2133" b="1" dirty="0">
                <a:latin typeface="Calibri"/>
                <a:cs typeface="Calibri"/>
              </a:rPr>
              <a:t>i</a:t>
            </a:r>
            <a:r>
              <a:rPr sz="2133" b="1" spc="-13" dirty="0">
                <a:latin typeface="Calibri"/>
                <a:cs typeface="Calibri"/>
              </a:rPr>
              <a:t>on</a:t>
            </a:r>
            <a:r>
              <a:rPr sz="2133" b="1" dirty="0">
                <a:latin typeface="Calibri"/>
                <a:cs typeface="Calibri"/>
              </a:rPr>
              <a:t>a</a:t>
            </a:r>
            <a:r>
              <a:rPr sz="2133" b="1" spc="-7" dirty="0">
                <a:latin typeface="Calibri"/>
                <a:cs typeface="Calibri"/>
              </a:rPr>
              <a:t>l</a:t>
            </a:r>
            <a:r>
              <a:rPr sz="2133" b="1" spc="-127" dirty="0">
                <a:latin typeface="Times New Roman"/>
                <a:cs typeface="Times New Roman"/>
              </a:rPr>
              <a:t> </a:t>
            </a:r>
            <a:r>
              <a:rPr sz="2133" b="1" spc="-7" dirty="0">
                <a:latin typeface="Calibri"/>
                <a:cs typeface="Calibri"/>
              </a:rPr>
              <a:t>C</a:t>
            </a:r>
            <a:r>
              <a:rPr sz="2133" b="1" spc="-20" dirty="0">
                <a:latin typeface="Calibri"/>
                <a:cs typeface="Calibri"/>
              </a:rPr>
              <a:t>r</a:t>
            </a:r>
            <a:r>
              <a:rPr sz="2133" b="1" dirty="0">
                <a:latin typeface="Calibri"/>
                <a:cs typeface="Calibri"/>
              </a:rPr>
              <a:t>i</a:t>
            </a:r>
            <a:r>
              <a:rPr sz="2133" b="1" spc="-13" dirty="0">
                <a:latin typeface="Calibri"/>
                <a:cs typeface="Calibri"/>
              </a:rPr>
              <a:t>s</a:t>
            </a:r>
            <a:r>
              <a:rPr sz="2133" b="1" dirty="0">
                <a:latin typeface="Calibri"/>
                <a:cs typeface="Calibri"/>
              </a:rPr>
              <a:t>i</a:t>
            </a:r>
            <a:r>
              <a:rPr sz="2133" b="1" spc="-13" dirty="0">
                <a:latin typeface="Calibri"/>
                <a:cs typeface="Calibri"/>
              </a:rPr>
              <a:t>s/</a:t>
            </a:r>
            <a:r>
              <a:rPr sz="2133" b="1" spc="-27" dirty="0">
                <a:latin typeface="Calibri"/>
                <a:cs typeface="Calibri"/>
              </a:rPr>
              <a:t>D</a:t>
            </a:r>
            <a:r>
              <a:rPr sz="2133" b="1" dirty="0">
                <a:latin typeface="Calibri"/>
                <a:cs typeface="Calibri"/>
              </a:rPr>
              <a:t>i</a:t>
            </a:r>
            <a:r>
              <a:rPr sz="2133" b="1" spc="-13" dirty="0">
                <a:latin typeface="Calibri"/>
                <a:cs typeface="Calibri"/>
              </a:rPr>
              <a:t>s</a:t>
            </a:r>
            <a:r>
              <a:rPr sz="2133" b="1" dirty="0">
                <a:latin typeface="Calibri"/>
                <a:cs typeface="Calibri"/>
              </a:rPr>
              <a:t>a</a:t>
            </a:r>
            <a:r>
              <a:rPr sz="2133" b="1" spc="-40" dirty="0">
                <a:latin typeface="Calibri"/>
                <a:cs typeface="Calibri"/>
              </a:rPr>
              <a:t>s</a:t>
            </a:r>
            <a:r>
              <a:rPr sz="2133" b="1" spc="-33" dirty="0">
                <a:latin typeface="Calibri"/>
                <a:cs typeface="Calibri"/>
              </a:rPr>
              <a:t>t</a:t>
            </a:r>
            <a:r>
              <a:rPr sz="2133" b="1" spc="-7" dirty="0">
                <a:latin typeface="Calibri"/>
                <a:cs typeface="Calibri"/>
              </a:rPr>
              <a:t>e</a:t>
            </a:r>
            <a:r>
              <a:rPr sz="2133" b="1" dirty="0">
                <a:latin typeface="Calibri"/>
                <a:cs typeface="Calibri"/>
              </a:rPr>
              <a:t>r</a:t>
            </a:r>
            <a:r>
              <a:rPr sz="2133" b="1" spc="-67" dirty="0">
                <a:latin typeface="Times New Roman"/>
                <a:cs typeface="Times New Roman"/>
              </a:rPr>
              <a:t> </a:t>
            </a:r>
            <a:r>
              <a:rPr sz="2133" b="1" spc="-7" dirty="0">
                <a:latin typeface="Calibri"/>
                <a:cs typeface="Calibri"/>
              </a:rPr>
              <a:t>e</a:t>
            </a:r>
            <a:r>
              <a:rPr sz="2133" b="1" spc="-27" dirty="0">
                <a:latin typeface="Calibri"/>
                <a:cs typeface="Calibri"/>
              </a:rPr>
              <a:t>v</a:t>
            </a:r>
            <a:r>
              <a:rPr sz="2133" b="1" spc="-7" dirty="0">
                <a:latin typeface="Calibri"/>
                <a:cs typeface="Calibri"/>
              </a:rPr>
              <a:t>e</a:t>
            </a:r>
            <a:r>
              <a:rPr sz="2133" b="1" spc="-27" dirty="0">
                <a:latin typeface="Calibri"/>
                <a:cs typeface="Calibri"/>
              </a:rPr>
              <a:t>n</a:t>
            </a:r>
            <a:r>
              <a:rPr sz="2133" b="1" spc="-7" dirty="0">
                <a:latin typeface="Calibri"/>
                <a:cs typeface="Calibri"/>
              </a:rPr>
              <a:t>t:</a:t>
            </a:r>
            <a:r>
              <a:rPr sz="2133" b="1" dirty="0">
                <a:latin typeface="Times New Roman"/>
                <a:cs typeface="Times New Roman"/>
              </a:rPr>
              <a:t> </a:t>
            </a:r>
            <a:r>
              <a:rPr sz="2133" b="1" spc="-113" dirty="0">
                <a:latin typeface="Times New Roman"/>
                <a:cs typeface="Times New Roman"/>
              </a:rPr>
              <a:t> </a:t>
            </a:r>
            <a:r>
              <a:rPr sz="2133" b="1" spc="-13" dirty="0">
                <a:latin typeface="Calibri"/>
                <a:cs typeface="Calibri"/>
              </a:rPr>
              <a:t>N</a:t>
            </a:r>
            <a:r>
              <a:rPr sz="2133" b="1" spc="-27" dirty="0">
                <a:latin typeface="Calibri"/>
                <a:cs typeface="Calibri"/>
              </a:rPr>
              <a:t>a</a:t>
            </a:r>
            <a:r>
              <a:rPr sz="2133" b="1" spc="-7" dirty="0">
                <a:latin typeface="Calibri"/>
                <a:cs typeface="Calibri"/>
              </a:rPr>
              <a:t>t</a:t>
            </a:r>
            <a:r>
              <a:rPr sz="2133" b="1" dirty="0">
                <a:latin typeface="Calibri"/>
                <a:cs typeface="Calibri"/>
              </a:rPr>
              <a:t>i</a:t>
            </a:r>
            <a:r>
              <a:rPr sz="2133" b="1" spc="-13" dirty="0">
                <a:latin typeface="Calibri"/>
                <a:cs typeface="Calibri"/>
              </a:rPr>
              <a:t>on</a:t>
            </a:r>
            <a:r>
              <a:rPr sz="2133" b="1" dirty="0">
                <a:latin typeface="Calibri"/>
                <a:cs typeface="Calibri"/>
              </a:rPr>
              <a:t>a</a:t>
            </a:r>
            <a:r>
              <a:rPr sz="2133" b="1" spc="-7" dirty="0">
                <a:latin typeface="Calibri"/>
                <a:cs typeface="Calibri"/>
              </a:rPr>
              <a:t>l</a:t>
            </a:r>
            <a:r>
              <a:rPr sz="2133" b="1" spc="-127" dirty="0">
                <a:latin typeface="Times New Roman"/>
                <a:cs typeface="Times New Roman"/>
              </a:rPr>
              <a:t> </a:t>
            </a:r>
            <a:r>
              <a:rPr sz="2133" b="1" spc="-13" dirty="0">
                <a:latin typeface="Calibri"/>
                <a:cs typeface="Calibri"/>
              </a:rPr>
              <a:t>D</a:t>
            </a:r>
            <a:r>
              <a:rPr sz="2133" b="1" dirty="0">
                <a:latin typeface="Calibri"/>
                <a:cs typeface="Calibri"/>
              </a:rPr>
              <a:t>i</a:t>
            </a:r>
            <a:r>
              <a:rPr sz="2133" b="1" spc="-13" dirty="0">
                <a:latin typeface="Calibri"/>
                <a:cs typeface="Calibri"/>
              </a:rPr>
              <a:t>s</a:t>
            </a:r>
            <a:r>
              <a:rPr sz="2133" b="1" dirty="0">
                <a:latin typeface="Calibri"/>
                <a:cs typeface="Calibri"/>
              </a:rPr>
              <a:t>a</a:t>
            </a:r>
            <a:r>
              <a:rPr sz="2133" b="1" spc="-40" dirty="0">
                <a:latin typeface="Calibri"/>
                <a:cs typeface="Calibri"/>
              </a:rPr>
              <a:t>s</a:t>
            </a:r>
            <a:r>
              <a:rPr sz="2133" b="1" spc="-33" dirty="0">
                <a:latin typeface="Calibri"/>
                <a:cs typeface="Calibri"/>
              </a:rPr>
              <a:t>t</a:t>
            </a:r>
            <a:r>
              <a:rPr sz="2133" b="1" spc="-7" dirty="0">
                <a:latin typeface="Calibri"/>
                <a:cs typeface="Calibri"/>
              </a:rPr>
              <a:t>e</a:t>
            </a:r>
            <a:r>
              <a:rPr sz="2133" b="1" dirty="0">
                <a:latin typeface="Calibri"/>
                <a:cs typeface="Calibri"/>
              </a:rPr>
              <a:t>r</a:t>
            </a:r>
            <a:r>
              <a:rPr sz="2133" b="1" spc="-93" dirty="0">
                <a:latin typeface="Times New Roman"/>
                <a:cs typeface="Times New Roman"/>
              </a:rPr>
              <a:t> </a:t>
            </a:r>
            <a:r>
              <a:rPr sz="2133" b="1" spc="-20" dirty="0">
                <a:latin typeface="Calibri"/>
                <a:cs typeface="Calibri"/>
              </a:rPr>
              <a:t>M</a:t>
            </a:r>
            <a:r>
              <a:rPr sz="2133" b="1" dirty="0">
                <a:latin typeface="Calibri"/>
                <a:cs typeface="Calibri"/>
              </a:rPr>
              <a:t>a</a:t>
            </a:r>
            <a:r>
              <a:rPr sz="2133" b="1" spc="-13" dirty="0">
                <a:latin typeface="Calibri"/>
                <a:cs typeface="Calibri"/>
              </a:rPr>
              <a:t>n</a:t>
            </a:r>
            <a:r>
              <a:rPr sz="2133" b="1" dirty="0">
                <a:latin typeface="Calibri"/>
                <a:cs typeface="Calibri"/>
              </a:rPr>
              <a:t>a</a:t>
            </a:r>
            <a:r>
              <a:rPr sz="2133" b="1" spc="-27" dirty="0">
                <a:latin typeface="Calibri"/>
                <a:cs typeface="Calibri"/>
              </a:rPr>
              <a:t>g</a:t>
            </a:r>
            <a:r>
              <a:rPr sz="2133" b="1" spc="-7" dirty="0">
                <a:latin typeface="Calibri"/>
                <a:cs typeface="Calibri"/>
              </a:rPr>
              <a:t>eme</a:t>
            </a:r>
            <a:r>
              <a:rPr sz="2133" b="1" spc="-27" dirty="0">
                <a:latin typeface="Calibri"/>
                <a:cs typeface="Calibri"/>
              </a:rPr>
              <a:t>n</a:t>
            </a:r>
            <a:r>
              <a:rPr sz="2133" b="1" spc="-13" dirty="0">
                <a:latin typeface="Calibri"/>
                <a:cs typeface="Calibri"/>
              </a:rPr>
              <a:t>t</a:t>
            </a:r>
            <a:r>
              <a:rPr sz="2133" b="1" spc="-47" dirty="0">
                <a:latin typeface="Times New Roman"/>
                <a:cs typeface="Times New Roman"/>
              </a:rPr>
              <a:t> </a:t>
            </a:r>
            <a:r>
              <a:rPr sz="2133" b="1" spc="-27" dirty="0">
                <a:latin typeface="Calibri"/>
                <a:cs typeface="Calibri"/>
              </a:rPr>
              <a:t>Ag</a:t>
            </a:r>
            <a:r>
              <a:rPr sz="2133" b="1" spc="-7" dirty="0">
                <a:latin typeface="Calibri"/>
                <a:cs typeface="Calibri"/>
              </a:rPr>
              <a:t>enc</a:t>
            </a:r>
            <a:r>
              <a:rPr sz="2133" b="1" spc="-13" dirty="0">
                <a:latin typeface="Calibri"/>
                <a:cs typeface="Calibri"/>
              </a:rPr>
              <a:t>y</a:t>
            </a:r>
            <a:r>
              <a:rPr sz="2133" b="1" dirty="0">
                <a:latin typeface="Times New Roman"/>
                <a:cs typeface="Times New Roman"/>
              </a:rPr>
              <a:t> </a:t>
            </a:r>
            <a:r>
              <a:rPr sz="2133" b="1" spc="-7" dirty="0">
                <a:latin typeface="Calibri"/>
                <a:cs typeface="Calibri"/>
              </a:rPr>
              <a:t>(</a:t>
            </a:r>
            <a:r>
              <a:rPr sz="2133" b="1" spc="-13" dirty="0">
                <a:latin typeface="Calibri"/>
                <a:cs typeface="Calibri"/>
              </a:rPr>
              <a:t>N</a:t>
            </a:r>
            <a:r>
              <a:rPr sz="2133" b="1" spc="-27" dirty="0">
                <a:latin typeface="Calibri"/>
                <a:cs typeface="Calibri"/>
              </a:rPr>
              <a:t>A</a:t>
            </a:r>
            <a:r>
              <a:rPr sz="2133" b="1" spc="-13" dirty="0">
                <a:latin typeface="Calibri"/>
                <a:cs typeface="Calibri"/>
              </a:rPr>
              <a:t>DMA)</a:t>
            </a:r>
            <a:endParaRPr sz="2133" dirty="0">
              <a:latin typeface="Calibri"/>
              <a:cs typeface="Calibri"/>
            </a:endParaRPr>
          </a:p>
          <a:p>
            <a:pPr marL="378451" indent="-263307">
              <a:buFont typeface="Calibri"/>
              <a:buAutoNum type="romanLcPeriod"/>
              <a:tabLst>
                <a:tab pos="379297" algn="l"/>
              </a:tabLst>
            </a:pPr>
            <a:r>
              <a:rPr sz="2133" b="1" spc="-7" dirty="0">
                <a:latin typeface="Calibri"/>
                <a:cs typeface="Calibri"/>
              </a:rPr>
              <a:t>Se</a:t>
            </a:r>
            <a:r>
              <a:rPr sz="2133" b="1" spc="-13" dirty="0">
                <a:latin typeface="Calibri"/>
                <a:cs typeface="Calibri"/>
              </a:rPr>
              <a:t>curi</a:t>
            </a:r>
            <a:r>
              <a:rPr sz="2133" b="1" spc="-7" dirty="0">
                <a:latin typeface="Calibri"/>
                <a:cs typeface="Calibri"/>
              </a:rPr>
              <a:t>t</a:t>
            </a:r>
            <a:r>
              <a:rPr sz="2133" b="1" spc="-13" dirty="0">
                <a:latin typeface="Calibri"/>
                <a:cs typeface="Calibri"/>
              </a:rPr>
              <a:t>y</a:t>
            </a:r>
            <a:r>
              <a:rPr sz="2133" b="1" spc="-27" dirty="0">
                <a:latin typeface="Times New Roman"/>
                <a:cs typeface="Times New Roman"/>
              </a:rPr>
              <a:t> </a:t>
            </a:r>
            <a:r>
              <a:rPr sz="2133" b="1" spc="-7" dirty="0">
                <a:latin typeface="Calibri"/>
                <a:cs typeface="Calibri"/>
              </a:rPr>
              <a:t>e</a:t>
            </a:r>
            <a:r>
              <a:rPr sz="2133" b="1" spc="-27" dirty="0">
                <a:latin typeface="Calibri"/>
                <a:cs typeface="Calibri"/>
              </a:rPr>
              <a:t>v</a:t>
            </a:r>
            <a:r>
              <a:rPr sz="2133" b="1" spc="-7" dirty="0">
                <a:latin typeface="Calibri"/>
                <a:cs typeface="Calibri"/>
              </a:rPr>
              <a:t>e</a:t>
            </a:r>
            <a:r>
              <a:rPr sz="2133" b="1" spc="-27" dirty="0">
                <a:latin typeface="Calibri"/>
                <a:cs typeface="Calibri"/>
              </a:rPr>
              <a:t>n</a:t>
            </a:r>
            <a:r>
              <a:rPr sz="2133" b="1" spc="-7" dirty="0">
                <a:latin typeface="Calibri"/>
                <a:cs typeface="Calibri"/>
              </a:rPr>
              <a:t>t:</a:t>
            </a:r>
            <a:r>
              <a:rPr sz="2133" b="1" spc="-53" dirty="0">
                <a:latin typeface="Times New Roman"/>
                <a:cs typeface="Times New Roman"/>
              </a:rPr>
              <a:t> </a:t>
            </a:r>
            <a:r>
              <a:rPr sz="2133" b="1" spc="-20" dirty="0">
                <a:latin typeface="Calibri"/>
                <a:cs typeface="Calibri"/>
              </a:rPr>
              <a:t>N</a:t>
            </a:r>
            <a:r>
              <a:rPr sz="2133" b="1" spc="-27" dirty="0">
                <a:latin typeface="Calibri"/>
                <a:cs typeface="Calibri"/>
              </a:rPr>
              <a:t>a</a:t>
            </a:r>
            <a:r>
              <a:rPr sz="2133" b="1" spc="-7" dirty="0">
                <a:latin typeface="Calibri"/>
                <a:cs typeface="Calibri"/>
              </a:rPr>
              <a:t>t</a:t>
            </a:r>
            <a:r>
              <a:rPr sz="2133" b="1" dirty="0">
                <a:latin typeface="Calibri"/>
                <a:cs typeface="Calibri"/>
              </a:rPr>
              <a:t>i</a:t>
            </a:r>
            <a:r>
              <a:rPr sz="2133" b="1" spc="-13" dirty="0">
                <a:latin typeface="Calibri"/>
                <a:cs typeface="Calibri"/>
              </a:rPr>
              <a:t>on</a:t>
            </a:r>
            <a:r>
              <a:rPr sz="2133" b="1" dirty="0">
                <a:latin typeface="Calibri"/>
                <a:cs typeface="Calibri"/>
              </a:rPr>
              <a:t>a</a:t>
            </a:r>
            <a:r>
              <a:rPr sz="2133" b="1" spc="-7" dirty="0">
                <a:latin typeface="Calibri"/>
                <a:cs typeface="Calibri"/>
              </a:rPr>
              <a:t>l</a:t>
            </a:r>
            <a:r>
              <a:rPr sz="2133" b="1" spc="-127" dirty="0">
                <a:latin typeface="Times New Roman"/>
                <a:cs typeface="Times New Roman"/>
              </a:rPr>
              <a:t> </a:t>
            </a:r>
            <a:r>
              <a:rPr sz="2133" b="1" spc="-7" dirty="0">
                <a:latin typeface="Calibri"/>
                <a:cs typeface="Calibri"/>
              </a:rPr>
              <a:t>Se</a:t>
            </a:r>
            <a:r>
              <a:rPr sz="2133" b="1" spc="-13" dirty="0">
                <a:latin typeface="Calibri"/>
                <a:cs typeface="Calibri"/>
              </a:rPr>
              <a:t>curi</a:t>
            </a:r>
            <a:r>
              <a:rPr sz="2133" b="1" spc="-7" dirty="0">
                <a:latin typeface="Calibri"/>
                <a:cs typeface="Calibri"/>
              </a:rPr>
              <a:t>t</a:t>
            </a:r>
            <a:r>
              <a:rPr sz="2133" b="1" spc="-13" dirty="0">
                <a:latin typeface="Calibri"/>
                <a:cs typeface="Calibri"/>
              </a:rPr>
              <a:t>y</a:t>
            </a:r>
            <a:r>
              <a:rPr sz="2133" b="1" spc="-27" dirty="0">
                <a:latin typeface="Times New Roman"/>
                <a:cs typeface="Times New Roman"/>
              </a:rPr>
              <a:t> </a:t>
            </a:r>
            <a:r>
              <a:rPr sz="2133" b="1" spc="-20" dirty="0">
                <a:latin typeface="Calibri"/>
                <a:cs typeface="Calibri"/>
              </a:rPr>
              <a:t>Counci</a:t>
            </a:r>
            <a:r>
              <a:rPr sz="2133" b="1" spc="-7" dirty="0">
                <a:latin typeface="Calibri"/>
                <a:cs typeface="Calibri"/>
              </a:rPr>
              <a:t>l</a:t>
            </a:r>
            <a:r>
              <a:rPr sz="2133" b="1" spc="-33" dirty="0">
                <a:latin typeface="Times New Roman"/>
                <a:cs typeface="Times New Roman"/>
              </a:rPr>
              <a:t> </a:t>
            </a:r>
            <a:r>
              <a:rPr sz="2133" b="1" spc="-7" dirty="0">
                <a:latin typeface="Calibri"/>
                <a:cs typeface="Calibri"/>
              </a:rPr>
              <a:t>(</a:t>
            </a:r>
            <a:r>
              <a:rPr sz="2133" b="1" spc="-13" dirty="0">
                <a:latin typeface="Calibri"/>
                <a:cs typeface="Calibri"/>
              </a:rPr>
              <a:t>N</a:t>
            </a:r>
            <a:r>
              <a:rPr sz="2133" b="1" spc="-7" dirty="0">
                <a:latin typeface="Calibri"/>
                <a:cs typeface="Calibri"/>
              </a:rPr>
              <a:t>S</a:t>
            </a:r>
            <a:r>
              <a:rPr sz="2133" b="1" spc="-20" dirty="0">
                <a:latin typeface="Calibri"/>
                <a:cs typeface="Calibri"/>
              </a:rPr>
              <a:t>C)</a:t>
            </a:r>
            <a:endParaRPr sz="2133" dirty="0">
              <a:latin typeface="Calibri"/>
              <a:cs typeface="Calibri"/>
            </a:endParaRPr>
          </a:p>
        </p:txBody>
      </p:sp>
      <p:sp>
        <p:nvSpPr>
          <p:cNvPr id="17" name="Rectangle 16">
            <a:extLst>
              <a:ext uri="{FF2B5EF4-FFF2-40B4-BE49-F238E27FC236}">
                <a16:creationId xmlns:a16="http://schemas.microsoft.com/office/drawing/2014/main" id="{0F00531C-C4EF-46F8-A31B-9120B86A3003}"/>
              </a:ext>
            </a:extLst>
          </p:cNvPr>
          <p:cNvSpPr/>
          <p:nvPr/>
        </p:nvSpPr>
        <p:spPr>
          <a:xfrm>
            <a:off x="0" y="189947"/>
            <a:ext cx="12191999" cy="830997"/>
          </a:xfrm>
          <a:prstGeom prst="rect">
            <a:avLst/>
          </a:prstGeom>
          <a:solidFill>
            <a:schemeClr val="bg1"/>
          </a:solidFill>
        </p:spPr>
        <p:txBody>
          <a:bodyPr wrap="square" lIns="91440" tIns="45720" rIns="91440" bIns="45720">
            <a:spAutoFit/>
          </a:bodyPr>
          <a:lstStyle/>
          <a:p>
            <a:pPr algn="ctr"/>
            <a:r>
              <a:rPr lang="en-US" sz="4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Interface with Other EOCs</a:t>
            </a:r>
          </a:p>
        </p:txBody>
      </p:sp>
      <p:sp>
        <p:nvSpPr>
          <p:cNvPr id="20" name="object 14">
            <a:extLst>
              <a:ext uri="{FF2B5EF4-FFF2-40B4-BE49-F238E27FC236}">
                <a16:creationId xmlns:a16="http://schemas.microsoft.com/office/drawing/2014/main" id="{2CA98508-3D60-4C36-96FC-DA33B5C30929}"/>
              </a:ext>
            </a:extLst>
          </p:cNvPr>
          <p:cNvSpPr/>
          <p:nvPr/>
        </p:nvSpPr>
        <p:spPr>
          <a:xfrm>
            <a:off x="9355653" y="884770"/>
            <a:ext cx="1748367" cy="986367"/>
          </a:xfrm>
          <a:custGeom>
            <a:avLst/>
            <a:gdLst/>
            <a:ahLst/>
            <a:cxnLst/>
            <a:rect l="l" t="t" r="r" b="b"/>
            <a:pathLst>
              <a:path w="1311275" h="739775">
                <a:moveTo>
                  <a:pt x="0" y="739783"/>
                </a:moveTo>
                <a:lnTo>
                  <a:pt x="1311283" y="739783"/>
                </a:lnTo>
                <a:lnTo>
                  <a:pt x="1311283" y="0"/>
                </a:lnTo>
                <a:lnTo>
                  <a:pt x="0" y="0"/>
                </a:lnTo>
                <a:lnTo>
                  <a:pt x="0" y="739783"/>
                </a:lnTo>
                <a:close/>
              </a:path>
            </a:pathLst>
          </a:custGeom>
          <a:solidFill>
            <a:srgbClr val="D1E7F6"/>
          </a:solidFill>
        </p:spPr>
        <p:txBody>
          <a:bodyPr wrap="square" lIns="0" tIns="0" rIns="0" bIns="0" rtlCol="0"/>
          <a:lstStyle/>
          <a:p>
            <a:endParaRPr sz="2400"/>
          </a:p>
        </p:txBody>
      </p:sp>
      <p:sp>
        <p:nvSpPr>
          <p:cNvPr id="21" name="object 15">
            <a:extLst>
              <a:ext uri="{FF2B5EF4-FFF2-40B4-BE49-F238E27FC236}">
                <a16:creationId xmlns:a16="http://schemas.microsoft.com/office/drawing/2014/main" id="{0C870BC1-9447-44CB-B2BC-8BF1BACA44BB}"/>
              </a:ext>
            </a:extLst>
          </p:cNvPr>
          <p:cNvSpPr txBox="1"/>
          <p:nvPr/>
        </p:nvSpPr>
        <p:spPr>
          <a:xfrm>
            <a:off x="9592227" y="960454"/>
            <a:ext cx="1353820" cy="861774"/>
          </a:xfrm>
          <a:prstGeom prst="rect">
            <a:avLst/>
          </a:prstGeom>
        </p:spPr>
        <p:txBody>
          <a:bodyPr vert="horz" wrap="square" lIns="0" tIns="0" rIns="0" bIns="0" rtlCol="0">
            <a:spAutoFit/>
          </a:bodyPr>
          <a:lstStyle/>
          <a:p>
            <a:pPr marL="16933" marR="6773"/>
            <a:r>
              <a:rPr sz="1400" b="1" dirty="0">
                <a:latin typeface="Calibri"/>
                <a:cs typeface="Calibri"/>
              </a:rPr>
              <a:t>O</a:t>
            </a:r>
            <a:r>
              <a:rPr sz="1400" b="1" spc="-13" dirty="0">
                <a:latin typeface="Calibri"/>
                <a:cs typeface="Calibri"/>
              </a:rPr>
              <a:t>th</a:t>
            </a:r>
            <a:r>
              <a:rPr sz="1400" b="1" dirty="0">
                <a:latin typeface="Calibri"/>
                <a:cs typeface="Calibri"/>
              </a:rPr>
              <a:t>er</a:t>
            </a:r>
            <a:r>
              <a:rPr sz="1400" b="1" spc="-60" dirty="0">
                <a:latin typeface="Times New Roman"/>
                <a:cs typeface="Times New Roman"/>
              </a:rPr>
              <a:t> </a:t>
            </a:r>
            <a:r>
              <a:rPr sz="1400" b="1" dirty="0">
                <a:latin typeface="Calibri"/>
                <a:cs typeface="Calibri"/>
              </a:rPr>
              <a:t>A</a:t>
            </a:r>
            <a:r>
              <a:rPr sz="1400" b="1" spc="-13" dirty="0">
                <a:latin typeface="Calibri"/>
                <a:cs typeface="Calibri"/>
              </a:rPr>
              <a:t>g</a:t>
            </a:r>
            <a:r>
              <a:rPr sz="1400" b="1" spc="7" dirty="0">
                <a:latin typeface="Calibri"/>
                <a:cs typeface="Calibri"/>
              </a:rPr>
              <a:t>e</a:t>
            </a:r>
            <a:r>
              <a:rPr sz="1400" b="1" spc="-13" dirty="0">
                <a:latin typeface="Calibri"/>
                <a:cs typeface="Calibri"/>
              </a:rPr>
              <a:t>n</a:t>
            </a:r>
            <a:r>
              <a:rPr sz="1400" b="1" spc="-7" dirty="0">
                <a:latin typeface="Calibri"/>
                <a:cs typeface="Calibri"/>
              </a:rPr>
              <a:t>ci</a:t>
            </a:r>
            <a:r>
              <a:rPr sz="1400" b="1" spc="7" dirty="0">
                <a:latin typeface="Calibri"/>
                <a:cs typeface="Calibri"/>
              </a:rPr>
              <a:t>e</a:t>
            </a:r>
            <a:r>
              <a:rPr sz="1400" b="1" dirty="0">
                <a:latin typeface="Calibri"/>
                <a:cs typeface="Calibri"/>
              </a:rPr>
              <a:t>s</a:t>
            </a:r>
            <a:r>
              <a:rPr sz="1400" b="1" dirty="0">
                <a:latin typeface="Times New Roman"/>
                <a:cs typeface="Times New Roman"/>
              </a:rPr>
              <a:t> </a:t>
            </a:r>
            <a:r>
              <a:rPr sz="1400" b="1" dirty="0">
                <a:latin typeface="Calibri"/>
                <a:cs typeface="Calibri"/>
              </a:rPr>
              <a:t>O</a:t>
            </a:r>
            <a:r>
              <a:rPr sz="1400" b="1" spc="-7" dirty="0">
                <a:latin typeface="Calibri"/>
                <a:cs typeface="Calibri"/>
              </a:rPr>
              <a:t>p</a:t>
            </a:r>
            <a:r>
              <a:rPr sz="1400" b="1" spc="7" dirty="0">
                <a:latin typeface="Calibri"/>
                <a:cs typeface="Calibri"/>
              </a:rPr>
              <a:t>e</a:t>
            </a:r>
            <a:r>
              <a:rPr sz="1400" b="1" spc="-7" dirty="0">
                <a:latin typeface="Calibri"/>
                <a:cs typeface="Calibri"/>
              </a:rPr>
              <a:t>ra</a:t>
            </a:r>
            <a:r>
              <a:rPr sz="1400" b="1" spc="-13" dirty="0">
                <a:latin typeface="Calibri"/>
                <a:cs typeface="Calibri"/>
              </a:rPr>
              <a:t>t</a:t>
            </a:r>
            <a:r>
              <a:rPr sz="1400" b="1" dirty="0">
                <a:latin typeface="Calibri"/>
                <a:cs typeface="Calibri"/>
              </a:rPr>
              <a:t>i</a:t>
            </a:r>
            <a:r>
              <a:rPr sz="1400" b="1" spc="13" dirty="0">
                <a:latin typeface="Calibri"/>
                <a:cs typeface="Calibri"/>
              </a:rPr>
              <a:t>o</a:t>
            </a:r>
            <a:r>
              <a:rPr sz="1400" b="1" spc="7" dirty="0">
                <a:latin typeface="Calibri"/>
                <a:cs typeface="Calibri"/>
              </a:rPr>
              <a:t>n</a:t>
            </a:r>
            <a:r>
              <a:rPr sz="1400" b="1" spc="-100" dirty="0">
                <a:latin typeface="Times New Roman"/>
                <a:cs typeface="Times New Roman"/>
              </a:rPr>
              <a:t> </a:t>
            </a:r>
            <a:r>
              <a:rPr sz="1400" b="1" spc="7" dirty="0">
                <a:latin typeface="Calibri"/>
                <a:cs typeface="Calibri"/>
              </a:rPr>
              <a:t>R</a:t>
            </a:r>
            <a:r>
              <a:rPr sz="1400" b="1" spc="20" dirty="0">
                <a:latin typeface="Calibri"/>
                <a:cs typeface="Calibri"/>
              </a:rPr>
              <a:t>o</a:t>
            </a:r>
            <a:r>
              <a:rPr sz="1400" b="1" spc="13" dirty="0">
                <a:latin typeface="Calibri"/>
                <a:cs typeface="Calibri"/>
              </a:rPr>
              <a:t>o</a:t>
            </a:r>
            <a:r>
              <a:rPr sz="1400" b="1" dirty="0">
                <a:latin typeface="Calibri"/>
                <a:cs typeface="Calibri"/>
              </a:rPr>
              <a:t>ms</a:t>
            </a:r>
            <a:r>
              <a:rPr sz="1400" b="1" dirty="0">
                <a:latin typeface="Times New Roman"/>
                <a:cs typeface="Times New Roman"/>
              </a:rPr>
              <a:t> </a:t>
            </a:r>
            <a:r>
              <a:rPr sz="1400" b="1" dirty="0">
                <a:latin typeface="Calibri"/>
                <a:cs typeface="Calibri"/>
              </a:rPr>
              <a:t>i</a:t>
            </a:r>
            <a:r>
              <a:rPr sz="1400" b="1" spc="-13" dirty="0">
                <a:latin typeface="Calibri"/>
                <a:cs typeface="Calibri"/>
              </a:rPr>
              <a:t>n</a:t>
            </a:r>
            <a:r>
              <a:rPr sz="1400" b="1" spc="-7" dirty="0">
                <a:latin typeface="Calibri"/>
                <a:cs typeface="Calibri"/>
              </a:rPr>
              <a:t>cl</a:t>
            </a:r>
            <a:r>
              <a:rPr sz="1400" b="1" spc="-13" dirty="0">
                <a:latin typeface="Calibri"/>
                <a:cs typeface="Calibri"/>
              </a:rPr>
              <a:t>ud</a:t>
            </a:r>
            <a:r>
              <a:rPr sz="1400" b="1" dirty="0">
                <a:latin typeface="Calibri"/>
                <a:cs typeface="Calibri"/>
              </a:rPr>
              <a:t>i</a:t>
            </a:r>
            <a:r>
              <a:rPr sz="1400" b="1" spc="-13" dirty="0">
                <a:latin typeface="Calibri"/>
                <a:cs typeface="Calibri"/>
              </a:rPr>
              <a:t>n</a:t>
            </a:r>
            <a:r>
              <a:rPr sz="1400" b="1" dirty="0">
                <a:latin typeface="Calibri"/>
                <a:cs typeface="Calibri"/>
              </a:rPr>
              <a:t>g</a:t>
            </a:r>
            <a:r>
              <a:rPr sz="1400" b="1" spc="-13" dirty="0">
                <a:latin typeface="Times New Roman"/>
                <a:cs typeface="Times New Roman"/>
              </a:rPr>
              <a:t> </a:t>
            </a:r>
            <a:r>
              <a:rPr sz="1400" b="1" spc="-13" dirty="0">
                <a:latin typeface="Calibri"/>
                <a:cs typeface="Calibri"/>
              </a:rPr>
              <a:t>M</a:t>
            </a:r>
            <a:r>
              <a:rPr sz="1400" b="1" dirty="0">
                <a:latin typeface="Calibri"/>
                <a:cs typeface="Calibri"/>
              </a:rPr>
              <a:t>OH</a:t>
            </a:r>
            <a:r>
              <a:rPr sz="1400" b="1" dirty="0">
                <a:latin typeface="Times New Roman"/>
                <a:cs typeface="Times New Roman"/>
              </a:rPr>
              <a:t> </a:t>
            </a:r>
            <a:r>
              <a:rPr sz="1400" b="1" spc="-13" dirty="0">
                <a:latin typeface="Calibri"/>
                <a:cs typeface="Calibri"/>
              </a:rPr>
              <a:t>M</a:t>
            </a:r>
            <a:r>
              <a:rPr sz="1400" b="1" spc="-7" dirty="0">
                <a:latin typeface="Calibri"/>
                <a:cs typeface="Calibri"/>
              </a:rPr>
              <a:t>a</a:t>
            </a:r>
            <a:r>
              <a:rPr sz="1400" b="1" dirty="0">
                <a:latin typeface="Calibri"/>
                <a:cs typeface="Calibri"/>
              </a:rPr>
              <a:t>l</a:t>
            </a:r>
            <a:r>
              <a:rPr sz="1400" b="1" spc="-7" dirty="0">
                <a:latin typeface="Calibri"/>
                <a:cs typeface="Calibri"/>
              </a:rPr>
              <a:t>a</a:t>
            </a:r>
            <a:r>
              <a:rPr sz="1400" b="1" dirty="0">
                <a:latin typeface="Calibri"/>
                <a:cs typeface="Calibri"/>
              </a:rPr>
              <a:t>y</a:t>
            </a:r>
            <a:r>
              <a:rPr sz="1400" b="1" spc="-13" dirty="0">
                <a:latin typeface="Calibri"/>
                <a:cs typeface="Calibri"/>
              </a:rPr>
              <a:t>s</a:t>
            </a:r>
            <a:r>
              <a:rPr sz="1400" b="1" dirty="0">
                <a:latin typeface="Calibri"/>
                <a:cs typeface="Calibri"/>
              </a:rPr>
              <a:t>ia</a:t>
            </a:r>
            <a:r>
              <a:rPr sz="1400" b="1" spc="-67" dirty="0">
                <a:latin typeface="Times New Roman"/>
                <a:cs typeface="Times New Roman"/>
              </a:rPr>
              <a:t> </a:t>
            </a:r>
            <a:r>
              <a:rPr sz="1400" b="1" spc="7" dirty="0">
                <a:latin typeface="Calibri"/>
                <a:cs typeface="Calibri"/>
              </a:rPr>
              <a:t>(</a:t>
            </a:r>
            <a:r>
              <a:rPr sz="1400" b="1" dirty="0">
                <a:latin typeface="Calibri"/>
                <a:cs typeface="Calibri"/>
              </a:rPr>
              <a:t>C</a:t>
            </a:r>
            <a:r>
              <a:rPr sz="1400" b="1" spc="-7" dirty="0">
                <a:latin typeface="Calibri"/>
                <a:cs typeface="Calibri"/>
              </a:rPr>
              <a:t>P</a:t>
            </a:r>
            <a:r>
              <a:rPr sz="1400" b="1" dirty="0">
                <a:latin typeface="Calibri"/>
                <a:cs typeface="Calibri"/>
              </a:rPr>
              <a:t>R</a:t>
            </a:r>
            <a:r>
              <a:rPr sz="1400" b="1" spc="-7" dirty="0">
                <a:latin typeface="Calibri"/>
                <a:cs typeface="Calibri"/>
              </a:rPr>
              <a:t>C)</a:t>
            </a:r>
            <a:endParaRPr sz="1400" dirty="0">
              <a:latin typeface="Calibri"/>
              <a:cs typeface="Calibri"/>
            </a:endParaRPr>
          </a:p>
        </p:txBody>
      </p:sp>
      <p:pic>
        <p:nvPicPr>
          <p:cNvPr id="2" name="Audio 1">
            <a:hlinkClick r:id="" action="ppaction://media"/>
            <a:extLst>
              <a:ext uri="{FF2B5EF4-FFF2-40B4-BE49-F238E27FC236}">
                <a16:creationId xmlns:a16="http://schemas.microsoft.com/office/drawing/2014/main" id="{B436B155-A24B-494E-B104-1F881184A4E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501726269"/>
      </p:ext>
    </p:extLst>
  </p:cSld>
  <p:clrMapOvr>
    <a:masterClrMapping/>
  </p:clrMapOvr>
  <mc:AlternateContent xmlns:mc="http://schemas.openxmlformats.org/markup-compatibility/2006">
    <mc:Choice xmlns:p14="http://schemas.microsoft.com/office/powerpoint/2010/main" Requires="p14">
      <p:transition spd="slow" p14:dur="2000" advTm="38067"/>
    </mc:Choice>
    <mc:Fallback>
      <p:transition spd="slow" advTm="38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164" x="8220075" y="2779713"/>
          <p14:tracePt t="338" x="8448675" y="1687513"/>
          <p14:tracePt t="363" x="8453438" y="1677988"/>
          <p14:tracePt t="370" x="8474075" y="1671638"/>
          <p14:tracePt t="377" x="8504238" y="1671638"/>
          <p14:tracePt t="383" x="8553450" y="1662113"/>
          <p14:tracePt t="390" x="8612188" y="1657350"/>
          <p14:tracePt t="397" x="8707438" y="1631950"/>
          <p14:tracePt t="404" x="8786813" y="1612900"/>
          <p14:tracePt t="410" x="8856663" y="1592263"/>
          <p14:tracePt t="418" x="8955088" y="1552575"/>
          <p14:tracePt t="425" x="9050338" y="1508125"/>
          <p14:tracePt t="430" x="9148763" y="1463675"/>
          <p14:tracePt t="438" x="9258300" y="1419225"/>
          <p14:tracePt t="445" x="9342438" y="1379538"/>
          <p14:tracePt t="452" x="9426575" y="1335088"/>
          <p14:tracePt t="460" x="9510713" y="1285875"/>
          <p14:tracePt t="466" x="9596438" y="1230313"/>
          <p14:tracePt t="474" x="9655175" y="1190625"/>
          <p14:tracePt t="480" x="9739313" y="1136650"/>
          <p14:tracePt t="486" x="9799638" y="1096963"/>
          <p14:tracePt t="495" x="9834563" y="1071563"/>
          <p14:tracePt t="500" x="9898063" y="1022350"/>
          <p14:tracePt t="508" x="9948863" y="957263"/>
          <p14:tracePt t="514" x="9998075" y="898525"/>
          <p14:tracePt t="521" x="10037763" y="838200"/>
          <p14:tracePt t="528" x="10067925" y="793750"/>
          <p14:tracePt t="536" x="10091738" y="758825"/>
          <p14:tracePt t="542" x="10096500" y="735013"/>
          <p14:tracePt t="548" x="10107613" y="723900"/>
          <p14:tracePt t="556" x="10107613" y="709613"/>
          <p14:tracePt t="563" x="10112375" y="695325"/>
          <p14:tracePt t="570" x="10112375" y="690563"/>
          <p14:tracePt t="576" x="10112375" y="684213"/>
          <p14:tracePt t="582" x="10112375" y="679450"/>
          <p14:tracePt t="590" x="10112375" y="669925"/>
          <p14:tracePt t="597" x="10096500" y="655638"/>
          <p14:tracePt t="603" x="10082213" y="644525"/>
          <p14:tracePt t="612" x="10082213" y="639763"/>
          <p14:tracePt t="616" x="10077450" y="639763"/>
          <p14:tracePt t="624" x="10072688" y="639763"/>
          <p14:tracePt t="887" x="10086975" y="779463"/>
          <p14:tracePt t="895" x="10107613" y="898525"/>
          <p14:tracePt t="902" x="10152063" y="982663"/>
          <p14:tracePt t="914" x="10301288" y="1290638"/>
          <p14:tracePt t="932" x="10380663" y="1458913"/>
          <p14:tracePt t="944" x="10434638" y="1603375"/>
          <p14:tracePt t="952" x="10448925" y="1647825"/>
          <p14:tracePt t="963" x="10464800" y="1697038"/>
          <p14:tracePt t="969" x="10474325" y="1711325"/>
          <p14:tracePt t="979" x="10474325" y="1717675"/>
          <p14:tracePt t="987" x="10479088" y="1722438"/>
          <p14:tracePt t="997" x="10494963" y="1722438"/>
          <p14:tracePt t="1002" x="10518775" y="1711325"/>
          <p14:tracePt t="1010" x="10539413" y="1697038"/>
          <p14:tracePt t="1014" x="10574338" y="1677988"/>
          <p14:tracePt t="1024" x="10618788" y="1647825"/>
          <p14:tracePt t="1028" x="10653713" y="1631950"/>
          <p14:tracePt t="1034" x="10693400" y="1622425"/>
          <p14:tracePt t="1044" x="10717213" y="1612900"/>
          <p14:tracePt t="1048" x="10747375" y="1598613"/>
          <p14:tracePt t="1057" x="10772775" y="1592263"/>
          <p14:tracePt t="1062" x="10791825" y="1582738"/>
          <p14:tracePt t="1070" x="10812463" y="1568450"/>
          <p14:tracePt t="1078" x="10826750" y="1568450"/>
          <p14:tracePt t="1082" x="10841038" y="1552575"/>
          <p14:tracePt t="1091" x="10852150" y="1552575"/>
          <p14:tracePt t="1096" x="10866438" y="1547813"/>
          <p14:tracePt t="1103" x="10880725" y="1543050"/>
          <p14:tracePt t="1112" x="10887075" y="1538288"/>
          <p14:tracePt t="1116" x="10901363" y="1528763"/>
          <p14:tracePt t="1125" x="10910888" y="1528763"/>
          <p14:tracePt t="1130" x="10926763" y="1524000"/>
          <p14:tracePt t="1137" x="10941050" y="1519238"/>
          <p14:tracePt t="1145" x="10950575" y="1519238"/>
          <p14:tracePt t="1151" x="10955338" y="1508125"/>
          <p14:tracePt t="1160" x="10960100" y="1508125"/>
          <p14:tracePt t="1164" x="10975975" y="1503363"/>
          <p14:tracePt t="1172" x="10985500" y="1503363"/>
          <p14:tracePt t="1178" x="11001375" y="1503363"/>
          <p14:tracePt t="1187" x="11015663" y="1503363"/>
          <p14:tracePt t="1193" x="11025188" y="1503363"/>
          <p14:tracePt t="1204" x="11029950" y="1503363"/>
          <p14:tracePt t="1206" x="11045825" y="1503363"/>
          <p14:tracePt t="1212" x="11055350" y="1503363"/>
          <p14:tracePt t="1220" x="11074400" y="1503363"/>
          <p14:tracePt t="1229" x="11090275" y="1503363"/>
          <p14:tracePt t="1234" x="11104563" y="1508125"/>
          <p14:tracePt t="1243" x="11120438" y="1512888"/>
          <p14:tracePt t="1247" x="11129963" y="1512888"/>
          <p14:tracePt t="1254" x="11134725" y="1519238"/>
          <p14:tracePt t="1262" x="11139488" y="1524000"/>
          <p14:tracePt t="1267" x="11144250" y="1524000"/>
          <p14:tracePt t="1276" x="11153775" y="1524000"/>
          <p14:tracePt t="1281" x="11153775" y="1528763"/>
          <p14:tracePt t="1309" x="11153775" y="1538288"/>
          <p14:tracePt t="1323" x="11160125" y="1538288"/>
          <p14:tracePt t="1364" x="11164888" y="1538288"/>
          <p14:tracePt t="1370" x="11164888" y="1543050"/>
          <p14:tracePt t="1379" x="11169650" y="1543050"/>
          <p14:tracePt t="1386" x="11174413" y="1543050"/>
          <p14:tracePt t="1399" x="11179175" y="1543050"/>
          <p14:tracePt t="1410" x="11183938" y="1543050"/>
          <p14:tracePt t="1441" x="11193463" y="1543050"/>
          <p14:tracePt t="7025" x="11179175" y="1552575"/>
          <p14:tracePt t="7031" x="11134725" y="1573213"/>
          <p14:tracePt t="7038" x="11090275" y="1587500"/>
          <p14:tracePt t="7047" x="11020425" y="1608138"/>
          <p14:tracePt t="7053" x="10941050" y="1627188"/>
          <p14:tracePt t="7063" x="10871200" y="1638300"/>
          <p14:tracePt t="7069" x="10787063" y="1647825"/>
          <p14:tracePt t="7074" x="10717213" y="1666875"/>
          <p14:tracePt t="7079" x="10677525" y="1677988"/>
          <p14:tracePt t="7086" x="10623550" y="1687513"/>
          <p14:tracePt t="7091" x="10563225" y="1697038"/>
          <p14:tracePt t="7099" x="10509250" y="1717675"/>
          <p14:tracePt t="7105" x="10464800" y="1731963"/>
          <p14:tracePt t="7114" x="10420350" y="1751013"/>
          <p14:tracePt t="7119" x="10385425" y="1766888"/>
          <p14:tracePt t="7128" x="10340975" y="1785938"/>
          <p14:tracePt t="7132" x="10320338" y="1790700"/>
          <p14:tracePt t="7139" x="10290175" y="1801813"/>
          <p14:tracePt t="7147" x="10275888" y="1816100"/>
          <p14:tracePt t="7153" x="10250488" y="1820863"/>
          <p14:tracePt t="7162" x="10240963" y="1830388"/>
          <p14:tracePt t="7166" x="10226675" y="1830388"/>
          <p14:tracePt t="7174" x="10210800" y="1841500"/>
          <p14:tracePt t="7181" x="10206038" y="1841500"/>
          <p14:tracePt t="7187" x="10191750" y="1851025"/>
          <p14:tracePt t="7207" x="10166350" y="1860550"/>
          <p14:tracePt t="7217" x="10156825" y="1865313"/>
          <p14:tracePt t="7220" x="10152063" y="1881188"/>
          <p14:tracePt t="7229" x="10142538" y="1885950"/>
          <p14:tracePt t="7235" x="10136188" y="1890713"/>
          <p14:tracePt t="7242" x="10131425" y="1905000"/>
          <p14:tracePt t="7249" x="10131425" y="1909763"/>
          <p14:tracePt t="7257" x="10126663" y="1925638"/>
          <p14:tracePt t="7264" x="10121900" y="1930400"/>
          <p14:tracePt t="7268" x="10121900" y="1939925"/>
          <p14:tracePt t="7277" x="10121900" y="1944688"/>
          <p14:tracePt t="7283" x="10121900" y="1949450"/>
          <p14:tracePt t="7292" x="10121900" y="1965325"/>
          <p14:tracePt t="7298" x="10121900" y="1979613"/>
          <p14:tracePt t="7303" x="10131425" y="2000250"/>
          <p14:tracePt t="7312" x="10131425" y="2019300"/>
          <p14:tracePt t="7316" x="10136188" y="2049463"/>
          <p14:tracePt t="7324" x="10136188" y="2093913"/>
          <p14:tracePt t="7332" x="10136188" y="2114550"/>
          <p14:tracePt t="7338" x="10136188" y="2143125"/>
          <p14:tracePt t="7347" x="10136188" y="2173288"/>
          <p14:tracePt t="7352" x="10136188" y="2203450"/>
          <p14:tracePt t="7358" x="10126663" y="2233613"/>
          <p14:tracePt t="7366" x="10117138" y="2262188"/>
          <p14:tracePt t="7372" x="10117138" y="2292350"/>
          <p14:tracePt t="7381" x="10112375" y="2322513"/>
          <p14:tracePt t="7386" x="10102850" y="2357438"/>
          <p14:tracePt t="7395" x="10102850" y="2376488"/>
          <p14:tracePt t="7400" x="10096500" y="2392363"/>
          <p14:tracePt t="7407" x="10096500" y="2411413"/>
          <p14:tracePt t="7415" x="10091738" y="2427288"/>
          <p14:tracePt t="7420" x="10091738" y="2436813"/>
          <p14:tracePt t="7428" x="10091738" y="2441575"/>
          <p14:tracePt t="7433" x="10091738" y="2446338"/>
          <p14:tracePt t="7443" x="10091738" y="2460625"/>
          <p14:tracePt t="7449" x="10091738" y="2471738"/>
          <p14:tracePt t="7454" x="10091738" y="2486025"/>
          <p14:tracePt t="7462" x="10091738" y="2506663"/>
          <p14:tracePt t="7467" x="10091738" y="2530475"/>
          <p14:tracePt t="7475" x="10091738" y="2555875"/>
          <p14:tracePt t="7483" x="10082213" y="2579688"/>
          <p14:tracePt t="7490" x="10077450" y="2609850"/>
          <p14:tracePt t="7497" x="10067925" y="2640013"/>
          <p14:tracePt t="7502" x="10063163" y="2665413"/>
          <p14:tracePt t="7509" x="10052050" y="2693988"/>
          <p14:tracePt t="7517" x="10047288" y="2714625"/>
          <p14:tracePt t="7524" x="10037763" y="2738438"/>
          <p14:tracePt t="7532" x="10033000" y="2749550"/>
          <p14:tracePt t="7537" x="10021888" y="2763838"/>
          <p14:tracePt t="7542" x="10017125" y="2768600"/>
          <p14:tracePt t="7550" x="10012363" y="2784475"/>
          <p14:tracePt t="7559" x="10007600" y="2784475"/>
          <p14:tracePt t="7566" x="10007600" y="2789238"/>
          <p14:tracePt t="7571" x="10002838" y="2794000"/>
          <p14:tracePt t="7580" x="9998075" y="2794000"/>
          <p14:tracePt t="7584" x="9998075" y="2798763"/>
          <p14:tracePt t="8237" x="9932988" y="2773363"/>
          <p14:tracePt t="8246" x="9874250" y="2728913"/>
          <p14:tracePt t="8249" x="9799638" y="2670175"/>
          <p14:tracePt t="8260" x="9685338" y="2574925"/>
          <p14:tracePt t="8266" x="9571038" y="2511425"/>
          <p14:tracePt t="8272" x="9471025" y="2446338"/>
          <p14:tracePt t="8285" x="9351963" y="2352675"/>
          <p14:tracePt t="8296" x="9293225" y="2292350"/>
          <p14:tracePt t="8301" x="9228138" y="2233613"/>
          <p14:tracePt t="8308" x="9178925" y="2168525"/>
          <p14:tracePt t="8315" x="9118600" y="2109788"/>
          <p14:tracePt t="8322" x="9078913" y="2074863"/>
          <p14:tracePt t="8333" x="9010650" y="2000250"/>
          <p14:tracePt t="8341" x="8985250" y="1965325"/>
          <p14:tracePt t="8350" x="8955088" y="1920875"/>
          <p14:tracePt t="8357" x="8915400" y="1860550"/>
          <p14:tracePt t="8362" x="8896350" y="1790700"/>
          <p14:tracePt t="8368" x="8885238" y="1746250"/>
          <p14:tracePt t="8372" x="8880475" y="1717675"/>
          <p14:tracePt t="8383" x="8880475" y="1697038"/>
          <p14:tracePt t="8386" x="8880475" y="1671638"/>
          <p14:tracePt t="8394" x="8880475" y="1662113"/>
          <p14:tracePt t="8402" x="8880475" y="1657350"/>
          <p14:tracePt t="8410" x="8880475" y="1643063"/>
          <p14:tracePt t="8420" x="8880475" y="1638300"/>
          <p14:tracePt t="8539" x="8875713" y="1638300"/>
          <p14:tracePt t="8573" x="8870950" y="1638300"/>
          <p14:tracePt t="8621" x="8870950" y="1631950"/>
          <p14:tracePt t="8744" x="8861425" y="1631950"/>
          <p14:tracePt t="8792" x="8856663" y="1631950"/>
          <p14:tracePt t="8806" x="8851900" y="1631950"/>
          <p14:tracePt t="8814" x="8845550" y="1631950"/>
          <p14:tracePt t="8829" x="8840788" y="1631950"/>
          <p14:tracePt t="8833" x="8836025" y="1638300"/>
          <p14:tracePt t="8841" x="8821738" y="1647825"/>
          <p14:tracePt t="8850" x="8805863" y="1652588"/>
          <p14:tracePt t="8859" x="8786813" y="1666875"/>
          <p14:tracePt t="8867" x="8747125" y="1711325"/>
          <p14:tracePt t="8873" x="8726488" y="1727200"/>
          <p14:tracePt t="8882" x="8702675" y="1762125"/>
          <p14:tracePt t="8890" x="8667750" y="1776413"/>
          <p14:tracePt t="8898" x="8651875" y="1797050"/>
          <p14:tracePt t="8903" x="8623300" y="1820863"/>
          <p14:tracePt t="8909" x="8607425" y="1836738"/>
          <p14:tracePt t="8917" x="8572500" y="1860550"/>
          <p14:tracePt t="8921" x="8558213" y="1885950"/>
          <p14:tracePt t="8927" x="8528050" y="1900238"/>
          <p14:tracePt t="8935" x="8513763" y="1916113"/>
          <p14:tracePt t="8948" x="8493125" y="1930400"/>
          <p14:tracePt t="8951" x="8469313" y="1944688"/>
          <p14:tracePt t="8955" x="8453438" y="1949450"/>
          <p14:tracePt t="8961" x="8443913" y="1955800"/>
          <p14:tracePt t="8969" x="8429625" y="1965325"/>
          <p14:tracePt t="8978" x="8413750" y="1970088"/>
          <p14:tracePt t="8985" x="8408988" y="1970088"/>
          <p14:tracePt t="8989" x="8404225" y="1974850"/>
          <p14:tracePt t="9000" x="8399463" y="1974850"/>
          <p14:tracePt t="9003" x="8394700" y="1979613"/>
          <p14:tracePt t="9018" x="8389938" y="1979613"/>
          <p14:tracePt t="9024" x="8378825" y="1979613"/>
          <p14:tracePt t="13080" x="8350250" y="2054225"/>
          <p14:tracePt t="13086" x="8329613" y="2124075"/>
          <p14:tracePt t="13092" x="8310563" y="2182813"/>
          <p14:tracePt t="13100" x="8289925" y="2238375"/>
          <p14:tracePt t="13106" x="8275638" y="2262188"/>
          <p14:tracePt t="13114" x="8259763" y="2292350"/>
          <p14:tracePt t="13122" x="8245475" y="2327275"/>
          <p14:tracePt t="13127" x="8224838" y="2381250"/>
          <p14:tracePt t="13135" x="8201025" y="2490788"/>
          <p14:tracePt t="13140" x="8170863" y="2609850"/>
          <p14:tracePt t="13146" x="8161338" y="2705100"/>
          <p14:tracePt t="13155" x="8140700" y="2789238"/>
          <p14:tracePt t="13166" x="8116888" y="2898775"/>
          <p14:tracePt t="13169" x="8105775" y="3027363"/>
          <p14:tracePt t="13174" x="8096250" y="3121025"/>
          <p14:tracePt t="13185" x="8096250" y="3216275"/>
          <p14:tracePt t="13189" x="8086725" y="3270250"/>
          <p14:tracePt t="13199" x="8077200" y="3375025"/>
          <p14:tracePt t="13204" x="8077200" y="3454400"/>
          <p14:tracePt t="13209" x="8077200" y="3533775"/>
          <p14:tracePt t="13217" x="8077200" y="3578225"/>
          <p14:tracePt t="13224" x="8077200" y="3632200"/>
          <p14:tracePt t="13231" x="8077200" y="3671888"/>
          <p14:tracePt t="13238" x="8077200" y="3702050"/>
          <p14:tracePt t="13246" x="8077200" y="3732213"/>
          <p14:tracePt t="13252" x="8077200" y="3760788"/>
          <p14:tracePt t="13257" x="8077200" y="3800475"/>
          <p14:tracePt t="13264" x="8081963" y="3840163"/>
          <p14:tracePt t="13272" x="8091488" y="3910013"/>
          <p14:tracePt t="13281" x="8091488" y="3940175"/>
          <p14:tracePt t="13286" x="8096250" y="3994150"/>
          <p14:tracePt t="13291" x="8105775" y="4033838"/>
          <p14:tracePt t="13298" x="8121650" y="4059238"/>
          <p14:tracePt t="13305" x="8131175" y="4089400"/>
          <p14:tracePt t="13315" x="8135938" y="4108450"/>
          <p14:tracePt t="13320" x="8151813" y="4133850"/>
          <p14:tracePt t="13325" x="8166100" y="4148138"/>
          <p14:tracePt t="13336" x="8180388" y="4168775"/>
          <p14:tracePt t="13340" x="8196263" y="4192588"/>
          <p14:tracePt t="13347" x="8215313" y="4208463"/>
          <p14:tracePt t="13354" x="8240713" y="4227513"/>
          <p14:tracePt t="13360" x="8255000" y="4252913"/>
          <p14:tracePt t="13370" x="8275638" y="4271963"/>
          <p14:tracePt t="13374" x="8299450" y="4297363"/>
          <p14:tracePt t="13380" x="8315325" y="4311650"/>
          <p14:tracePt t="13388" x="8329613" y="4327525"/>
          <p14:tracePt t="13401" x="8355013" y="4337050"/>
          <p14:tracePt t="13407" x="8369300" y="4337050"/>
          <p14:tracePt t="13414" x="8378825" y="4337050"/>
          <p14:tracePt t="13422" x="8404225" y="4337050"/>
          <p14:tracePt t="13431" x="8424863" y="4337050"/>
          <p14:tracePt t="13437" x="8453438" y="4337050"/>
          <p14:tracePt t="13442" x="8483600" y="4337050"/>
          <p14:tracePt t="13450" x="8513763" y="4337050"/>
          <p14:tracePt t="13456" x="8543925" y="4346575"/>
          <p14:tracePt t="13464" x="8588375" y="4357688"/>
          <p14:tracePt t="13471" x="8618538" y="4371975"/>
          <p14:tracePt t="13477" x="8651875" y="4386263"/>
          <p14:tracePt t="13485" x="8686800" y="4421188"/>
          <p14:tracePt t="13489" x="8721725" y="4451350"/>
          <p14:tracePt t="13497" x="8737600" y="4470400"/>
          <p14:tracePt t="13505" x="8761413" y="4505325"/>
          <p14:tracePt t="13513" x="8796338" y="4540250"/>
          <p14:tracePt t="13519" x="8826500" y="4584700"/>
          <p14:tracePt t="13524" x="8845550" y="4610100"/>
          <p14:tracePt t="13530" x="8866188" y="4640263"/>
          <p14:tracePt t="13538" x="8891588" y="4675188"/>
          <p14:tracePt t="13546" x="8905875" y="4708525"/>
          <p14:tracePt t="13552" x="8924925" y="4743450"/>
          <p14:tracePt t="13558" x="8931275" y="4754563"/>
          <p14:tracePt t="13569" x="8936038" y="4768850"/>
          <p14:tracePt t="18245" x="8885238" y="4738688"/>
          <p14:tracePt t="18253" x="8791575" y="4684713"/>
          <p14:tracePt t="18260" x="8707438" y="4640263"/>
          <p14:tracePt t="18269" x="8632825" y="4589463"/>
          <p14:tracePt t="18275" x="8572500" y="4549775"/>
          <p14:tracePt t="18279" x="8513763" y="4500563"/>
          <p14:tracePt t="18286" x="8424863" y="4421188"/>
          <p14:tracePt t="18294" x="8339138" y="4346575"/>
          <p14:tracePt t="18303" x="8289925" y="4287838"/>
          <p14:tracePt t="18308" x="8224838" y="4238625"/>
          <p14:tracePt t="18315" x="8191500" y="4187825"/>
          <p14:tracePt t="18321" x="8161338" y="4143375"/>
          <p14:tracePt t="18329" x="8140700" y="4098925"/>
          <p14:tracePt t="18337" x="8135938" y="4029075"/>
          <p14:tracePt t="18344" x="8116888" y="3970338"/>
          <p14:tracePt t="18349" x="8116888" y="3930650"/>
          <p14:tracePt t="18358" x="8116888" y="3890963"/>
          <p14:tracePt t="18360" x="8116888" y="3851275"/>
          <p14:tracePt t="18366" x="8116888" y="3821113"/>
          <p14:tracePt t="18375" x="8116888" y="3786188"/>
          <p14:tracePt t="18382" x="8126413" y="3732213"/>
          <p14:tracePt t="18390" x="8135938" y="3676650"/>
          <p14:tracePt t="18394" x="8145463" y="3622675"/>
          <p14:tracePt t="18402" x="8166100" y="3552825"/>
          <p14:tracePt t="18407" x="8180388" y="3508375"/>
          <p14:tracePt t="18415" x="8191500" y="3463925"/>
          <p14:tracePt t="18423" x="8201025" y="3443288"/>
          <p14:tracePt t="18428" x="8215313" y="3419475"/>
          <p14:tracePt t="18437" x="8220075" y="3403600"/>
          <p14:tracePt t="18442" x="8224838" y="3394075"/>
          <p14:tracePt t="18448" x="8240713" y="3384550"/>
          <p14:tracePt t="18457" x="8245475" y="3375025"/>
          <p14:tracePt t="18462" x="8255000" y="3363913"/>
          <p14:tracePt t="18472" x="8266113" y="3359150"/>
          <p14:tracePt t="18476" x="8270875" y="3354388"/>
          <p14:tracePt t="18485" x="8285163" y="3349625"/>
          <p14:tracePt t="18490" x="8289925" y="3349625"/>
          <p14:tracePt t="18496" x="8294688" y="3344863"/>
          <p14:tracePt t="18506" x="8305800" y="3344863"/>
          <p14:tracePt t="18510" x="8320088" y="3335338"/>
          <p14:tracePt t="18520" x="8324850" y="3335338"/>
          <p14:tracePt t="18524" x="8339138" y="3328988"/>
          <p14:tracePt t="18538" x="8345488" y="3324225"/>
          <p14:tracePt t="18540" x="8355013" y="3324225"/>
          <p14:tracePt t="18545" x="8364538" y="3324225"/>
          <p14:tracePt t="18554" x="8369300" y="3324225"/>
          <p14:tracePt t="18560" x="8374063" y="3324225"/>
          <p14:tracePt t="18568" x="8378825" y="3324225"/>
          <p14:tracePt t="18581" x="8385175" y="3324225"/>
          <p14:tracePt t="18588" x="8389938" y="3324225"/>
          <p14:tracePt t="18600" x="8394700" y="3324225"/>
          <p14:tracePt t="18608" x="8399463" y="3324225"/>
          <p14:tracePt t="18617" x="8413750" y="3319463"/>
          <p14:tracePt t="18623" x="8429625" y="3309938"/>
          <p14:tracePt t="18627" x="8439150" y="3305175"/>
          <p14:tracePt t="18634" x="8453438" y="3300413"/>
          <p14:tracePt t="18643" x="8478838" y="3284538"/>
          <p14:tracePt t="18653" x="8497888" y="3275013"/>
          <p14:tracePt t="18656" x="8513763" y="3270250"/>
          <p14:tracePt t="18662" x="8532813" y="3260725"/>
          <p14:tracePt t="18671" x="8558213" y="3255963"/>
          <p14:tracePt t="18676" x="8567738" y="3255963"/>
          <p14:tracePt t="18684" x="8583613" y="3255963"/>
          <p14:tracePt t="18691" x="8588375" y="3255963"/>
          <p14:tracePt t="18696" x="8593138" y="3255963"/>
          <p14:tracePt t="20280" x="8593138" y="3209925"/>
          <p14:tracePt t="20286" x="8578850" y="3151188"/>
          <p14:tracePt t="20294" x="8558213" y="3071813"/>
          <p14:tracePt t="20306" x="8539163" y="2978150"/>
          <p14:tracePt t="20310" x="8504238" y="2878138"/>
          <p14:tracePt t="20313" x="8474075" y="2784475"/>
          <p14:tracePt t="20323" x="8443913" y="2698750"/>
          <p14:tracePt t="20329" x="8399463" y="2614613"/>
          <p14:tracePt t="20341" x="8334375" y="2401888"/>
          <p14:tracePt t="20350" x="8315325" y="2317750"/>
          <p14:tracePt t="20358" x="8305800" y="2262188"/>
          <p14:tracePt t="20367" x="8294688" y="2208213"/>
          <p14:tracePt t="20375" x="8275638" y="2163763"/>
          <p14:tracePt t="20381" x="8255000" y="2024063"/>
          <p14:tracePt t="20390" x="8255000" y="1944688"/>
          <p14:tracePt t="20398" x="8255000" y="1876425"/>
          <p14:tracePt t="20407" x="8255000" y="1851025"/>
          <p14:tracePt t="20411" x="8255000" y="1820863"/>
          <p14:tracePt t="20424" x="8255000" y="1785938"/>
          <p14:tracePt t="20429" x="8255000" y="1771650"/>
          <p14:tracePt t="20437" x="8255000" y="1762125"/>
          <p14:tracePt t="20444" x="8255000" y="1751013"/>
          <p14:tracePt t="20453" x="8255000" y="1746250"/>
          <p14:tracePt t="20459" x="8255000" y="1741488"/>
          <p14:tracePt t="20463" x="8255000" y="1736725"/>
          <p14:tracePt t="20472" x="8255000" y="1731963"/>
          <p14:tracePt t="20508" x="8255000" y="1727200"/>
          <p14:tracePt t="20513" x="8259763" y="1722438"/>
          <p14:tracePt t="20520" x="8259763" y="1711325"/>
          <p14:tracePt t="20529" x="8266113" y="1706563"/>
          <p14:tracePt t="20534" x="8266113" y="1697038"/>
          <p14:tracePt t="20542" x="8270875" y="1692275"/>
          <p14:tracePt t="20546" x="8275638" y="1687513"/>
          <p14:tracePt t="20554" x="8275638" y="1671638"/>
          <p14:tracePt t="20571" x="8280400" y="1657350"/>
          <p14:tracePt t="23034" x="8355013" y="1652588"/>
          <p14:tracePt t="23040" x="8434388" y="1643063"/>
          <p14:tracePt t="23047" x="8543925" y="1643063"/>
          <p14:tracePt t="23058" x="8607425" y="1643063"/>
          <p14:tracePt t="23063" x="8672513" y="1643063"/>
          <p14:tracePt t="23075" x="8731250" y="1631950"/>
          <p14:tracePt t="23077" x="8796338" y="1622425"/>
          <p14:tracePt t="23082" x="8866188" y="1612900"/>
          <p14:tracePt t="23091" x="8936038" y="1592263"/>
          <p14:tracePt t="23096" x="8980488" y="1582738"/>
          <p14:tracePt t="23104" x="9015413" y="1568450"/>
          <p14:tracePt t="23110" x="9043988" y="1558925"/>
          <p14:tracePt t="23115" x="9074150" y="1552575"/>
          <p14:tracePt t="23123" x="9094788" y="1552575"/>
          <p14:tracePt t="23127" x="9113838" y="1552575"/>
          <p14:tracePt t="23135" x="9129713" y="1552575"/>
          <p14:tracePt t="23143" x="9183688" y="1563688"/>
          <p14:tracePt t="23149" x="9213850" y="1577975"/>
          <p14:tracePt t="23157" x="9244013" y="1587500"/>
          <p14:tracePt t="23162" x="9258300" y="1592263"/>
          <p14:tracePt t="23169" x="9288463" y="1612900"/>
          <p14:tracePt t="23177" x="9312275" y="1617663"/>
          <p14:tracePt t="23182" x="9332913" y="1627188"/>
          <p14:tracePt t="23192" x="9347200" y="1631950"/>
          <p14:tracePt t="23196" x="9363075" y="1638300"/>
          <p14:tracePt t="23203" x="9372600" y="1638300"/>
          <p14:tracePt t="23211" x="9377363" y="1638300"/>
          <p14:tracePt t="23216" x="9386888" y="1638300"/>
          <p14:tracePt t="23225" x="9396413" y="1638300"/>
          <p14:tracePt t="23240" x="9402763" y="1638300"/>
          <p14:tracePt t="23245" x="9407525" y="1638300"/>
          <p14:tracePt t="23254" x="9407525" y="1643063"/>
          <p14:tracePt t="23260" x="9412288" y="1652588"/>
          <p14:tracePt t="23264" x="9421813" y="1652588"/>
          <p14:tracePt t="23274" x="9421813" y="1657350"/>
          <p14:tracePt t="23279" x="9426575" y="1662113"/>
          <p14:tracePt t="23287" x="9431338" y="1662113"/>
          <p14:tracePt t="23294" x="9431338" y="1666875"/>
          <p14:tracePt t="23298" x="9436100" y="1666875"/>
          <p14:tracePt t="23307" x="9442450" y="1671638"/>
          <p14:tracePt t="23547" x="9421813" y="1671638"/>
          <p14:tracePt t="23555" x="9363075" y="1671638"/>
          <p14:tracePt t="23561" x="9293225" y="1671638"/>
          <p14:tracePt t="23575" x="9237663" y="1666875"/>
          <p14:tracePt t="23577" x="9169400" y="1647825"/>
          <p14:tracePt t="23582" x="9074150" y="1638300"/>
          <p14:tracePt t="23591" x="9020175" y="1627188"/>
          <p14:tracePt t="23597" x="8950325" y="1608138"/>
          <p14:tracePt t="23606" x="8866188" y="1587500"/>
          <p14:tracePt t="23611" x="8796338" y="1577975"/>
          <p14:tracePt t="23615" x="8742363" y="1568450"/>
          <p14:tracePt t="23624" x="8702675" y="1568450"/>
          <p14:tracePt t="23634" x="8672513" y="1568450"/>
          <p14:tracePt t="23641" x="8658225" y="1568450"/>
          <p14:tracePt t="23646" x="8651875" y="1568450"/>
          <p14:tracePt t="23657" x="8647113" y="1568450"/>
          <p14:tracePt t="24467" x="8583613" y="1587500"/>
          <p14:tracePt t="24475" x="8488363" y="1631950"/>
          <p14:tracePt t="24483" x="8289925" y="1697038"/>
          <p14:tracePt t="24500" x="7853363" y="1830388"/>
          <p14:tracePt t="24516" x="7554913" y="1855788"/>
          <p14:tracePt t="24534" x="7396163" y="1855788"/>
          <p14:tracePt t="24536" x="7316788" y="1851025"/>
          <p14:tracePt t="24542" x="7262813" y="1851025"/>
          <p14:tracePt t="24547" x="7207250" y="1841500"/>
          <p14:tracePt t="24554" x="7178675" y="1841500"/>
          <p14:tracePt t="24562" x="7148513" y="1830388"/>
          <p14:tracePt t="24566" x="7134225" y="1825625"/>
          <p14:tracePt t="24577" x="7118350" y="1825625"/>
          <p14:tracePt t="24586" x="7113588" y="1825625"/>
          <p14:tracePt t="24594" x="7108825" y="1825625"/>
          <p14:tracePt t="24610" x="7104063" y="1825625"/>
          <p14:tracePt t="24614" x="7099300" y="1820863"/>
          <p14:tracePt t="24624" x="7099300" y="1816100"/>
          <p14:tracePt t="24650" x="7094538" y="1811338"/>
          <p14:tracePt t="24657" x="7088188" y="1801813"/>
          <p14:tracePt t="24665" x="7088188" y="1797050"/>
          <p14:tracePt t="24675" x="7088188" y="1790700"/>
          <p14:tracePt t="24680" x="7088188" y="1785938"/>
          <p14:tracePt t="24706" x="7088188" y="1781175"/>
          <p14:tracePt t="24728" x="7088188" y="1776413"/>
          <p14:tracePt t="24735" x="7094538" y="1771650"/>
          <p14:tracePt t="24747" x="7123113" y="1741488"/>
          <p14:tracePt t="24768" x="7183438" y="1697038"/>
          <p14:tracePt t="24785" x="7232650" y="1671638"/>
          <p14:tracePt t="24790" x="7258050" y="1662113"/>
          <p14:tracePt t="24794" x="7286625" y="1652588"/>
          <p14:tracePt t="24800" x="7302500" y="1647825"/>
          <p14:tracePt t="24808" x="7321550" y="1647825"/>
          <p14:tracePt t="24813" x="7337425" y="1638300"/>
          <p14:tracePt t="24820" x="7346950" y="1638300"/>
          <p14:tracePt t="24828" x="7351713" y="1638300"/>
          <p14:tracePt t="24833" x="7367588" y="1631950"/>
          <p14:tracePt t="24842" x="7372350" y="1631950"/>
          <p14:tracePt t="24847" x="7377113" y="1631950"/>
          <p14:tracePt t="24862" x="7381875" y="1631950"/>
          <p14:tracePt t="25765" x="7381875" y="1638300"/>
          <p14:tracePt t="25773" x="7381875" y="1666875"/>
          <p14:tracePt t="25780" x="7367588" y="1692275"/>
          <p14:tracePt t="25786" x="7361238" y="1711325"/>
          <p14:tracePt t="25795" x="7351713" y="1741488"/>
          <p14:tracePt t="25799" x="7337425" y="1766888"/>
          <p14:tracePt t="25808" x="7337425" y="1785938"/>
          <p14:tracePt t="25813" x="7321550" y="1820863"/>
          <p14:tracePt t="25820" x="7312025" y="1830388"/>
          <p14:tracePt t="25829" x="7307263" y="1860550"/>
          <p14:tracePt t="25833" x="7292975" y="1885950"/>
          <p14:tracePt t="25844" x="7277100" y="1905000"/>
          <p14:tracePt t="25847" x="7262813" y="1939925"/>
          <p14:tracePt t="25853" x="7242175" y="1984375"/>
          <p14:tracePt t="25862" x="7223125" y="2028825"/>
          <p14:tracePt t="25867" x="7202488" y="2098675"/>
          <p14:tracePt t="25878" x="7188200" y="2154238"/>
          <p14:tracePt t="25881" x="7167563" y="2203450"/>
          <p14:tracePt t="25889" x="7153275" y="2233613"/>
          <p14:tracePt t="25895" x="7134225" y="2268538"/>
          <p14:tracePt t="25901" x="7127875" y="2287588"/>
          <p14:tracePt t="25910" x="7118350" y="2312988"/>
          <p14:tracePt t="25915" x="7118350" y="2322513"/>
          <p14:tracePt t="25923" x="7113588" y="2336800"/>
          <p14:tracePt t="25929" x="7108825" y="2341563"/>
          <p14:tracePt t="25938" x="7108825" y="2347913"/>
          <p14:tracePt t="25944" x="7108825" y="2362200"/>
          <p14:tracePt t="25957" x="7108825" y="2366963"/>
          <p14:tracePt t="25963" x="7108825" y="2371725"/>
          <p14:tracePt t="25978" x="7108825" y="2376488"/>
          <p14:tracePt t="26033" x="7104063" y="2376488"/>
          <p14:tracePt t="26064" x="7099300" y="2376488"/>
          <p14:tracePt t="26575" x="7078663" y="2466975"/>
          <p14:tracePt t="26582" x="7043738" y="2659063"/>
          <p14:tracePt t="26592" x="7019925" y="2838450"/>
          <p14:tracePt t="26601" x="6985000" y="3027363"/>
          <p14:tracePt t="26610" x="6973888" y="3130550"/>
          <p14:tracePt t="26617" x="6973888" y="3225800"/>
          <p14:tracePt t="26627" x="6973888" y="3305175"/>
          <p14:tracePt t="26632" x="6973888" y="3359150"/>
          <p14:tracePt t="26639" x="6973888" y="3408363"/>
          <p14:tracePt t="26648" x="6980238" y="3478213"/>
          <p14:tracePt t="26653" x="6989763" y="3573463"/>
          <p14:tracePt t="26659" x="6999288" y="3681413"/>
          <p14:tracePt t="26665" x="7008813" y="3760788"/>
          <p14:tracePt t="26673" x="7019925" y="3830638"/>
          <p14:tracePt t="26678" x="7029450" y="3925888"/>
          <p14:tracePt t="26686" x="7038975" y="4019550"/>
          <p14:tracePt t="26694" x="7064375" y="4124325"/>
          <p14:tracePt t="26701" x="7064375" y="4227513"/>
          <p14:tracePt t="26709" x="7083425" y="4297363"/>
          <p14:tracePt t="26718" x="7094538" y="4411663"/>
          <p14:tracePt t="26727" x="7113588" y="4465638"/>
          <p14:tracePt t="26735" x="7127875" y="4525963"/>
          <p14:tracePt t="26743" x="7148513" y="4595813"/>
          <p14:tracePt t="26749" x="7158038" y="4649788"/>
          <p14:tracePt t="26752" x="7178675" y="4694238"/>
          <p14:tracePt t="26759" x="7188200" y="4738688"/>
          <p14:tracePt t="26766" x="7192963" y="4759325"/>
          <p14:tracePt t="26776" x="7207250" y="4778375"/>
          <p14:tracePt t="26782" x="7218363" y="4813300"/>
          <p14:tracePt t="26799" x="7232650" y="4873625"/>
          <p14:tracePt t="26803" x="7237413" y="4902200"/>
          <p14:tracePt t="26811" x="7246938" y="4932363"/>
          <p14:tracePt t="26819" x="7253288" y="4962525"/>
          <p14:tracePt t="26829" x="7262813" y="5016500"/>
          <p14:tracePt t="26835" x="7267575" y="5037138"/>
          <p14:tracePt t="26843" x="7267575" y="5060950"/>
          <p14:tracePt t="26848" x="7277100" y="5081588"/>
          <p14:tracePt t="26860" x="7281863" y="5095875"/>
          <p14:tracePt t="26866" x="7292975" y="5116513"/>
          <p14:tracePt t="26870" x="7297738" y="5135563"/>
          <p14:tracePt t="26877" x="7302500" y="5151438"/>
          <p14:tracePt t="26883" x="7312025" y="5175250"/>
          <p14:tracePt t="26890" x="7312025" y="5195888"/>
          <p14:tracePt t="26898" x="7316788" y="5210175"/>
          <p14:tracePt t="26902" x="7316788" y="5219700"/>
          <p14:tracePt t="26913" x="7316788" y="5226050"/>
          <p14:tracePt t="26916" x="7316788" y="5230813"/>
          <p14:tracePt t="26930" x="7316788" y="5240338"/>
          <p14:tracePt t="26935" x="7316788" y="5245100"/>
          <p14:tracePt t="27025" x="7321550" y="5245100"/>
          <p14:tracePt t="27066" x="7332663" y="5235575"/>
          <p14:tracePt t="27073" x="7337425" y="5235575"/>
          <p14:tracePt t="27079" x="7337425" y="5226050"/>
          <p14:tracePt t="27087" x="7342188" y="5219700"/>
          <p14:tracePt t="27094" x="7346950" y="5214938"/>
          <p14:tracePt t="27101" x="7346950" y="5200650"/>
          <p14:tracePt t="27108" x="7351713" y="5191125"/>
          <p14:tracePt t="27114" x="7361238" y="5175250"/>
          <p14:tracePt t="27122" x="7367588" y="5160963"/>
          <p14:tracePt t="27128" x="7372350" y="5146675"/>
          <p14:tracePt t="27134" x="7386638" y="5126038"/>
          <p14:tracePt t="27143" x="7396163" y="5095875"/>
          <p14:tracePt t="27149" x="7412038" y="5060950"/>
          <p14:tracePt t="27155" x="7431088" y="5006975"/>
          <p14:tracePt t="27164" x="7451725" y="4962525"/>
          <p14:tracePt t="27170" x="7470775" y="4902200"/>
          <p14:tracePt t="27184" x="7526338" y="4783138"/>
          <p14:tracePt t="27192" x="7554913" y="4714875"/>
          <p14:tracePt t="27198" x="7610475" y="4619625"/>
          <p14:tracePt t="27214" x="7680325" y="4386263"/>
          <p14:tracePt t="27220" x="7720013" y="4278313"/>
          <p14:tracePt t="27228" x="7799388" y="4113213"/>
          <p14:tracePt t="27233" x="7872413" y="3870325"/>
          <p14:tracePt t="27247" x="7993063" y="3533775"/>
          <p14:tracePt t="27253" x="8047038" y="3319463"/>
          <p14:tracePt t="27260" x="8101013" y="3130550"/>
          <p14:tracePt t="27268" x="8131175" y="3046413"/>
          <p14:tracePt t="27277" x="8166100" y="2938463"/>
          <p14:tracePt t="27282" x="8201025" y="2763838"/>
          <p14:tracePt t="27290" x="8224838" y="2644775"/>
          <p14:tracePt t="27296" x="8255000" y="2535238"/>
          <p14:tracePt t="27301" x="8275638" y="2455863"/>
          <p14:tracePt t="27307" x="8299450" y="2347913"/>
          <p14:tracePt t="27315" x="8345488" y="2238375"/>
          <p14:tracePt t="27323" x="8364538" y="2154238"/>
          <p14:tracePt t="27329" x="8385175" y="2098675"/>
          <p14:tracePt t="27334" x="8399463" y="2063750"/>
          <p14:tracePt t="27342" x="8413750" y="2049463"/>
          <p14:tracePt t="27349" x="8418513" y="2039938"/>
          <p14:tracePt t="27357" x="8424863" y="2024063"/>
          <p14:tracePt t="27362" x="8434388" y="2024063"/>
          <p14:tracePt t="31007" x="8448675" y="1979613"/>
          <p14:tracePt t="31014" x="8478838" y="1905000"/>
          <p14:tracePt t="31020" x="8504238" y="1860550"/>
          <p14:tracePt t="31027" x="8523288" y="1816100"/>
          <p14:tracePt t="31035" x="8553450" y="1771650"/>
          <p14:tracePt t="31048" x="8593138" y="1701800"/>
          <p14:tracePt t="31055" x="8607425" y="1671638"/>
          <p14:tracePt t="31063" x="8618538" y="1657350"/>
          <p14:tracePt t="31071" x="8632825" y="1622425"/>
          <p14:tracePt t="31078" x="8637588" y="1612900"/>
          <p14:tracePt t="31085" x="8651875" y="1587500"/>
          <p14:tracePt t="31090" x="8662988" y="1568450"/>
          <p14:tracePt t="31096" x="8667750" y="1552575"/>
          <p14:tracePt t="31104" x="8682038" y="1547813"/>
          <p14:tracePt t="31110" x="8686800" y="1543050"/>
          <p14:tracePt t="31118" x="8691563" y="1528763"/>
          <p14:tracePt t="31130" x="8707438" y="1512888"/>
          <p14:tracePt t="31136" x="8712200" y="1508125"/>
          <p14:tracePt t="31145" x="8726488" y="1503363"/>
          <p14:tracePt t="31150" x="8731250" y="1489075"/>
          <p14:tracePt t="31159" x="8747125" y="1484313"/>
          <p14:tracePt t="31165" x="8761413" y="1473200"/>
          <p14:tracePt t="31170" x="8770938" y="1468438"/>
          <p14:tracePt t="31179" x="8786813" y="1468438"/>
          <p14:tracePt t="31184" x="8801100" y="1463675"/>
          <p14:tracePt t="31192" x="8805863" y="1458913"/>
          <p14:tracePt t="31199" x="8816975" y="1458913"/>
          <p14:tracePt t="31209" x="8821738" y="1458913"/>
          <p14:tracePt t="36844" x="8642350" y="1404938"/>
          <p14:tracePt t="36851" x="8429625" y="1344613"/>
          <p14:tracePt t="36858" x="8077200" y="1239838"/>
          <p14:tracePt t="36867" x="7570788" y="1120775"/>
          <p14:tracePt t="36873" x="7258050" y="1057275"/>
          <p14:tracePt t="36885" x="6275388" y="842963"/>
          <p14:tracePt t="36893" x="5743575" y="723900"/>
          <p14:tracePt t="36899" x="5430838" y="674688"/>
          <p14:tracePt t="36907" x="4924425" y="560388"/>
          <p14:tracePt t="36915" x="4660900" y="511175"/>
          <p14:tracePt t="36920" x="4378325" y="466725"/>
          <p14:tracePt t="36925" x="4144963" y="436563"/>
          <p14:tracePt t="36936" x="4016375" y="427038"/>
          <p14:tracePt t="36941" x="3906838" y="417513"/>
          <p14:tracePt t="36950" x="3787775" y="417513"/>
          <p14:tracePt t="36959" x="3773488" y="417513"/>
          <p14:tracePt t="37187" x="3594100" y="382588"/>
          <p14:tracePt t="37197" x="3475038" y="361950"/>
          <p14:tracePt t="37201" x="3048000" y="312738"/>
          <p14:tracePt t="37209" x="2859088" y="312738"/>
          <p14:tracePt t="37217" x="2397125" y="327025"/>
          <p14:tracePt t="37223" x="2095500" y="342900"/>
          <p14:tracePt t="37233" x="1851025" y="342900"/>
          <p14:tracePt t="37237" x="1474788" y="342900"/>
          <p14:tracePt t="37243" x="1355725" y="327025"/>
          <p14:tracePt t="37248" x="1127125" y="303213"/>
          <p14:tracePt t="37257" x="884238" y="223838"/>
          <p14:tracePt t="37265" x="754063" y="153988"/>
          <p14:tracePt t="37272" x="639763" y="74613"/>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E95651A1-F4E9-4047-AABB-169AF37FCF59}"/>
              </a:ext>
            </a:extLst>
          </p:cNvPr>
          <p:cNvPicPr>
            <a:picLocks noChangeAspect="1"/>
          </p:cNvPicPr>
          <p:nvPr/>
        </p:nvPicPr>
        <p:blipFill>
          <a:blip r:embed="rId4"/>
          <a:stretch>
            <a:fillRect/>
          </a:stretch>
        </p:blipFill>
        <p:spPr>
          <a:xfrm>
            <a:off x="63657" y="2401002"/>
            <a:ext cx="7435383" cy="4386876"/>
          </a:xfrm>
          <a:prstGeom prst="rect">
            <a:avLst/>
          </a:prstGeom>
        </p:spPr>
      </p:pic>
      <p:pic>
        <p:nvPicPr>
          <p:cNvPr id="9" name="Picture 8" descr="Map&#10;&#10;Description automatically generated">
            <a:extLst>
              <a:ext uri="{FF2B5EF4-FFF2-40B4-BE49-F238E27FC236}">
                <a16:creationId xmlns:a16="http://schemas.microsoft.com/office/drawing/2014/main" id="{640E611E-1C7D-4D85-97BA-5FBC53E2342A}"/>
              </a:ext>
            </a:extLst>
          </p:cNvPr>
          <p:cNvPicPr>
            <a:picLocks noChangeAspect="1"/>
          </p:cNvPicPr>
          <p:nvPr/>
        </p:nvPicPr>
        <p:blipFill>
          <a:blip r:embed="rId5"/>
          <a:stretch>
            <a:fillRect/>
          </a:stretch>
        </p:blipFill>
        <p:spPr>
          <a:xfrm>
            <a:off x="7640489" y="4257849"/>
            <a:ext cx="4487854" cy="2468319"/>
          </a:xfrm>
          <a:prstGeom prst="rect">
            <a:avLst/>
          </a:prstGeom>
        </p:spPr>
      </p:pic>
      <p:pic>
        <p:nvPicPr>
          <p:cNvPr id="11" name="Picture 10">
            <a:extLst>
              <a:ext uri="{FF2B5EF4-FFF2-40B4-BE49-F238E27FC236}">
                <a16:creationId xmlns:a16="http://schemas.microsoft.com/office/drawing/2014/main" id="{997C9302-93F5-40BB-B8C5-4E69FDF92458}"/>
              </a:ext>
            </a:extLst>
          </p:cNvPr>
          <p:cNvPicPr>
            <a:picLocks noChangeAspect="1"/>
          </p:cNvPicPr>
          <p:nvPr/>
        </p:nvPicPr>
        <p:blipFill>
          <a:blip r:embed="rId6"/>
          <a:stretch>
            <a:fillRect/>
          </a:stretch>
        </p:blipFill>
        <p:spPr>
          <a:xfrm>
            <a:off x="136583" y="70121"/>
            <a:ext cx="6880138" cy="2291611"/>
          </a:xfrm>
          <a:prstGeom prst="rect">
            <a:avLst/>
          </a:prstGeom>
        </p:spPr>
      </p:pic>
      <p:pic>
        <p:nvPicPr>
          <p:cNvPr id="18" name="Picture 17">
            <a:extLst>
              <a:ext uri="{FF2B5EF4-FFF2-40B4-BE49-F238E27FC236}">
                <a16:creationId xmlns:a16="http://schemas.microsoft.com/office/drawing/2014/main" id="{B929A278-BBAC-4446-A3E5-2FD38443C484}"/>
              </a:ext>
            </a:extLst>
          </p:cNvPr>
          <p:cNvPicPr>
            <a:picLocks noChangeAspect="1"/>
          </p:cNvPicPr>
          <p:nvPr/>
        </p:nvPicPr>
        <p:blipFill>
          <a:blip r:embed="rId7"/>
          <a:stretch>
            <a:fillRect/>
          </a:stretch>
        </p:blipFill>
        <p:spPr>
          <a:xfrm>
            <a:off x="7499039" y="21431"/>
            <a:ext cx="4640289" cy="764381"/>
          </a:xfrm>
          <a:prstGeom prst="rect">
            <a:avLst/>
          </a:prstGeom>
        </p:spPr>
      </p:pic>
      <p:pic>
        <p:nvPicPr>
          <p:cNvPr id="20" name="Picture 19">
            <a:extLst>
              <a:ext uri="{FF2B5EF4-FFF2-40B4-BE49-F238E27FC236}">
                <a16:creationId xmlns:a16="http://schemas.microsoft.com/office/drawing/2014/main" id="{C278F551-B624-41C4-9D68-5774C9FE0D08}"/>
              </a:ext>
            </a:extLst>
          </p:cNvPr>
          <p:cNvPicPr>
            <a:picLocks noChangeAspect="1"/>
          </p:cNvPicPr>
          <p:nvPr/>
        </p:nvPicPr>
        <p:blipFill>
          <a:blip r:embed="rId8"/>
          <a:stretch>
            <a:fillRect/>
          </a:stretch>
        </p:blipFill>
        <p:spPr>
          <a:xfrm>
            <a:off x="7567612" y="845436"/>
            <a:ext cx="4450918" cy="1047658"/>
          </a:xfrm>
          <a:prstGeom prst="rect">
            <a:avLst/>
          </a:prstGeom>
        </p:spPr>
      </p:pic>
      <p:sp>
        <p:nvSpPr>
          <p:cNvPr id="22" name="TextBox 21">
            <a:extLst>
              <a:ext uri="{FF2B5EF4-FFF2-40B4-BE49-F238E27FC236}">
                <a16:creationId xmlns:a16="http://schemas.microsoft.com/office/drawing/2014/main" id="{9FE42F6F-3619-4C8D-8FC0-AF8121ACF845}"/>
              </a:ext>
            </a:extLst>
          </p:cNvPr>
          <p:cNvSpPr txBox="1"/>
          <p:nvPr/>
        </p:nvSpPr>
        <p:spPr>
          <a:xfrm>
            <a:off x="7943499" y="452048"/>
            <a:ext cx="3611318" cy="276999"/>
          </a:xfrm>
          <a:prstGeom prst="rect">
            <a:avLst/>
          </a:prstGeom>
          <a:noFill/>
        </p:spPr>
        <p:txBody>
          <a:bodyPr wrap="square">
            <a:spAutoFit/>
          </a:bodyPr>
          <a:lstStyle/>
          <a:p>
            <a:pPr algn="ctr"/>
            <a:r>
              <a:rPr lang="en-GB" sz="1200" dirty="0">
                <a:hlinkClick r:id="rId9"/>
              </a:rPr>
              <a:t>Epidemic EM Case Study: undefined (epidemic-em.org)</a:t>
            </a:r>
            <a:endParaRPr lang="en-MY" sz="1200" dirty="0"/>
          </a:p>
        </p:txBody>
      </p:sp>
      <p:pic>
        <p:nvPicPr>
          <p:cNvPr id="24" name="Picture 23">
            <a:extLst>
              <a:ext uri="{FF2B5EF4-FFF2-40B4-BE49-F238E27FC236}">
                <a16:creationId xmlns:a16="http://schemas.microsoft.com/office/drawing/2014/main" id="{E2C36B33-B32D-4D90-B822-D33F147A95F2}"/>
              </a:ext>
            </a:extLst>
          </p:cNvPr>
          <p:cNvPicPr>
            <a:picLocks noChangeAspect="1"/>
          </p:cNvPicPr>
          <p:nvPr/>
        </p:nvPicPr>
        <p:blipFill>
          <a:blip r:embed="rId10"/>
          <a:stretch>
            <a:fillRect/>
          </a:stretch>
        </p:blipFill>
        <p:spPr>
          <a:xfrm>
            <a:off x="7640489" y="1896115"/>
            <a:ext cx="4470662" cy="2179340"/>
          </a:xfrm>
          <a:prstGeom prst="rect">
            <a:avLst/>
          </a:prstGeom>
        </p:spPr>
      </p:pic>
      <p:pic>
        <p:nvPicPr>
          <p:cNvPr id="25" name="Audio 24">
            <a:hlinkClick r:id="" action="ppaction://media"/>
            <a:extLst>
              <a:ext uri="{FF2B5EF4-FFF2-40B4-BE49-F238E27FC236}">
                <a16:creationId xmlns:a16="http://schemas.microsoft.com/office/drawing/2014/main" id="{9A6E520D-1E69-41E7-98FD-EB2410D1960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032266347"/>
      </p:ext>
    </p:extLst>
  </p:cSld>
  <p:clrMapOvr>
    <a:masterClrMapping/>
  </p:clrMapOvr>
  <mc:AlternateContent xmlns:mc="http://schemas.openxmlformats.org/markup-compatibility/2006">
    <mc:Choice xmlns:p14="http://schemas.microsoft.com/office/powerpoint/2010/main" Requires="p14">
      <p:transition spd="slow" p14:dur="2000" advTm="46755"/>
    </mc:Choice>
    <mc:Fallback>
      <p:transition spd="slow" advTm="467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extLst>
    <p:ext uri="{3A86A75C-4F4B-4683-9AE1-C65F6400EC91}">
      <p14:laserTraceLst xmlns:p14="http://schemas.microsoft.com/office/powerpoint/2010/main">
        <p14:tracePtLst>
          <p14:tracePt t="7156" x="2000250" y="4456113"/>
          <p14:tracePt t="7164" x="2084388" y="4476750"/>
          <p14:tracePt t="7173" x="2179638" y="4495800"/>
          <p14:tracePt t="7179" x="2273300" y="4521200"/>
          <p14:tracePt t="7187" x="2392363" y="4530725"/>
          <p14:tracePt t="7199" x="2566988" y="4560888"/>
          <p14:tracePt t="7208" x="2660650" y="4560888"/>
          <p14:tracePt t="7217" x="2755900" y="4560888"/>
          <p14:tracePt t="7220" x="2849563" y="4570413"/>
          <p14:tracePt t="7231" x="2928938" y="4570413"/>
          <p14:tracePt t="7236" x="2994025" y="4570413"/>
          <p14:tracePt t="7249" x="3176588" y="4570413"/>
          <p14:tracePt t="7254" x="3271838" y="4570413"/>
          <p14:tracePt t="7265" x="3351213" y="4579938"/>
          <p14:tracePt t="7271" x="3435350" y="4589463"/>
          <p14:tracePt t="7281" x="3579813" y="4600575"/>
          <p14:tracePt t="7288" x="3663950" y="4600575"/>
          <p14:tracePt t="7296" x="3752850" y="4600575"/>
          <p14:tracePt t="7301" x="3822700" y="4600575"/>
          <p14:tracePt t="7308" x="3871913" y="4600575"/>
          <p14:tracePt t="7316" x="3916363" y="4610100"/>
          <p14:tracePt t="7320" x="3986213" y="4610100"/>
          <p14:tracePt t="7332" x="4051300" y="4619625"/>
          <p14:tracePt t="7334" x="4110038" y="4629150"/>
          <p14:tracePt t="7341" x="4159250" y="4629150"/>
          <p14:tracePt t="7348" x="4219575" y="4640263"/>
          <p14:tracePt t="7363" x="4249738" y="4640263"/>
          <p14:tracePt t="7365" x="4268788" y="4645025"/>
          <p14:tracePt t="7370" x="4289425" y="4645025"/>
          <p14:tracePt t="7380" x="4313238" y="4654550"/>
          <p14:tracePt t="7384" x="4333875" y="4659313"/>
          <p14:tracePt t="7398" x="4378325" y="4668838"/>
          <p14:tracePt t="7406" x="4408488" y="4675188"/>
          <p14:tracePt t="7418" x="4478338" y="4684713"/>
          <p14:tracePt t="7430" x="4532313" y="4684713"/>
          <p14:tracePt t="7435" x="4586288" y="4684713"/>
          <p14:tracePt t="7438" x="4632325" y="4679950"/>
          <p14:tracePt t="7446" x="4681538" y="4679950"/>
          <p14:tracePt t="7454" x="4725988" y="4659313"/>
          <p14:tracePt t="7463" x="4795838" y="4654550"/>
          <p14:tracePt t="7467" x="4879975" y="4640263"/>
          <p14:tracePt t="7476" x="4959350" y="4640263"/>
          <p14:tracePt t="7480" x="5048250" y="4640263"/>
          <p14:tracePt t="7488" x="5103813" y="4640263"/>
          <p14:tracePt t="7496" x="5143500" y="4640263"/>
          <p14:tracePt t="7503" x="5211763" y="4640263"/>
          <p14:tracePt t="7514" x="5267325" y="4640263"/>
          <p14:tracePt t="7515" x="5307013" y="4645025"/>
          <p14:tracePt t="7522" x="5351463" y="4654550"/>
          <p14:tracePt t="7528" x="5381625" y="4654550"/>
          <p14:tracePt t="7537" x="5400675" y="4654550"/>
          <p14:tracePt t="7548" x="5435600" y="4659313"/>
          <p14:tracePt t="7555" x="5440363" y="4659313"/>
          <p14:tracePt t="7562" x="5449888" y="4659313"/>
          <p14:tracePt t="7947" x="5461000" y="4659313"/>
          <p14:tracePt t="7954" x="5480050" y="4668838"/>
          <p14:tracePt t="7962" x="5505450" y="4675188"/>
          <p14:tracePt t="7966" x="5524500" y="4689475"/>
          <p14:tracePt t="7974" x="5549900" y="4689475"/>
          <p14:tracePt t="7981" x="5580063" y="4699000"/>
          <p14:tracePt t="7988" x="5599113" y="4699000"/>
          <p14:tracePt t="7999" x="5619750" y="4703763"/>
          <p14:tracePt t="8003" x="5634038" y="4703763"/>
          <p14:tracePt t="8015" x="5659438" y="4703763"/>
          <p14:tracePt t="8022" x="5659438" y="4708525"/>
          <p14:tracePt t="8029" x="5664200" y="4719638"/>
          <p14:tracePt t="8036" x="5668963" y="4719638"/>
          <p14:tracePt t="8048" x="5673725" y="4719638"/>
          <p14:tracePt t="8057" x="5683250" y="4719638"/>
          <p14:tracePt t="8072" x="5694363" y="4719638"/>
          <p14:tracePt t="8085" x="5703888" y="4719638"/>
          <p14:tracePt t="8090" x="5718175" y="4719638"/>
          <p14:tracePt t="8095" x="5729288" y="4719638"/>
          <p14:tracePt t="8106" x="5734050" y="4719638"/>
          <p14:tracePt t="8110" x="5738813" y="4719638"/>
          <p14:tracePt t="8118" x="5753100" y="4719638"/>
          <p14:tracePt t="8133" x="5757863" y="4724400"/>
          <p14:tracePt t="8135" x="5762625" y="4724400"/>
          <p14:tracePt t="8144" x="5762625" y="4729163"/>
          <p14:tracePt t="8149" x="5768975" y="4729163"/>
          <p14:tracePt t="8158" x="5773738" y="4733925"/>
          <p14:tracePt t="8166" x="5773738" y="4738688"/>
          <p14:tracePt t="8170" x="5783263" y="4738688"/>
          <p14:tracePt t="8184" x="5788025" y="4738688"/>
          <p14:tracePt t="8225" x="5792788" y="4738688"/>
          <p14:tracePt t="8266" x="5797550" y="4738688"/>
          <p14:tracePt t="9484" x="5808663" y="4738688"/>
          <p14:tracePt t="9491" x="5818188" y="4738688"/>
          <p14:tracePt t="9499" x="5827713" y="4733925"/>
          <p14:tracePt t="9514" x="5832475" y="4733925"/>
          <p14:tracePt t="9519" x="5837238" y="4733925"/>
          <p14:tracePt t="9562" x="5843588" y="4733925"/>
          <p14:tracePt t="9567" x="5853113" y="4733925"/>
          <p14:tracePt t="10891" x="5773738" y="4743450"/>
          <p14:tracePt t="10898" x="5718175" y="4764088"/>
          <p14:tracePt t="10904" x="5610225" y="4773613"/>
          <p14:tracePt t="10915" x="5475288" y="4783138"/>
          <p14:tracePt t="10919" x="5346700" y="4783138"/>
          <p14:tracePt t="10926" x="5241925" y="4783138"/>
          <p14:tracePt t="10933" x="5132388" y="4783138"/>
          <p14:tracePt t="10938" x="4954588" y="4783138"/>
          <p14:tracePt t="10951" x="4810125" y="4778375"/>
          <p14:tracePt t="10956" x="4691063" y="4778375"/>
          <p14:tracePt t="10962" x="4546600" y="4783138"/>
          <p14:tracePt t="10967" x="4364038" y="4799013"/>
          <p14:tracePt t="10974" x="4210050" y="4818063"/>
          <p14:tracePt t="10984" x="4114800" y="4843463"/>
          <p14:tracePt t="10989" x="3960813" y="4878388"/>
          <p14:tracePt t="10999" x="3852863" y="4908550"/>
          <p14:tracePt t="11004" x="3757613" y="4918075"/>
          <p14:tracePt t="11008" x="3703638" y="4927600"/>
          <p14:tracePt t="11015" x="3648075" y="4927600"/>
          <p14:tracePt t="11023" x="3598863" y="4927600"/>
          <p14:tracePt t="11034" x="3449638" y="4922838"/>
          <p14:tracePt t="11043" x="3381375" y="4902200"/>
          <p14:tracePt t="11053" x="3286125" y="4892675"/>
          <p14:tracePt t="11057" x="3192463" y="4862513"/>
          <p14:tracePt t="11065" x="3108325" y="4843463"/>
          <p14:tracePt t="11069" x="3013075" y="4818063"/>
          <p14:tracePt t="11074" x="2943225" y="4808538"/>
          <p14:tracePt t="11082" x="2863850" y="4799013"/>
          <p14:tracePt t="11088" x="2809875" y="4787900"/>
          <p14:tracePt t="11094" x="2765425" y="4783138"/>
          <p14:tracePt t="11102" x="2725738" y="4783138"/>
          <p14:tracePt t="11118" x="2665413" y="4783138"/>
          <p14:tracePt t="11123" x="2641600" y="4783138"/>
          <p14:tracePt t="11131" x="2620963" y="4773613"/>
          <p14:tracePt t="11137" x="2590800" y="4773613"/>
          <p14:tracePt t="11152" x="2522538" y="4768850"/>
          <p14:tracePt t="11160" x="2476500" y="4759325"/>
          <p14:tracePt t="11167" x="2422525" y="4748213"/>
          <p14:tracePt t="11173" x="2392363" y="4748213"/>
          <p14:tracePt t="11185" x="2322513" y="4748213"/>
          <p14:tracePt t="11196" x="2298700" y="4748213"/>
          <p14:tracePt t="11201" x="2289175" y="4748213"/>
          <p14:tracePt t="11206" x="2282825" y="4748213"/>
          <p14:tracePt t="11215" x="2278063" y="4748213"/>
          <p14:tracePt t="11508" x="2193925" y="4778375"/>
          <p14:tracePt t="11516" x="2070100" y="4822825"/>
          <p14:tracePt t="11521" x="1976438" y="4852988"/>
          <p14:tracePt t="11535" x="1836738" y="4902200"/>
          <p14:tracePt t="11544" x="1776413" y="4913313"/>
          <p14:tracePt t="11553" x="1682750" y="4932363"/>
          <p14:tracePt t="11561" x="1617663" y="4932363"/>
          <p14:tracePt t="11567" x="1544638" y="4922838"/>
          <p14:tracePt t="11579" x="1524000" y="4922838"/>
          <p14:tracePt t="11589" x="1479550" y="4908550"/>
          <p14:tracePt t="11597" x="1463675" y="4908550"/>
          <p14:tracePt t="11603" x="1454150" y="4902200"/>
          <p14:tracePt t="11624" x="1430338" y="4897438"/>
          <p14:tracePt t="11640" x="1423988" y="4897438"/>
          <p14:tracePt t="11645" x="1419225" y="4897438"/>
          <p14:tracePt t="11670" x="1409700" y="4897438"/>
          <p14:tracePt t="11685" x="1404938" y="4897438"/>
          <p14:tracePt t="11772" x="1404938" y="4892675"/>
          <p14:tracePt t="11877" x="1404938" y="4883150"/>
          <p14:tracePt t="12165" x="1419225" y="4878388"/>
          <p14:tracePt t="12173" x="1439863" y="4878388"/>
          <p14:tracePt t="12186" x="1484313" y="4878388"/>
          <p14:tracePt t="12192" x="1514475" y="4878388"/>
          <p14:tracePt t="12201" x="1533525" y="4883150"/>
          <p14:tracePt t="12212" x="1558925" y="4883150"/>
          <p14:tracePt t="12220" x="1584325" y="4887913"/>
          <p14:tracePt t="12225" x="1589088" y="4892675"/>
          <p14:tracePt t="12236" x="1593850" y="4892675"/>
          <p14:tracePt t="12239" x="1598613" y="4892675"/>
          <p14:tracePt t="12244" x="1598613" y="4897438"/>
          <p14:tracePt t="12252" x="1603375" y="4897438"/>
          <p14:tracePt t="12272" x="1612900" y="4897438"/>
          <p14:tracePt t="12281" x="1617663" y="4897438"/>
          <p14:tracePt t="12292" x="1624013" y="4897438"/>
          <p14:tracePt t="12301" x="1628775" y="4897438"/>
          <p14:tracePt t="12306" x="1638300" y="4897438"/>
          <p14:tracePt t="12314" x="1652588" y="4897438"/>
          <p14:tracePt t="12320" x="1668463" y="4897438"/>
          <p14:tracePt t="12327" x="1673225" y="4897438"/>
          <p14:tracePt t="12334" x="1682750" y="4892675"/>
          <p14:tracePt t="12340" x="1687513" y="4892675"/>
          <p14:tracePt t="12348" x="1703388" y="4892675"/>
          <p14:tracePt t="12360" x="1708150" y="4892675"/>
          <p14:tracePt t="13061" x="1771650" y="4892675"/>
          <p14:tracePt t="13068" x="1851025" y="4892675"/>
          <p14:tracePt t="13074" x="1906588" y="4892675"/>
          <p14:tracePt t="13083" x="1960563" y="4892675"/>
          <p14:tracePt t="13089" x="2016125" y="4902200"/>
          <p14:tracePt t="13099" x="2055813" y="4902200"/>
          <p14:tracePt t="13103" x="2100263" y="4913313"/>
          <p14:tracePt t="13110" x="2128838" y="4922838"/>
          <p14:tracePt t="13116" x="2170113" y="4922838"/>
          <p14:tracePt t="13124" x="2198688" y="4927600"/>
          <p14:tracePt t="13134" x="2233613" y="4937125"/>
          <p14:tracePt t="13139" x="2254250" y="4937125"/>
          <p14:tracePt t="13152" x="2303463" y="4953000"/>
          <p14:tracePt t="13158" x="2328863" y="4953000"/>
          <p14:tracePt t="13167" x="2357438" y="4953000"/>
          <p14:tracePt t="13173" x="2387600" y="4953000"/>
          <p14:tracePt t="13185" x="2436813" y="4953000"/>
          <p14:tracePt t="13193" x="2457450" y="4953000"/>
          <p14:tracePt t="13199" x="2471738" y="4953000"/>
          <p14:tracePt t="13207" x="2482850" y="4953000"/>
          <p14:tracePt t="13215" x="2497138" y="4953000"/>
          <p14:tracePt t="13219" x="2506663" y="4953000"/>
          <p14:tracePt t="13226" x="2516188" y="4957763"/>
          <p14:tracePt t="13233" x="2527300" y="4962525"/>
          <p14:tracePt t="13241" x="2541588" y="4962525"/>
          <p14:tracePt t="13252" x="2551113" y="4962525"/>
          <p14:tracePt t="13255" x="2566988" y="4962525"/>
          <p14:tracePt t="13261" x="2576513" y="4962525"/>
          <p14:tracePt t="13267" x="2590800" y="4962525"/>
          <p14:tracePt t="13275" x="2601913" y="4962525"/>
          <p14:tracePt t="13281" x="2611438" y="4962525"/>
          <p14:tracePt t="13289" x="2616200" y="4962525"/>
          <p14:tracePt t="13297" x="2625725" y="4962525"/>
          <p14:tracePt t="13300" x="2641600" y="4962525"/>
          <p14:tracePt t="13309" x="2646363" y="4962525"/>
          <p14:tracePt t="13316" x="2651125" y="4962525"/>
          <p14:tracePt t="13323" x="2660650" y="4962525"/>
          <p14:tracePt t="13337" x="2674938" y="4962525"/>
          <p14:tracePt t="13342" x="2681288" y="4962525"/>
          <p14:tracePt t="13349" x="2695575" y="4962525"/>
          <p14:tracePt t="13357" x="2705100" y="4953000"/>
          <p14:tracePt t="13366" x="2730500" y="4953000"/>
          <p14:tracePt t="13370" x="2740025" y="4948238"/>
          <p14:tracePt t="13376" x="2765425" y="4941888"/>
          <p14:tracePt t="13383" x="2774950" y="4932363"/>
          <p14:tracePt t="13391" x="2789238" y="4927600"/>
          <p14:tracePt t="13403" x="2805113" y="4927600"/>
          <p14:tracePt t="13408" x="2809875" y="4927600"/>
          <p14:tracePt t="13419" x="2819400" y="4927600"/>
          <p14:tracePt t="13426" x="2824163" y="4927600"/>
          <p14:tracePt t="13432" x="2835275" y="4927600"/>
          <p14:tracePt t="13440" x="2844800" y="4927600"/>
          <p14:tracePt t="13450" x="2849563" y="4922838"/>
          <p14:tracePt t="13453" x="2863850" y="4918075"/>
          <p14:tracePt t="13460" x="2874963" y="4918075"/>
          <p14:tracePt t="13467" x="2889250" y="4908550"/>
          <p14:tracePt t="13474" x="2894013" y="4908550"/>
          <p14:tracePt t="13484" x="2908300" y="4902200"/>
          <p14:tracePt t="13494" x="2914650" y="4902200"/>
          <p14:tracePt t="14439" x="2982913" y="4902200"/>
          <p14:tracePt t="14449" x="3062288" y="4902200"/>
          <p14:tracePt t="14453" x="3117850" y="4902200"/>
          <p14:tracePt t="14459" x="3171825" y="4902200"/>
          <p14:tracePt t="14466" x="3227388" y="4908550"/>
          <p14:tracePt t="14473" x="3295650" y="4908550"/>
          <p14:tracePt t="14488" x="3390900" y="4918075"/>
          <p14:tracePt t="14495" x="3430588" y="4918075"/>
          <p14:tracePt t="14500" x="3460750" y="4918075"/>
          <p14:tracePt t="14509" x="3484563" y="4918075"/>
          <p14:tracePt t="14520" x="3533775" y="4918075"/>
          <p14:tracePt t="14529" x="3563938" y="4918075"/>
          <p14:tracePt t="14535" x="3594100" y="4918075"/>
          <p14:tracePt t="14543" x="3603625" y="4918075"/>
          <p14:tracePt t="14551" x="3633788" y="4918075"/>
          <p14:tracePt t="14556" x="3648075" y="4918075"/>
          <p14:tracePt t="14565" x="3668713" y="4918075"/>
          <p14:tracePt t="14568" x="3687763" y="4918075"/>
          <p14:tracePt t="14576" x="3703638" y="4918075"/>
          <p14:tracePt t="14585" x="3717925" y="4922838"/>
          <p14:tracePt t="14591" x="3727450" y="4922838"/>
          <p14:tracePt t="14598" x="3743325" y="4927600"/>
          <p14:tracePt t="14603" x="3757613" y="4927600"/>
          <p14:tracePt t="14611" x="3762375" y="4927600"/>
          <p14:tracePt t="14619" x="3773488" y="4927600"/>
          <p14:tracePt t="14626" x="3787775" y="4937125"/>
          <p14:tracePt t="14634" x="3792538" y="4937125"/>
          <p14:tracePt t="14638" x="3797300" y="4941888"/>
          <p14:tracePt t="14642" x="3802063" y="4941888"/>
          <p14:tracePt t="14651" x="3806825" y="4941888"/>
          <p14:tracePt t="14679" x="3817938" y="4941888"/>
          <p14:tracePt t="14687" x="3822700" y="4941888"/>
          <p14:tracePt t="14702" x="3827463" y="4932363"/>
          <p14:tracePt t="14707" x="3832225" y="4932363"/>
          <p14:tracePt t="14720" x="3852863" y="4922838"/>
          <p14:tracePt t="14727" x="3857625" y="4922838"/>
          <p14:tracePt t="14731" x="3867150" y="4918075"/>
          <p14:tracePt t="14743" x="3881438" y="4908550"/>
          <p14:tracePt t="14754" x="3902075" y="4908550"/>
          <p14:tracePt t="14762" x="3906838" y="4908550"/>
          <p14:tracePt t="14767" x="3911600" y="4908550"/>
          <p14:tracePt t="14776" x="3916363" y="4908550"/>
          <p14:tracePt t="15569" x="3971925" y="4908550"/>
          <p14:tracePt t="15576" x="4065588" y="4908550"/>
          <p14:tracePt t="15584" x="4154488" y="4908550"/>
          <p14:tracePt t="15592" x="4233863" y="4908550"/>
          <p14:tracePt t="15599" x="4303713" y="4922838"/>
          <p14:tracePt t="15603" x="4387850" y="4937125"/>
          <p14:tracePt t="15609" x="4492625" y="4948238"/>
          <p14:tracePt t="15621" x="4602163" y="4957763"/>
          <p14:tracePt t="15626" x="4665663" y="4967288"/>
          <p14:tracePt t="15637" x="4751388" y="4967288"/>
          <p14:tracePt t="15645" x="4791075" y="4967288"/>
          <p14:tracePt t="15654" x="4830763" y="4967288"/>
          <p14:tracePt t="15659" x="4884738" y="4967288"/>
          <p14:tracePt t="15671" x="4994275" y="4962525"/>
          <p14:tracePt t="15678" x="5033963" y="4962525"/>
          <p14:tracePt t="15687" x="5078413" y="4967288"/>
          <p14:tracePt t="15693" x="5108575" y="4967288"/>
          <p14:tracePt t="15706" x="5153025" y="4967288"/>
          <p14:tracePt t="15712" x="5162550" y="4972050"/>
          <p14:tracePt t="15720" x="5187950" y="4976813"/>
          <p14:tracePt t="15727" x="5207000" y="4976813"/>
          <p14:tracePt t="15735" x="5222875" y="4987925"/>
          <p14:tracePt t="15739" x="5237163" y="4992688"/>
          <p14:tracePt t="15746" x="5257800" y="4992688"/>
          <p14:tracePt t="15755" x="5267325" y="4992688"/>
          <p14:tracePt t="15759" x="5281613" y="4992688"/>
          <p14:tracePt t="15765" x="5291138" y="4992688"/>
          <p14:tracePt t="15773" x="5316538" y="4992688"/>
          <p14:tracePt t="15781" x="5326063" y="4992688"/>
          <p14:tracePt t="15788" x="5351463" y="4992688"/>
          <p14:tracePt t="15793" x="5370513" y="4992688"/>
          <p14:tracePt t="15802" x="5400675" y="4992688"/>
          <p14:tracePt t="15807" x="5416550" y="4992688"/>
          <p14:tracePt t="15815" x="5435600" y="4981575"/>
          <p14:tracePt t="15822" x="5456238" y="4981575"/>
          <p14:tracePt t="15827" x="5470525" y="4976813"/>
          <p14:tracePt t="15835" x="5491163" y="4967288"/>
          <p14:tracePt t="15841" x="5514975" y="4962525"/>
          <p14:tracePt t="15848" x="5530850" y="4957763"/>
          <p14:tracePt t="15856" x="5549900" y="4948238"/>
          <p14:tracePt t="15861" x="5570538" y="4941888"/>
          <p14:tracePt t="15870" x="5584825" y="4932363"/>
          <p14:tracePt t="15875" x="5599113" y="4927600"/>
          <p14:tracePt t="15881" x="5610225" y="4927600"/>
          <p14:tracePt t="16662" x="5649913" y="4927600"/>
          <p14:tracePt t="16669" x="5694363" y="4918075"/>
          <p14:tracePt t="16675" x="5722938" y="4918075"/>
          <p14:tracePt t="16683" x="5773738" y="4918075"/>
          <p14:tracePt t="16689" x="5843588" y="4918075"/>
          <p14:tracePt t="16698" x="5892800" y="4918075"/>
          <p14:tracePt t="16706" x="5946775" y="4918075"/>
          <p14:tracePt t="16711" x="5976938" y="4918075"/>
          <p14:tracePt t="16719" x="6007100" y="4918075"/>
          <p14:tracePt t="16725" x="6021388" y="4918075"/>
          <p14:tracePt t="16733" x="6030913" y="4913313"/>
          <p14:tracePt t="16741" x="6046788" y="4913313"/>
          <p14:tracePt t="16745" x="6061075" y="4913313"/>
          <p14:tracePt t="16755" x="6065838" y="4913313"/>
          <p14:tracePt t="16759" x="6070600" y="4913313"/>
          <p14:tracePt t="16767" x="6081713" y="4913313"/>
          <p14:tracePt t="16782" x="6096000" y="4918075"/>
          <p14:tracePt t="16793" x="6100763" y="4918075"/>
          <p14:tracePt t="16800" x="6105525" y="4918075"/>
          <p14:tracePt t="16808" x="6110288" y="4922838"/>
          <p14:tracePt t="16819" x="6116638" y="4922838"/>
          <p14:tracePt t="16822" x="6121400" y="4922838"/>
          <p14:tracePt t="16827" x="6130925" y="4922838"/>
          <p14:tracePt t="16836" x="6140450" y="4922838"/>
          <p14:tracePt t="16841" x="6156325" y="4922838"/>
          <p14:tracePt t="16850" x="6165850" y="4922838"/>
          <p14:tracePt t="16857" x="6180138" y="4922838"/>
          <p14:tracePt t="16861" x="6200775" y="4922838"/>
          <p14:tracePt t="16870" x="6219825" y="4922838"/>
          <p14:tracePt t="16875" x="6249988" y="4922838"/>
          <p14:tracePt t="16883" x="6275388" y="4922838"/>
          <p14:tracePt t="16891" x="6294438" y="4922838"/>
          <p14:tracePt t="16896" x="6315075" y="4922838"/>
          <p14:tracePt t="16905" x="6329363" y="4932363"/>
          <p14:tracePt t="16909" x="6338888" y="4932363"/>
          <p14:tracePt t="16916" x="6343650" y="4932363"/>
          <p14:tracePt t="16925" x="6359525" y="4932363"/>
          <p14:tracePt t="16934" x="6364288" y="4937125"/>
          <p14:tracePt t="16939" x="6369050" y="4937125"/>
          <p14:tracePt t="16943" x="6383338" y="4941888"/>
          <p14:tracePt t="16958" x="6394450" y="4941888"/>
          <p14:tracePt t="16963" x="6399213" y="4941888"/>
          <p14:tracePt t="16971" x="6408738" y="4941888"/>
          <p14:tracePt t="16977" x="6418263" y="4941888"/>
          <p14:tracePt t="16984" x="6423025" y="4941888"/>
          <p14:tracePt t="16990" x="6429375" y="4941888"/>
          <p14:tracePt t="16997" x="6443663" y="4941888"/>
          <p14:tracePt t="17012" x="6448425" y="4941888"/>
          <p14:tracePt t="17020" x="6453188" y="4941888"/>
          <p14:tracePt t="17061" x="6462713" y="4941888"/>
          <p14:tracePt t="17070" x="6469063" y="4941888"/>
          <p14:tracePt t="17074" x="6478588" y="4941888"/>
          <p14:tracePt t="17090" x="6502400" y="4941888"/>
          <p14:tracePt t="17098" x="6508750" y="4941888"/>
          <p14:tracePt t="17104" x="6518275" y="4941888"/>
          <p14:tracePt t="17113" x="6532563" y="4941888"/>
          <p14:tracePt t="17121" x="6542088" y="4941888"/>
          <p14:tracePt t="17124" x="6548438" y="4941888"/>
          <p14:tracePt t="17129" x="6562725" y="4941888"/>
          <p14:tracePt t="17136" x="6572250" y="4941888"/>
          <p14:tracePt t="17145" x="6581775" y="4941888"/>
          <p14:tracePt t="17153" x="6592888" y="4941888"/>
          <p14:tracePt t="17158" x="6597650" y="4941888"/>
          <p14:tracePt t="17166" x="6607175" y="4941888"/>
          <p14:tracePt t="17171" x="6616700" y="4941888"/>
          <p14:tracePt t="17176" x="6627813" y="4941888"/>
          <p14:tracePt t="17184" x="6642100" y="4941888"/>
          <p14:tracePt t="17191" x="6646863" y="4941888"/>
          <p14:tracePt t="17206" x="6656388" y="4941888"/>
          <p14:tracePt t="17211" x="6681788" y="4941888"/>
          <p14:tracePt t="17221" x="6696075" y="4941888"/>
          <p14:tracePt t="17227" x="6707188" y="4941888"/>
          <p14:tracePt t="17233" x="6721475" y="4941888"/>
          <p14:tracePt t="17240" x="6726238" y="4941888"/>
          <p14:tracePt t="17245" x="6742113" y="4941888"/>
          <p14:tracePt t="17254" x="6751638" y="4941888"/>
          <p14:tracePt t="17259" x="6756400" y="4941888"/>
          <p14:tracePt t="17266" x="6770688" y="4941888"/>
          <p14:tracePt t="17274" x="6775450" y="4941888"/>
          <p14:tracePt t="17283" x="6786563" y="4941888"/>
          <p14:tracePt t="17287" x="6791325" y="4941888"/>
          <p14:tracePt t="17296" x="6805613" y="4941888"/>
          <p14:tracePt t="17305" x="6810375" y="4941888"/>
          <p14:tracePt t="17309" x="6815138" y="4941888"/>
          <p14:tracePt t="17321" x="6835775" y="4941888"/>
          <p14:tracePt t="17329" x="6840538" y="4941888"/>
          <p14:tracePt t="17337" x="6850063" y="4941888"/>
          <p14:tracePt t="17344" x="6865938" y="4941888"/>
          <p14:tracePt t="17356" x="6875463" y="4941888"/>
          <p14:tracePt t="17364" x="6884988" y="4941888"/>
          <p14:tracePt t="17371" x="6894513" y="4941888"/>
          <p14:tracePt t="17378" x="6900863" y="4941888"/>
          <p14:tracePt t="17387" x="6910388" y="4941888"/>
          <p14:tracePt t="17397" x="6915150" y="4941888"/>
          <p14:tracePt t="17405" x="6919913" y="4941888"/>
          <p14:tracePt t="17419" x="6924675" y="4941888"/>
          <p14:tracePt t="17426" x="6934200" y="4941888"/>
          <p14:tracePt t="17437" x="6940550" y="4941888"/>
          <p14:tracePt t="17445" x="6945313" y="4941888"/>
          <p14:tracePt t="18054" x="6805613" y="4957763"/>
          <p14:tracePt t="18063" x="6686550" y="4976813"/>
          <p14:tracePt t="18068" x="6537325" y="5002213"/>
          <p14:tracePt t="18074" x="6289675" y="5002213"/>
          <p14:tracePt t="18084" x="6161088" y="5002213"/>
          <p14:tracePt t="18094" x="5813425" y="4967288"/>
          <p14:tracePt t="18101" x="5554663" y="4922838"/>
          <p14:tracePt t="18110" x="5435600" y="4913313"/>
          <p14:tracePt t="18123" x="4949825" y="4843463"/>
          <p14:tracePt t="18130" x="4795838" y="4818063"/>
          <p14:tracePt t="18136" x="4502150" y="4818063"/>
          <p14:tracePt t="18144" x="4279900" y="4803775"/>
          <p14:tracePt t="18154" x="4144963" y="4803775"/>
          <p14:tracePt t="18158" x="3921125" y="4794250"/>
          <p14:tracePt t="18164" x="3817938" y="4778375"/>
          <p14:tracePt t="18169" x="3668713" y="4768850"/>
          <p14:tracePt t="18178" x="3589338" y="4759325"/>
          <p14:tracePt t="18187" x="3494088" y="4738688"/>
          <p14:tracePt t="18192" x="3409950" y="4708525"/>
          <p14:tracePt t="18208" x="3281363" y="4659313"/>
          <p14:tracePt t="18211" x="3216275" y="4649788"/>
          <p14:tracePt t="18219" x="3162300" y="4649788"/>
          <p14:tracePt t="18225" x="3092450" y="4649788"/>
          <p14:tracePt t="18233" x="3027363" y="4654550"/>
          <p14:tracePt t="18240" x="2973388" y="4654550"/>
          <p14:tracePt t="18244" x="2928938" y="4659313"/>
          <p14:tracePt t="18253" x="2884488" y="4668838"/>
          <p14:tracePt t="18257" x="2854325" y="4668838"/>
          <p14:tracePt t="18265" x="2824163" y="4679950"/>
          <p14:tracePt t="18272" x="2795588" y="4684713"/>
          <p14:tracePt t="18278" x="2779713" y="4684713"/>
          <p14:tracePt t="18287" x="2770188" y="4694238"/>
          <p14:tracePt t="18298" x="2765425" y="4694238"/>
          <p14:tracePt t="18519" x="2670175" y="4724400"/>
          <p14:tracePt t="18526" x="2546350" y="4768850"/>
          <p14:tracePt t="18535" x="2443163" y="4803775"/>
          <p14:tracePt t="18544" x="2382838" y="4822825"/>
          <p14:tracePt t="18548" x="2289175" y="4852988"/>
          <p14:tracePt t="18554" x="2179638" y="4873625"/>
          <p14:tracePt t="18562" x="2060575" y="4908550"/>
          <p14:tracePt t="18575" x="1897063" y="4937125"/>
          <p14:tracePt t="18590" x="1722438" y="4957763"/>
          <p14:tracePt t="18596" x="1628775" y="4967288"/>
          <p14:tracePt t="18603" x="1549400" y="4967288"/>
          <p14:tracePt t="18611" x="1470025" y="4967288"/>
          <p14:tracePt t="18624" x="1344613" y="4967288"/>
          <p14:tracePt t="18631" x="1290638" y="4967288"/>
          <p14:tracePt t="18639" x="1255713" y="4948238"/>
          <p14:tracePt t="18645" x="1236663" y="4948238"/>
          <p14:tracePt t="18655" x="1216025" y="4941888"/>
          <p14:tracePt t="18658" x="1190625" y="4932363"/>
          <p14:tracePt t="18663" x="1185863" y="4932363"/>
          <p14:tracePt t="18672" x="1176338" y="4927600"/>
          <p14:tracePt t="18679" x="1162050" y="4922838"/>
          <p14:tracePt t="18687" x="1146175" y="4922838"/>
          <p14:tracePt t="18692" x="1136650" y="4913313"/>
          <p14:tracePt t="18705" x="1101725" y="4908550"/>
          <p14:tracePt t="18713" x="1087438" y="4902200"/>
          <p14:tracePt t="18720" x="1071563" y="4892675"/>
          <p14:tracePt t="18726" x="1052513" y="4892675"/>
          <p14:tracePt t="18735" x="1038225" y="4892675"/>
          <p14:tracePt t="18739" x="1027113" y="4892675"/>
          <p14:tracePt t="18745" x="1012825" y="4892675"/>
          <p14:tracePt t="18751" x="1003300" y="4892675"/>
          <p14:tracePt t="18760" x="987425" y="4892675"/>
          <p14:tracePt t="18768" x="977900" y="4892675"/>
          <p14:tracePt t="18775" x="963613" y="4892675"/>
          <p14:tracePt t="18779" x="947738" y="4892675"/>
          <p14:tracePt t="18788" x="942975" y="4892675"/>
          <p14:tracePt t="18793" x="938213" y="4892675"/>
          <p14:tracePt t="18801" x="928688" y="4892675"/>
          <p14:tracePt t="18814" x="923925" y="4892675"/>
          <p14:tracePt t="18823" x="919163" y="4892675"/>
          <p14:tracePt t="18835" x="908050" y="4892675"/>
          <p14:tracePt t="18883" x="912813" y="4892675"/>
          <p14:tracePt t="18893" x="919163" y="4892675"/>
          <p14:tracePt t="18896" x="928688" y="4902200"/>
          <p14:tracePt t="18902" x="947738" y="4902200"/>
          <p14:tracePt t="18911" x="973138" y="4908550"/>
          <p14:tracePt t="18919" x="992188" y="4918075"/>
          <p14:tracePt t="18927" x="1027113" y="4932363"/>
          <p14:tracePt t="18930" x="1057275" y="4937125"/>
          <p14:tracePt t="18938" x="1111250" y="4948238"/>
          <p14:tracePt t="18943" x="1166813" y="4957763"/>
          <p14:tracePt t="18949" x="1225550" y="4976813"/>
          <p14:tracePt t="18958" x="1295400" y="4987925"/>
          <p14:tracePt t="18963" x="1365250" y="5006975"/>
          <p14:tracePt t="18972" x="1404938" y="5006975"/>
          <p14:tracePt t="18976" x="1449388" y="5021263"/>
          <p14:tracePt t="18986" x="1479550" y="5021263"/>
          <p14:tracePt t="18991" x="1528763" y="5032375"/>
          <p14:tracePt t="18999" x="1584325" y="5041900"/>
          <p14:tracePt t="19007" x="1638300" y="5041900"/>
          <p14:tracePt t="19011" x="1692275" y="5051425"/>
          <p14:tracePt t="19019" x="1752600" y="5060950"/>
          <p14:tracePt t="19031" x="1836738" y="5076825"/>
          <p14:tracePt t="19040" x="1866900" y="5076825"/>
          <p14:tracePt t="19045" x="1897063" y="5086350"/>
          <p14:tracePt t="19053" x="1916113" y="5086350"/>
          <p14:tracePt t="19059" x="1951038" y="5091113"/>
          <p14:tracePt t="19065" x="1981200" y="5091113"/>
          <p14:tracePt t="19073" x="2000250" y="5091113"/>
          <p14:tracePt t="19079" x="2030413" y="5091113"/>
          <p14:tracePt t="19088" x="2060575" y="5091113"/>
          <p14:tracePt t="19093" x="2079625" y="5091113"/>
          <p14:tracePt t="19101" x="2109788" y="5091113"/>
          <p14:tracePt t="19106" x="2128838" y="5091113"/>
          <p14:tracePt t="19113" x="2154238" y="5091113"/>
          <p14:tracePt t="19122" x="2163763" y="5091113"/>
          <p14:tracePt t="19127" x="2179638" y="5091113"/>
          <p14:tracePt t="19135" x="2189163" y="5091113"/>
          <p14:tracePt t="19141" x="2203450" y="5091113"/>
          <p14:tracePt t="19149" x="2219325" y="5091113"/>
          <p14:tracePt t="19156" x="2228850" y="5086350"/>
          <p14:tracePt t="19162" x="2243138" y="5086350"/>
          <p14:tracePt t="19170" x="2254250" y="5086350"/>
          <p14:tracePt t="19176" x="2278063" y="5086350"/>
          <p14:tracePt t="19186" x="2298700" y="5086350"/>
          <p14:tracePt t="19193" x="2308225" y="5086350"/>
          <p14:tracePt t="19198" x="2322513" y="5086350"/>
          <p14:tracePt t="19204" x="2338388" y="5086350"/>
          <p14:tracePt t="19212" x="2347913" y="5086350"/>
          <p14:tracePt t="19220" x="2362200" y="5086350"/>
          <p14:tracePt t="19227" x="2378075" y="5091113"/>
          <p14:tracePt t="19240" x="2401888" y="5091113"/>
          <p14:tracePt t="19246" x="2408238" y="5091113"/>
          <p14:tracePt t="19254" x="2413000" y="5091113"/>
          <p14:tracePt t="19261" x="2422525" y="5091113"/>
          <p14:tracePt t="19273" x="2432050" y="5091113"/>
          <p14:tracePt t="26520" x="2536825" y="5051425"/>
          <p14:tracePt t="26526" x="2789238" y="4957763"/>
          <p14:tracePt t="26533" x="3003550" y="4902200"/>
          <p14:tracePt t="26542" x="3187700" y="4862513"/>
          <p14:tracePt t="26548" x="3395663" y="4818063"/>
          <p14:tracePt t="26561" x="3767138" y="4743450"/>
          <p14:tracePt t="26567" x="3960813" y="4689475"/>
          <p14:tracePt t="26575" x="4144963" y="4649788"/>
          <p14:tracePt t="26584" x="4329113" y="4614863"/>
          <p14:tracePt t="26597" x="4632325" y="4556125"/>
          <p14:tracePt t="26603" x="4760913" y="4545013"/>
          <p14:tracePt t="26611" x="4894263" y="4530725"/>
          <p14:tracePt t="26621" x="5024438" y="4530725"/>
          <p14:tracePt t="26642" x="5634038" y="4619625"/>
          <p14:tracePt t="26655" x="5768975" y="4645025"/>
          <p14:tracePt t="26669" x="6175375" y="4708525"/>
          <p14:tracePt t="26679" x="6308725" y="4724400"/>
          <p14:tracePt t="26685" x="6443663" y="4733925"/>
          <p14:tracePt t="26694" x="6572250" y="4754563"/>
          <p14:tracePt t="26697" x="6681788" y="4778375"/>
          <p14:tracePt t="26706" x="6765925" y="4799013"/>
          <p14:tracePt t="26713" x="6850063" y="4838700"/>
          <p14:tracePt t="26716" x="6854825" y="4838700"/>
          <p14:tracePt t="26726" x="7054850" y="4992688"/>
          <p14:tracePt t="26730" x="7094538" y="5051425"/>
          <p14:tracePt t="26737" x="7108825" y="5067300"/>
          <p14:tracePt t="26744" x="7167563" y="5191125"/>
          <p14:tracePt t="26750" x="7178675" y="5205413"/>
          <p14:tracePt t="26766" x="7178675" y="5210175"/>
          <p14:tracePt t="27047" x="7281863" y="5180013"/>
          <p14:tracePt t="27058" x="7400925" y="5135563"/>
          <p14:tracePt t="27064" x="7510463" y="5116513"/>
          <p14:tracePt t="27071" x="7580313" y="5095875"/>
          <p14:tracePt t="27075" x="7713663" y="5072063"/>
          <p14:tracePt t="27081" x="7848600" y="5060950"/>
          <p14:tracePt t="27095" x="8032750" y="5076825"/>
          <p14:tracePt t="27101" x="8101013" y="5095875"/>
          <p14:tracePt t="27108" x="8210550" y="5130800"/>
          <p14:tracePt t="27115" x="8294688" y="5151438"/>
          <p14:tracePt t="27126" x="8374063" y="5170488"/>
          <p14:tracePt t="27130" x="8434388" y="5191125"/>
          <p14:tracePt t="27137" x="8493125" y="5210175"/>
          <p14:tracePt t="27143" x="8523288" y="5226050"/>
          <p14:tracePt t="27153" x="8558213" y="5240338"/>
          <p14:tracePt t="27160" x="8618538" y="5270500"/>
          <p14:tracePt t="27169" x="8702675" y="5354638"/>
          <p14:tracePt t="27178" x="8737600" y="5403850"/>
          <p14:tracePt t="27184" x="8766175" y="5464175"/>
          <p14:tracePt t="27192" x="8796338" y="5508625"/>
          <p14:tracePt t="27198" x="8810625" y="5553075"/>
          <p14:tracePt t="27204" x="8821738" y="5572125"/>
          <p14:tracePt t="27212" x="8836025" y="5607050"/>
          <p14:tracePt t="27216" x="8836025" y="5618163"/>
          <p14:tracePt t="27226" x="8840788" y="5632450"/>
          <p14:tracePt t="27239" x="8840788" y="5637213"/>
          <p14:tracePt t="27246" x="8840788" y="5641975"/>
          <p14:tracePt t="27261" x="8840788" y="5646738"/>
          <p14:tracePt t="27265" x="8840788" y="5657850"/>
          <p14:tracePt t="28198" x="8816975" y="5622925"/>
          <p14:tracePt t="28207" x="8791575" y="5578475"/>
          <p14:tracePt t="28212" x="8751888" y="5538788"/>
          <p14:tracePt t="28219" x="8712200" y="5478463"/>
          <p14:tracePt t="28230" x="8667750" y="5434013"/>
          <p14:tracePt t="28233" x="8612188" y="5359400"/>
          <p14:tracePt t="28248" x="8509000" y="5226050"/>
          <p14:tracePt t="28252" x="8483600" y="5180013"/>
          <p14:tracePt t="28260" x="8443913" y="5130800"/>
          <p14:tracePt t="28268" x="8429625" y="5095875"/>
          <p14:tracePt t="28280" x="8394700" y="5032375"/>
          <p14:tracePt t="28289" x="8389938" y="5002213"/>
          <p14:tracePt t="28295" x="8378825" y="4948238"/>
          <p14:tracePt t="28303" x="8369300" y="4878388"/>
          <p14:tracePt t="28311" x="8369300" y="4813300"/>
          <p14:tracePt t="28315" x="8369300" y="4759325"/>
          <p14:tracePt t="28324" x="8374063" y="4714875"/>
          <p14:tracePt t="28329" x="8374063" y="4675188"/>
          <p14:tracePt t="28333" x="8378825" y="4654550"/>
          <p14:tracePt t="28346" x="8389938" y="4629150"/>
          <p14:tracePt t="28350" x="8404225" y="4610100"/>
          <p14:tracePt t="28358" x="8408988" y="4584700"/>
          <p14:tracePt t="28361" x="8418513" y="4575175"/>
          <p14:tracePt t="28366" x="8429625" y="4560888"/>
          <p14:tracePt t="28373" x="8443913" y="4545013"/>
          <p14:tracePt t="28381" x="8458200" y="4530725"/>
          <p14:tracePt t="28389" x="8483600" y="4516438"/>
          <p14:tracePt t="28396" x="8493125" y="4500563"/>
          <p14:tracePt t="28401" x="8518525" y="4486275"/>
          <p14:tracePt t="28410" x="8548688" y="4470400"/>
          <p14:tracePt t="28414" x="8583613" y="4456113"/>
          <p14:tracePt t="28423" x="8602663" y="4441825"/>
          <p14:tracePt t="28430" x="8628063" y="4430713"/>
          <p14:tracePt t="28435" x="8658225" y="4425950"/>
          <p14:tracePt t="28445" x="8686800" y="4406900"/>
          <p14:tracePt t="28449" x="8702675" y="4406900"/>
          <p14:tracePt t="28458" x="8721725" y="4402138"/>
          <p14:tracePt t="28464" x="8747125" y="4402138"/>
          <p14:tracePt t="28469" x="8751888" y="4402138"/>
          <p14:tracePt t="28479" x="8756650" y="4402138"/>
          <p14:tracePt t="28483" x="8761413" y="4402138"/>
          <p14:tracePt t="31259" x="8786813" y="4402138"/>
          <p14:tracePt t="31266" x="8821738" y="4421188"/>
          <p14:tracePt t="31274" x="8840788" y="4425950"/>
          <p14:tracePt t="31279" x="8866188" y="4441825"/>
          <p14:tracePt t="31287" x="8896350" y="4451350"/>
          <p14:tracePt t="31297" x="8924925" y="4456113"/>
          <p14:tracePt t="31302" x="8950325" y="4465638"/>
          <p14:tracePt t="31310" x="8980488" y="4481513"/>
          <p14:tracePt t="31317" x="9004300" y="4495800"/>
          <p14:tracePt t="31320" x="9034463" y="4530725"/>
          <p14:tracePt t="31330" x="9039225" y="4535488"/>
          <p14:tracePt t="31334" x="9078913" y="4570413"/>
          <p14:tracePt t="31345" x="9104313" y="4605338"/>
          <p14:tracePt t="31351" x="9134475" y="4640263"/>
          <p14:tracePt t="31355" x="9148763" y="4699000"/>
          <p14:tracePt t="31368" x="9174163" y="4743450"/>
          <p14:tracePt t="31380" x="9188450" y="4778375"/>
          <p14:tracePt t="31384" x="9197975" y="4799013"/>
          <p14:tracePt t="31389" x="9213850" y="4818063"/>
          <p14:tracePt t="31395" x="9218613" y="4843463"/>
          <p14:tracePt t="31403" x="9228138" y="4862513"/>
          <p14:tracePt t="31415" x="9244013" y="4887913"/>
          <p14:tracePt t="31418" x="9248775" y="4908550"/>
          <p14:tracePt t="31426" x="9258300" y="4922838"/>
          <p14:tracePt t="31431" x="9272588" y="4941888"/>
          <p14:tracePt t="31438" x="9277350" y="4967288"/>
          <p14:tracePt t="31446" x="9283700" y="4987925"/>
          <p14:tracePt t="31451" x="9297988" y="5011738"/>
          <p14:tracePt t="31465" x="9317038" y="5072063"/>
          <p14:tracePt t="31470" x="9332913" y="5116513"/>
          <p14:tracePt t="31477" x="9332913" y="5170488"/>
          <p14:tracePt t="31485" x="9342438" y="5214938"/>
          <p14:tracePt t="31495" x="9351963" y="5259388"/>
          <p14:tracePt t="31500" x="9356725" y="5289550"/>
          <p14:tracePt t="31504" x="9367838" y="5310188"/>
          <p14:tracePt t="31513" x="9367838" y="5338763"/>
          <p14:tracePt t="31518" x="9372600" y="5354638"/>
          <p14:tracePt t="31527" x="9377363" y="5373688"/>
          <p14:tracePt t="31534" x="9377363" y="5389563"/>
          <p14:tracePt t="31538" x="9377363" y="5394325"/>
          <p14:tracePt t="31547" x="9377363" y="5399088"/>
          <p14:tracePt t="31552" x="9377363" y="5403850"/>
          <p14:tracePt t="31567" x="9377363" y="5408613"/>
          <p14:tracePt t="31576" x="9377363" y="5413375"/>
          <p14:tracePt t="31586" x="9372600" y="5424488"/>
          <p14:tracePt t="31593" x="9372600" y="5429250"/>
          <p14:tracePt t="31601" x="9367838" y="5429250"/>
          <p14:tracePt t="31611" x="9363075" y="5434013"/>
          <p14:tracePt t="31616" x="9363075" y="5438775"/>
          <p14:tracePt t="31627" x="9356725" y="5438775"/>
          <p14:tracePt t="31731" x="9351963" y="5438775"/>
          <p14:tracePt t="32155" x="9312275" y="5443538"/>
          <p14:tracePt t="32163" x="9272588" y="5453063"/>
          <p14:tracePt t="32170" x="9244013" y="5453063"/>
          <p14:tracePt t="32180" x="9204325" y="5453063"/>
          <p14:tracePt t="32184" x="9174163" y="5453063"/>
          <p14:tracePt t="32193" x="9144000" y="5453063"/>
          <p14:tracePt t="32198" x="9123363" y="5453063"/>
          <p14:tracePt t="32205" x="9109075" y="5453063"/>
          <p14:tracePt t="32212" x="9094788" y="5443538"/>
          <p14:tracePt t="32219" x="9083675" y="5443538"/>
          <p14:tracePt t="32233" x="9074150" y="5443538"/>
          <p14:tracePt t="32238" x="9069388" y="5443538"/>
          <p14:tracePt t="32253" x="9064625" y="5443538"/>
          <p14:tracePt t="32262" x="9059863" y="5443538"/>
          <p14:tracePt t="32287" x="9055100" y="5443538"/>
          <p14:tracePt t="32819" x="9050338" y="5438775"/>
          <p14:tracePt t="32825" x="9043988" y="5434013"/>
          <p14:tracePt t="32834" x="9043988" y="5429250"/>
          <p14:tracePt t="32843" x="9034463" y="5424488"/>
          <p14:tracePt t="32851" x="9029700" y="5408613"/>
          <p14:tracePt t="32861" x="9029700" y="5403850"/>
          <p14:tracePt t="32868" x="9029700" y="5399088"/>
          <p14:tracePt t="32909" x="9029700" y="5394325"/>
          <p14:tracePt t="33622" x="9055100" y="5389563"/>
          <p14:tracePt t="33628" x="9064625" y="5373688"/>
          <p14:tracePt t="33636" x="9099550" y="5364163"/>
          <p14:tracePt t="33651" x="9169400" y="5349875"/>
          <p14:tracePt t="33655" x="9213850" y="5338763"/>
          <p14:tracePt t="33667" x="9244013" y="5338763"/>
          <p14:tracePt t="33670" x="9272588" y="5334000"/>
          <p14:tracePt t="33685" x="9372600" y="5324475"/>
          <p14:tracePt t="33692" x="9412288" y="5314950"/>
          <p14:tracePt t="33698" x="9447213" y="5310188"/>
          <p14:tracePt t="33705" x="9477375" y="5310188"/>
          <p14:tracePt t="33717" x="9545638" y="5310188"/>
          <p14:tracePt t="33724" x="9575800" y="5310188"/>
          <p14:tracePt t="33740" x="9615488" y="5310188"/>
          <p14:tracePt t="33748" x="9629775" y="5310188"/>
          <p14:tracePt t="33752" x="9640888" y="5310188"/>
          <p14:tracePt t="33765" x="9659938" y="5310188"/>
          <p14:tracePt t="33771" x="9664700" y="5310188"/>
          <p14:tracePt t="33781" x="9669463" y="5310188"/>
          <p14:tracePt t="33788" x="9675813" y="5310188"/>
          <p14:tracePt t="33799" x="9680575" y="5310188"/>
          <p14:tracePt t="33802" x="9694863" y="5310188"/>
          <p14:tracePt t="33807" x="9704388" y="5310188"/>
          <p14:tracePt t="33815" x="9720263" y="5310188"/>
          <p14:tracePt t="33822" x="9725025" y="5310188"/>
          <p14:tracePt t="33831" x="9729788" y="5310188"/>
          <p14:tracePt t="33834" x="9734550" y="5310188"/>
          <p14:tracePt t="33842" x="9739313" y="5310188"/>
          <p14:tracePt t="34115" x="9759950" y="5310188"/>
          <p14:tracePt t="34121" x="9774238" y="5310188"/>
          <p14:tracePt t="34129" x="9794875" y="5310188"/>
          <p14:tracePt t="34141" x="9813925" y="5310188"/>
          <p14:tracePt t="34151" x="9874250" y="5310188"/>
          <p14:tracePt t="34156" x="9902825" y="5310188"/>
          <p14:tracePt t="34172" x="9963150" y="5310188"/>
          <p14:tracePt t="34186" x="10056813" y="5310188"/>
          <p14:tracePt t="34192" x="10102850" y="5319713"/>
          <p14:tracePt t="34197" x="10156825" y="5324475"/>
          <p14:tracePt t="34210" x="10210800" y="5334000"/>
          <p14:tracePt t="34221" x="10301288" y="5354638"/>
          <p14:tracePt t="34225" x="10320338" y="5359400"/>
          <p14:tracePt t="34236" x="10340975" y="5359400"/>
          <p14:tracePt t="34239" x="10369550" y="5359400"/>
          <p14:tracePt t="34245" x="10399713" y="5359400"/>
          <p14:tracePt t="34253" x="10429875" y="5359400"/>
          <p14:tracePt t="34256" x="10460038" y="5368925"/>
          <p14:tracePt t="34267" x="10488613" y="5373688"/>
          <p14:tracePt t="34270" x="10514013" y="5373688"/>
          <p14:tracePt t="34280" x="10534650" y="5373688"/>
          <p14:tracePt t="34284" x="10553700" y="5373688"/>
          <p14:tracePt t="34290" x="10579100" y="5373688"/>
          <p14:tracePt t="34300" x="10598150" y="5384800"/>
          <p14:tracePt t="34304" x="10614025" y="5389563"/>
          <p14:tracePt t="34313" x="10623550" y="5389563"/>
          <p14:tracePt t="34318" x="10637838" y="5399088"/>
          <p14:tracePt t="34326" x="10653713" y="5403850"/>
          <p14:tracePt t="34334" x="10663238" y="5403850"/>
          <p14:tracePt t="34338" x="10677525" y="5408613"/>
          <p14:tracePt t="34348" x="10682288" y="5413375"/>
          <p14:tracePt t="34352" x="10698163" y="5413375"/>
          <p14:tracePt t="34359" x="10707688" y="5424488"/>
          <p14:tracePt t="34367" x="10721975" y="5429250"/>
          <p14:tracePt t="34372" x="10742613" y="5429250"/>
          <p14:tracePt t="34381" x="10768013" y="5438775"/>
          <p14:tracePt t="34386" x="10787063" y="5443538"/>
          <p14:tracePt t="34393" x="10807700" y="5443538"/>
          <p14:tracePt t="34401" x="10831513" y="5453063"/>
          <p14:tracePt t="34408" x="10841038" y="5457825"/>
          <p14:tracePt t="34416" x="10866438" y="5457825"/>
          <p14:tracePt t="34420" x="10887075" y="5464175"/>
          <p14:tracePt t="34428" x="10901363" y="5473700"/>
          <p14:tracePt t="34434" x="10910888" y="5473700"/>
          <p14:tracePt t="34442" x="10926763" y="5473700"/>
          <p14:tracePt t="34450" x="10931525" y="5478463"/>
          <p14:tracePt t="34457" x="10936288" y="5483225"/>
          <p14:tracePt t="34464" x="10950575" y="5483225"/>
          <p14:tracePt t="34470" x="10955338" y="5483225"/>
          <p14:tracePt t="34482" x="10960100" y="5483225"/>
          <p14:tracePt t="34492" x="10966450" y="5483225"/>
          <p14:tracePt t="36156" x="10960100" y="5487988"/>
          <p14:tracePt t="36164" x="10926763" y="5503863"/>
          <p14:tracePt t="36171" x="10856913" y="5522913"/>
          <p14:tracePt t="36180" x="10761663" y="5557838"/>
          <p14:tracePt t="36186" x="10693400" y="5588000"/>
          <p14:tracePt t="36190" x="10579100" y="5632450"/>
          <p14:tracePt t="36202" x="10460038" y="5676900"/>
          <p14:tracePt t="36205" x="10334625" y="5721350"/>
          <p14:tracePt t="36218" x="10206038" y="5770563"/>
          <p14:tracePt t="36224" x="10136188" y="5800725"/>
          <p14:tracePt t="36234" x="10082213" y="5821363"/>
          <p14:tracePt t="36240" x="10012363" y="5830888"/>
          <p14:tracePt t="36250" x="9958388" y="5835650"/>
          <p14:tracePt t="36255" x="9902825" y="5835650"/>
          <p14:tracePt t="36259" x="9858375" y="5826125"/>
          <p14:tracePt t="36266" x="9813925" y="5816600"/>
          <p14:tracePt t="36273" x="9783763" y="5800725"/>
          <p14:tracePt t="36282" x="9734550" y="5781675"/>
          <p14:tracePt t="36288" x="9664700" y="5751513"/>
          <p14:tracePt t="36293" x="9571038" y="5707063"/>
          <p14:tracePt t="36299" x="9477375" y="5686425"/>
          <p14:tracePt t="36307" x="9377363" y="5657850"/>
          <p14:tracePt t="36314" x="9307513" y="5646738"/>
          <p14:tracePt t="36320" x="9228138" y="5637213"/>
          <p14:tracePt t="36325" x="9134475" y="5627688"/>
          <p14:tracePt t="36333" x="9078913" y="5618163"/>
          <p14:tracePt t="36339" x="9034463" y="5607050"/>
          <p14:tracePt t="36345" x="8990013" y="5588000"/>
          <p14:tracePt t="36353" x="8959850" y="5583238"/>
          <p14:tracePt t="36364" x="8931275" y="5572125"/>
          <p14:tracePt t="36366" x="8896350" y="5557838"/>
          <p14:tracePt t="36373" x="8875713" y="5548313"/>
          <p14:tracePt t="36379" x="8856663" y="5543550"/>
          <p14:tracePt t="36388" x="8821738" y="5527675"/>
          <p14:tracePt t="36397" x="8791575" y="5518150"/>
          <p14:tracePt t="36404" x="8761413" y="5518150"/>
          <p14:tracePt t="36407" x="8721725" y="5503863"/>
          <p14:tracePt t="36416" x="8686800" y="5487988"/>
          <p14:tracePt t="36422" x="8651875" y="5468938"/>
          <p14:tracePt t="36430" x="8623300" y="5453063"/>
          <p14:tracePt t="36438" x="8597900" y="5438775"/>
          <p14:tracePt t="36442" x="8583613" y="5424488"/>
          <p14:tracePt t="36451" x="8562975" y="5403850"/>
          <p14:tracePt t="36455" x="8548688" y="5378450"/>
          <p14:tracePt t="36461" x="8539163" y="5359400"/>
          <p14:tracePt t="36469" x="8532813" y="5334000"/>
          <p14:tracePt t="36476" x="8532813" y="5324475"/>
          <p14:tracePt t="36484" x="8532813" y="5319713"/>
          <p14:tracePt t="36489" x="8528050" y="5310188"/>
          <p14:tracePt t="36497" x="8528050" y="5299075"/>
          <p14:tracePt t="36502" x="8528050" y="5294313"/>
          <p14:tracePt t="36511" x="8528050" y="5280025"/>
          <p14:tracePt t="36518" x="8528050" y="5275263"/>
          <p14:tracePt t="36523" x="8528050" y="5265738"/>
          <p14:tracePt t="36531" x="8528050" y="5249863"/>
          <p14:tracePt t="36537" x="8539163" y="5235575"/>
          <p14:tracePt t="36545" x="8539163" y="5230813"/>
          <p14:tracePt t="36552" x="8548688" y="5226050"/>
          <p14:tracePt t="36558" x="8562975" y="5210175"/>
          <p14:tracePt t="36567" x="8578850" y="5195888"/>
          <p14:tracePt t="36572" x="8607425" y="5180013"/>
          <p14:tracePt t="36583" x="8623300" y="5165725"/>
          <p14:tracePt t="36588" x="8651875" y="5151438"/>
          <p14:tracePt t="36596" x="8677275" y="5135563"/>
          <p14:tracePt t="36602" x="8697913" y="5121275"/>
          <p14:tracePt t="36607" x="8712200" y="5116513"/>
          <p14:tracePt t="36616" x="8726488" y="5106988"/>
          <p14:tracePt t="36623" x="8737600" y="5100638"/>
          <p14:tracePt t="36634" x="8751888" y="5095875"/>
          <p14:tracePt t="36642" x="8756650" y="5095875"/>
          <p14:tracePt t="36651" x="8761413" y="5095875"/>
          <p14:tracePt t="36677" x="8770938" y="5095875"/>
          <p14:tracePt t="36684" x="8777288" y="5095875"/>
          <p14:tracePt t="36700" x="8782050" y="5095875"/>
          <p14:tracePt t="36705" x="8786813" y="5095875"/>
          <p14:tracePt t="36719" x="8791575" y="5095875"/>
          <p14:tracePt t="36724" x="8796338" y="5095875"/>
          <p14:tracePt t="36797" x="8801100" y="5095875"/>
          <p14:tracePt t="36804" x="8810625" y="5095875"/>
          <p14:tracePt t="36819" x="8816975" y="5095875"/>
          <p14:tracePt t="36824" x="8821738" y="5095875"/>
          <p14:tracePt t="38553" x="8875713" y="5106988"/>
          <p14:tracePt t="38560" x="8955088" y="5116513"/>
          <p14:tracePt t="38569" x="9024938" y="5135563"/>
          <p14:tracePt t="38575" x="9094788" y="5146675"/>
          <p14:tracePt t="38589" x="9223375" y="5186363"/>
          <p14:tracePt t="38594" x="9267825" y="5210175"/>
          <p14:tracePt t="38601" x="9312275" y="5230813"/>
          <p14:tracePt t="38609" x="9382125" y="5259388"/>
          <p14:tracePt t="38628" x="9596438" y="5349875"/>
          <p14:tracePt t="38633" x="9664700" y="5384800"/>
          <p14:tracePt t="38645" x="9725025" y="5399088"/>
          <p14:tracePt t="38658" x="9853613" y="5448300"/>
          <p14:tracePt t="38670" x="9993313" y="5499100"/>
          <p14:tracePt t="38676" x="10052050" y="5527675"/>
          <p14:tracePt t="38682" x="10096500" y="5557838"/>
          <p14:tracePt t="38689" x="10131425" y="5572125"/>
          <p14:tracePt t="38697" x="10161588" y="5592763"/>
          <p14:tracePt t="38703" x="10186988" y="5607050"/>
          <p14:tracePt t="38707" x="10215563" y="5622925"/>
          <p14:tracePt t="38716" x="10240963" y="5637213"/>
          <p14:tracePt t="38724" x="10280650" y="5651500"/>
          <p14:tracePt t="38734" x="10315575" y="5667375"/>
          <p14:tracePt t="38737" x="10345738" y="5676900"/>
          <p14:tracePt t="38742" x="10369550" y="5691188"/>
          <p14:tracePt t="38751" x="10399713" y="5707063"/>
          <p14:tracePt t="38757" x="10434638" y="5721350"/>
          <p14:tracePt t="38768" x="10444163" y="5737225"/>
          <p14:tracePt t="38773" x="10469563" y="5751513"/>
          <p14:tracePt t="38779" x="10488613" y="5776913"/>
          <p14:tracePt t="38784" x="10504488" y="5795963"/>
          <p14:tracePt t="38792" x="10528300" y="5821363"/>
          <p14:tracePt t="38800" x="10553700" y="5845175"/>
          <p14:tracePt t="38805" x="10579100" y="5875338"/>
          <p14:tracePt t="38820" x="10647363" y="5929313"/>
          <p14:tracePt t="38826" x="10693400" y="5954713"/>
          <p14:tracePt t="38833" x="10728325" y="5984875"/>
          <p14:tracePt t="38840" x="10761663" y="5999163"/>
          <p14:tracePt t="38853" x="10807700" y="6029325"/>
          <p14:tracePt t="38860" x="10831513" y="6043613"/>
          <p14:tracePt t="38867" x="10836275" y="6059488"/>
          <p14:tracePt t="38875" x="10852150" y="6064250"/>
          <p14:tracePt t="38882" x="10852150" y="6069013"/>
          <p14:tracePt t="38887" x="10856913" y="6069013"/>
          <p14:tracePt t="38894" x="10856913" y="6073775"/>
          <p14:tracePt t="39101" x="10852150" y="6073775"/>
          <p14:tracePt t="39108" x="10836275" y="6073775"/>
          <p14:tracePt t="39121" x="10817225" y="6073775"/>
          <p14:tracePt t="39129" x="10812463" y="6073775"/>
          <p14:tracePt t="39136" x="10801350" y="6073775"/>
          <p14:tracePt t="39153" x="10796588" y="6073775"/>
          <p14:tracePt t="39156" x="10791825" y="6073775"/>
          <p14:tracePt t="39170" x="10782300" y="6073775"/>
          <p14:tracePt t="39179" x="10777538" y="6073775"/>
          <p14:tracePt t="39192" x="10772775" y="6073775"/>
          <p14:tracePt t="39199" x="10768013" y="6073775"/>
          <p14:tracePt t="39209" x="10761663" y="6073775"/>
          <p14:tracePt t="39250" x="10756900" y="6073775"/>
          <p14:tracePt t="39276" x="10752138" y="6073775"/>
          <p14:tracePt t="39282" x="10742613" y="6073775"/>
          <p14:tracePt t="39295" x="10737850" y="6073775"/>
          <p14:tracePt t="39303" x="10733088" y="6073775"/>
          <p14:tracePt t="39323" x="10728325" y="6073775"/>
          <p14:tracePt t="39337" x="10721975" y="6073775"/>
          <p14:tracePt t="39358" x="10717213" y="6073775"/>
          <p14:tracePt t="39366" x="10712450" y="6073775"/>
          <p14:tracePt t="39379" x="10702925" y="6073775"/>
          <p14:tracePt t="39393" x="10698163" y="6073775"/>
          <p14:tracePt t="40429" x="10693400" y="6073775"/>
          <p14:tracePt t="40442" x="10688638" y="6073775"/>
          <p14:tracePt t="40450" x="10682288" y="6073775"/>
          <p14:tracePt t="40461" x="10677525" y="6073775"/>
          <p14:tracePt t="40471" x="10672763" y="6073775"/>
          <p14:tracePt t="40474" x="10658475" y="6073775"/>
          <p14:tracePt t="40482" x="10653713" y="6073775"/>
          <p14:tracePt t="40489" x="10642600" y="6083300"/>
          <p14:tracePt t="40494" x="10628313" y="6083300"/>
          <p14:tracePt t="40504" x="10614025" y="6083300"/>
          <p14:tracePt t="40508" x="10602913" y="6083300"/>
          <p14:tracePt t="40518" x="10588625" y="6083300"/>
          <p14:tracePt t="40522" x="10583863" y="6083300"/>
          <p14:tracePt t="40537" x="10579100" y="6083300"/>
          <p14:tracePt t="40542" x="10574338" y="6083300"/>
          <p14:tracePt t="40556" x="10567988" y="6083300"/>
          <p14:tracePt t="40563" x="10563225" y="6083300"/>
          <p14:tracePt t="40577" x="10553700" y="6083300"/>
          <p14:tracePt t="40584" x="10548938" y="6083300"/>
          <p14:tracePt t="40689" x="10544175" y="6083300"/>
          <p14:tracePt t="40704" x="10539413" y="6083300"/>
          <p14:tracePt t="40711" x="10534650" y="6083300"/>
          <p14:tracePt t="40726" x="10528300" y="6083300"/>
          <p14:tracePt t="40731" x="10523538" y="6083300"/>
          <p14:tracePt t="40759" x="10514013" y="6083300"/>
          <p14:tracePt t="40765" x="10509250" y="6083300"/>
          <p14:tracePt t="40772" x="10504488" y="6088063"/>
          <p14:tracePt t="40777" x="10494963" y="6088063"/>
          <p14:tracePt t="40787" x="10469563" y="6094413"/>
          <p14:tracePt t="40791" x="10460038" y="6094413"/>
          <p14:tracePt t="40803" x="10434638" y="6103938"/>
          <p14:tracePt t="40807" x="10415588" y="6108700"/>
          <p14:tracePt t="40811" x="10399713" y="6108700"/>
          <p14:tracePt t="40820" x="10380663" y="6108700"/>
          <p14:tracePt t="40829" x="10364788" y="6118225"/>
          <p14:tracePt t="40840" x="10350500" y="6122988"/>
          <p14:tracePt t="40845" x="10334625" y="6122988"/>
          <p14:tracePt t="40863" x="10329863" y="6122988"/>
          <p14:tracePt t="40870" x="10325100" y="6122988"/>
          <p14:tracePt t="40881" x="10320338" y="6122988"/>
          <p14:tracePt t="40890" x="10315575" y="6122988"/>
          <p14:tracePt t="40899" x="10310813" y="6122988"/>
          <p14:tracePt t="40906" x="10306050" y="6122988"/>
          <p14:tracePt t="40914" x="10290175" y="6127750"/>
          <p14:tracePt t="40921" x="10285413" y="6127750"/>
          <p14:tracePt t="40926" x="10280650" y="6127750"/>
          <p14:tracePt t="40934" x="10275888" y="6127750"/>
          <p14:tracePt t="40942" x="10266363" y="6127750"/>
          <p14:tracePt t="40953" x="10266363" y="6134100"/>
          <p14:tracePt t="40957" x="10261600" y="6134100"/>
          <p14:tracePt t="40963" x="10255250" y="6134100"/>
          <p14:tracePt t="40977" x="10250488" y="6134100"/>
          <p14:tracePt t="41011" x="10245725" y="6134100"/>
          <p14:tracePt t="41052" x="10240963" y="6134100"/>
          <p14:tracePt t="41060" x="10236200" y="6134100"/>
          <p14:tracePt t="41074" x="10231438" y="6134100"/>
          <p14:tracePt t="41082" x="10221913" y="6134100"/>
          <p14:tracePt t="41095" x="10215563" y="6134100"/>
          <p14:tracePt t="41103" x="10210800" y="6134100"/>
          <p14:tracePt t="41107" x="10206038" y="6134100"/>
          <p14:tracePt t="41117" x="10196513" y="6134100"/>
          <p14:tracePt t="41121" x="10182225" y="6134100"/>
          <p14:tracePt t="41127" x="10166350" y="6143625"/>
          <p14:tracePt t="41137" x="10147300" y="6148388"/>
          <p14:tracePt t="41141" x="10131425" y="6148388"/>
          <p14:tracePt t="41154" x="10102850" y="6148388"/>
          <p14:tracePt t="41157" x="10072688" y="6148388"/>
          <p14:tracePt t="41160" x="10042525" y="6148388"/>
          <p14:tracePt t="41174" x="9982200" y="6148388"/>
          <p14:tracePt t="41188" x="9932988" y="6148388"/>
          <p14:tracePt t="41194" x="9923463" y="6148388"/>
          <p14:tracePt t="41204" x="9913938" y="6148388"/>
          <p14:tracePt t="41209" x="9909175" y="6148388"/>
          <p14:tracePt t="41220" x="9902825" y="6148388"/>
          <p14:tracePt t="41230" x="9898063" y="6148388"/>
          <p14:tracePt t="41236" x="9893300" y="6148388"/>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FA8783-1DAA-4DC2-8B73-1B9082EFFFE6}"/>
              </a:ext>
            </a:extLst>
          </p:cNvPr>
          <p:cNvPicPr>
            <a:picLocks noChangeAspect="1"/>
          </p:cNvPicPr>
          <p:nvPr/>
        </p:nvPicPr>
        <p:blipFill>
          <a:blip r:embed="rId4"/>
          <a:stretch>
            <a:fillRect/>
          </a:stretch>
        </p:blipFill>
        <p:spPr>
          <a:xfrm>
            <a:off x="1939986" y="140246"/>
            <a:ext cx="8157684" cy="5409124"/>
          </a:xfrm>
          <a:prstGeom prst="rect">
            <a:avLst/>
          </a:prstGeom>
        </p:spPr>
      </p:pic>
      <p:sp>
        <p:nvSpPr>
          <p:cNvPr id="4" name="Rectangle 3">
            <a:extLst>
              <a:ext uri="{FF2B5EF4-FFF2-40B4-BE49-F238E27FC236}">
                <a16:creationId xmlns:a16="http://schemas.microsoft.com/office/drawing/2014/main" id="{D3F5B7C7-D82F-44B9-8D21-7D8150CDA4DE}"/>
              </a:ext>
            </a:extLst>
          </p:cNvPr>
          <p:cNvSpPr/>
          <p:nvPr/>
        </p:nvSpPr>
        <p:spPr>
          <a:xfrm>
            <a:off x="1828800" y="5662330"/>
            <a:ext cx="8358626" cy="954107"/>
          </a:xfrm>
          <a:prstGeom prst="rect">
            <a:avLst/>
          </a:prstGeom>
          <a:noFill/>
        </p:spPr>
        <p:txBody>
          <a:bodyPr wrap="square" lIns="91440" tIns="45720" rIns="91440" bIns="45720">
            <a:spAutoFit/>
          </a:bodyPr>
          <a:lstStyle/>
          <a:p>
            <a:pPr algn="ctr"/>
            <a:r>
              <a:rPr lang="en-US" sz="2800"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The Malaysian King visited MOH’s Crisis Preparedness &amp; Response Centre (CPRC) in Putrajaya on 18 March 2020</a:t>
            </a:r>
          </a:p>
        </p:txBody>
      </p:sp>
      <p:pic>
        <p:nvPicPr>
          <p:cNvPr id="6" name="Audio 5">
            <a:hlinkClick r:id="" action="ppaction://media"/>
            <a:extLst>
              <a:ext uri="{FF2B5EF4-FFF2-40B4-BE49-F238E27FC236}">
                <a16:creationId xmlns:a16="http://schemas.microsoft.com/office/drawing/2014/main" id="{04C74324-2C6C-4A04-8F4B-871E83C0C2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968929520"/>
      </p:ext>
    </p:extLst>
  </p:cSld>
  <p:clrMapOvr>
    <a:masterClrMapping/>
  </p:clrMapOvr>
  <mc:AlternateContent xmlns:mc="http://schemas.openxmlformats.org/markup-compatibility/2006">
    <mc:Choice xmlns:p14="http://schemas.microsoft.com/office/powerpoint/2010/main" Requires="p14">
      <p:transition spd="slow" p14:dur="2000" advTm="19445"/>
    </mc:Choice>
    <mc:Fallback>
      <p:transition spd="slow" advTm="19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65BDF7-9716-407F-9ECC-CC607AD8EF33}"/>
              </a:ext>
            </a:extLst>
          </p:cNvPr>
          <p:cNvSpPr/>
          <p:nvPr/>
        </p:nvSpPr>
        <p:spPr>
          <a:xfrm>
            <a:off x="0" y="1289632"/>
            <a:ext cx="12192000" cy="1446550"/>
          </a:xfrm>
          <a:prstGeom prst="rect">
            <a:avLst/>
          </a:prstGeom>
          <a:noFill/>
        </p:spPr>
        <p:txBody>
          <a:bodyPr wrap="square" lIns="91440" tIns="45720" rIns="91440" bIns="45720">
            <a:spAutoFit/>
          </a:bodyPr>
          <a:lstStyle/>
          <a:p>
            <a:pPr algn="ctr"/>
            <a:r>
              <a:rPr lang="en-US" sz="8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Thank You</a:t>
            </a:r>
            <a:endParaRPr lang="en-US"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pic>
        <p:nvPicPr>
          <p:cNvPr id="3" name="Picture 2">
            <a:extLst>
              <a:ext uri="{FF2B5EF4-FFF2-40B4-BE49-F238E27FC236}">
                <a16:creationId xmlns:a16="http://schemas.microsoft.com/office/drawing/2014/main" id="{17100BE1-22C4-491E-9845-E977E1F8E8CD}"/>
              </a:ext>
            </a:extLst>
          </p:cNvPr>
          <p:cNvPicPr>
            <a:picLocks noChangeAspect="1"/>
          </p:cNvPicPr>
          <p:nvPr/>
        </p:nvPicPr>
        <p:blipFill>
          <a:blip r:embed="rId4"/>
          <a:stretch>
            <a:fillRect/>
          </a:stretch>
        </p:blipFill>
        <p:spPr>
          <a:xfrm>
            <a:off x="2793897" y="2997445"/>
            <a:ext cx="1815134" cy="19606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Rectangle 3">
            <a:extLst>
              <a:ext uri="{FF2B5EF4-FFF2-40B4-BE49-F238E27FC236}">
                <a16:creationId xmlns:a16="http://schemas.microsoft.com/office/drawing/2014/main" id="{25A959BB-B5DC-4AAE-8D3E-700EE081894A}"/>
              </a:ext>
            </a:extLst>
          </p:cNvPr>
          <p:cNvSpPr/>
          <p:nvPr/>
        </p:nvSpPr>
        <p:spPr>
          <a:xfrm>
            <a:off x="4790787" y="3412172"/>
            <a:ext cx="5099322" cy="954107"/>
          </a:xfrm>
          <a:prstGeom prst="rect">
            <a:avLst/>
          </a:prstGeom>
          <a:noFill/>
        </p:spPr>
        <p:txBody>
          <a:bodyPr wrap="square" lIns="91440" tIns="45720" rIns="91440" bIns="45720">
            <a:spAutoFit/>
          </a:bodyPr>
          <a:lstStyle/>
          <a:p>
            <a:r>
              <a:rPr lang="en-US" sz="2800" cap="none" spc="0" dirty="0">
                <a:ln/>
                <a:solidFill>
                  <a:srgbClr val="000099"/>
                </a:solidFill>
                <a:effectLst>
                  <a:outerShdw blurRad="38100" dist="19050" dir="2700000" algn="tl" rotWithShape="0">
                    <a:schemeClr val="dk1">
                      <a:lumMod val="50000"/>
                      <a:alpha val="40000"/>
                    </a:schemeClr>
                  </a:outerShdw>
                </a:effectLst>
              </a:rPr>
              <a:t>badrulhisham@upnm.edu.my   ;</a:t>
            </a:r>
          </a:p>
          <a:p>
            <a:r>
              <a:rPr lang="en-US" sz="2800" dirty="0">
                <a:ln/>
                <a:solidFill>
                  <a:srgbClr val="000099"/>
                </a:solidFill>
                <a:effectLst>
                  <a:outerShdw blurRad="38100" dist="19050" dir="2700000" algn="tl" rotWithShape="0">
                    <a:schemeClr val="dk1">
                      <a:lumMod val="50000"/>
                      <a:alpha val="40000"/>
                    </a:schemeClr>
                  </a:outerShdw>
                </a:effectLst>
              </a:rPr>
              <a:t>drbadrul@gmail.com</a:t>
            </a:r>
            <a:endParaRPr lang="en-US" sz="2800" cap="none" spc="0" dirty="0">
              <a:ln/>
              <a:solidFill>
                <a:srgbClr val="000099"/>
              </a:solidFill>
              <a:effectLst>
                <a:outerShdw blurRad="38100" dist="19050" dir="2700000" algn="tl" rotWithShape="0">
                  <a:schemeClr val="dk1">
                    <a:lumMod val="50000"/>
                    <a:alpha val="40000"/>
                  </a:schemeClr>
                </a:outerShdw>
              </a:effectLst>
            </a:endParaRPr>
          </a:p>
        </p:txBody>
      </p:sp>
      <p:pic>
        <p:nvPicPr>
          <p:cNvPr id="5" name="Audio 4">
            <a:hlinkClick r:id="" action="ppaction://media"/>
            <a:extLst>
              <a:ext uri="{FF2B5EF4-FFF2-40B4-BE49-F238E27FC236}">
                <a16:creationId xmlns:a16="http://schemas.microsoft.com/office/drawing/2014/main" id="{76D20797-F798-498B-81E6-6584157DC4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2014266952"/>
      </p:ext>
    </p:extLst>
  </p:cSld>
  <p:clrMapOvr>
    <a:masterClrMapping/>
  </p:clrMapOvr>
  <mc:AlternateContent xmlns:mc="http://schemas.openxmlformats.org/markup-compatibility/2006">
    <mc:Choice xmlns:p14="http://schemas.microsoft.com/office/powerpoint/2010/main" Requires="p14">
      <p:transition spd="slow" p14:dur="2000" advTm="1880"/>
    </mc:Choice>
    <mc:Fallback>
      <p:transition spd="slow" advTm="1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TotalTime>
  <Words>581</Words>
  <Application>Microsoft Office PowerPoint</Application>
  <PresentationFormat>Widescreen</PresentationFormat>
  <Paragraphs>65</Paragraphs>
  <Slides>14</Slides>
  <Notes>2</Notes>
  <HiddenSlides>0</HiddenSlides>
  <MMClips>15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Arial Narrow</vt:lpstr>
      <vt:lpstr>Calibri</vt:lpstr>
      <vt:lpstr>Calibri Light</vt:lpstr>
      <vt:lpstr>Garamond</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DISASTER COMMUNICATION, MANAGEMENT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Badrul Samad</dc:creator>
  <cp:lastModifiedBy>Badrul Samad</cp:lastModifiedBy>
  <cp:revision>43</cp:revision>
  <dcterms:created xsi:type="dcterms:W3CDTF">2021-02-12T03:55:54Z</dcterms:created>
  <dcterms:modified xsi:type="dcterms:W3CDTF">2021-02-13T16:12:30Z</dcterms:modified>
</cp:coreProperties>
</file>