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y="5143500" cx="9144000"/>
  <p:notesSz cx="6858000" cy="9144000"/>
  <p:embeddedFontLst>
    <p:embeddedFont>
      <p:font typeface="Playfair Display"/>
      <p:regular r:id="rId23"/>
      <p:bold r:id="rId24"/>
      <p:italic r:id="rId25"/>
      <p:boldItalic r:id="rId26"/>
    </p:embeddedFont>
    <p:embeddedFont>
      <p:font typeface="Montserrat"/>
      <p:regular r:id="rId27"/>
      <p:bold r:id="rId28"/>
      <p:italic r:id="rId29"/>
      <p:boldItalic r:id="rId30"/>
    </p:embeddedFont>
    <p:embeddedFont>
      <p:font typeface="Lato"/>
      <p:regular r:id="rId31"/>
      <p:bold r:id="rId32"/>
      <p:italic r:id="rId33"/>
      <p:boldItalic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PlayfairDisplay-bold.fntdata"/><Relationship Id="rId23" Type="http://schemas.openxmlformats.org/officeDocument/2006/relationships/font" Target="fonts/PlayfairDisplay-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PlayfairDisplay-boldItalic.fntdata"/><Relationship Id="rId25" Type="http://schemas.openxmlformats.org/officeDocument/2006/relationships/font" Target="fonts/PlayfairDisplay-italic.fntdata"/><Relationship Id="rId28" Type="http://schemas.openxmlformats.org/officeDocument/2006/relationships/font" Target="fonts/Montserrat-bold.fntdata"/><Relationship Id="rId27" Type="http://schemas.openxmlformats.org/officeDocument/2006/relationships/font" Target="fonts/Montserrat-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Montserrat-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Lato-regular.fntdata"/><Relationship Id="rId30" Type="http://schemas.openxmlformats.org/officeDocument/2006/relationships/font" Target="fonts/Montserrat-boldItalic.fntdata"/><Relationship Id="rId11" Type="http://schemas.openxmlformats.org/officeDocument/2006/relationships/slide" Target="slides/slide6.xml"/><Relationship Id="rId33" Type="http://schemas.openxmlformats.org/officeDocument/2006/relationships/font" Target="fonts/Lato-italic.fntdata"/><Relationship Id="rId10" Type="http://schemas.openxmlformats.org/officeDocument/2006/relationships/slide" Target="slides/slide5.xml"/><Relationship Id="rId32" Type="http://schemas.openxmlformats.org/officeDocument/2006/relationships/font" Target="fonts/Lato-bold.fntdata"/><Relationship Id="rId13" Type="http://schemas.openxmlformats.org/officeDocument/2006/relationships/slide" Target="slides/slide8.xml"/><Relationship Id="rId12" Type="http://schemas.openxmlformats.org/officeDocument/2006/relationships/slide" Target="slides/slide7.xml"/><Relationship Id="rId34" Type="http://schemas.openxmlformats.org/officeDocument/2006/relationships/font" Target="fonts/Lato-boldItalic.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b5b17dfca7_0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b5b17dfca7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b5b17dfca7_0_1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b5b17dfca7_0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b5b17dfca7_0_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b5b17dfca7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b5b17dfca7_0_1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b5b17dfca7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b5b17dfca7_0_1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b5b17dfca7_0_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b5b17dfca7_0_3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b5b17dfca7_0_3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badba39fe1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badba39fe1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bb78ee75cd_1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bb78ee75cd_1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bb78ee75cd_1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bb78ee75cd_1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badba39fe1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badba39fe1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bc49c19f38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bc49c19f38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bc49c19f38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bc49c19f38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bc49c19f3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bc49c19f3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bc49c19f38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bc49c19f38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bc49c19f38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bc49c19f38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bc49c19f38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bc49c19f38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rot="5400000">
            <a:off x="7500300" y="505"/>
            <a:ext cx="1643700" cy="1643700"/>
          </a:xfrm>
          <a:prstGeom prst="diagStripe">
            <a:avLst>
              <a:gd fmla="val 0"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 name="Google Shape;11;p2"/>
          <p:cNvGrpSpPr/>
          <p:nvPr/>
        </p:nvGrpSpPr>
        <p:grpSpPr>
          <a:xfrm>
            <a:off x="0" y="490"/>
            <a:ext cx="5153705" cy="5134399"/>
            <a:chOff x="0" y="75"/>
            <a:chExt cx="5153705" cy="5152950"/>
          </a:xfrm>
        </p:grpSpPr>
        <p:sp>
          <p:nvSpPr>
            <p:cNvPr id="12" name="Google Shape;12;p2"/>
            <p:cNvSpPr/>
            <p:nvPr/>
          </p:nvSpPr>
          <p:spPr>
            <a:xfrm rot="-5400000">
              <a:off x="455" y="-225"/>
              <a:ext cx="5152800" cy="5153700"/>
            </a:xfrm>
            <a:prstGeom prst="diagStripe">
              <a:avLst>
                <a:gd fmla="val 50000"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rot="-5400000">
              <a:off x="150" y="1145825"/>
              <a:ext cx="3996600" cy="3996900"/>
            </a:xfrm>
            <a:prstGeom prst="diagStripe">
              <a:avLst>
                <a:gd fmla="val 58774"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rot="-5400000">
              <a:off x="1646" y="-75"/>
              <a:ext cx="2299800" cy="23001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flipH="1">
              <a:off x="652821" y="590035"/>
              <a:ext cx="2300100" cy="2299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 name="Google Shape;16;p2"/>
          <p:cNvSpPr txBox="1"/>
          <p:nvPr>
            <p:ph type="ctrTitle"/>
          </p:nvPr>
        </p:nvSpPr>
        <p:spPr>
          <a:xfrm>
            <a:off x="3537150" y="1578400"/>
            <a:ext cx="5017500" cy="1578900"/>
          </a:xfrm>
          <a:prstGeom prst="rect">
            <a:avLst/>
          </a:prstGeom>
        </p:spPr>
        <p:txBody>
          <a:bodyPr anchorCtr="0" anchor="t" bIns="91425" lIns="91425" spcFirstLastPara="1" rIns="91425" wrap="square" tIns="91425">
            <a:norm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p:txBody>
      </p:sp>
      <p:sp>
        <p:nvSpPr>
          <p:cNvPr id="17" name="Google Shape;17;p2"/>
          <p:cNvSpPr txBox="1"/>
          <p:nvPr>
            <p:ph idx="1" type="subTitle"/>
          </p:nvPr>
        </p:nvSpPr>
        <p:spPr>
          <a:xfrm>
            <a:off x="5083950" y="3924925"/>
            <a:ext cx="3470700" cy="5061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p:txBody>
      </p:sp>
      <p:sp>
        <p:nvSpPr>
          <p:cNvPr id="18" name="Google Shape;18;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9" name="Shape 19"/>
        <p:cNvGrpSpPr/>
        <p:nvPr/>
      </p:nvGrpSpPr>
      <p:grpSpPr>
        <a:xfrm>
          <a:off x="0" y="0"/>
          <a:ext cx="0" cy="0"/>
          <a:chOff x="0" y="0"/>
          <a:chExt cx="0" cy="0"/>
        </a:xfrm>
      </p:grpSpPr>
      <p:grpSp>
        <p:nvGrpSpPr>
          <p:cNvPr id="20" name="Google Shape;20;p3"/>
          <p:cNvGrpSpPr/>
          <p:nvPr/>
        </p:nvGrpSpPr>
        <p:grpSpPr>
          <a:xfrm>
            <a:off x="4406400" y="0"/>
            <a:ext cx="4737600" cy="5143065"/>
            <a:chOff x="4406400" y="0"/>
            <a:chExt cx="4737600" cy="5143065"/>
          </a:xfrm>
        </p:grpSpPr>
        <p:sp>
          <p:nvSpPr>
            <p:cNvPr id="21" name="Google Shape;21;p3"/>
            <p:cNvSpPr/>
            <p:nvPr/>
          </p:nvSpPr>
          <p:spPr>
            <a:xfrm rot="5400000">
              <a:off x="4408200" y="-1800"/>
              <a:ext cx="47340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rot="5400000">
              <a:off x="4841125" y="5700"/>
              <a:ext cx="42981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p:nvPr/>
          </p:nvSpPr>
          <p:spPr>
            <a:xfrm rot="-5400000">
              <a:off x="5618399" y="123646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nvSpPr>
          <p:spPr>
            <a:xfrm flipH="1">
              <a:off x="5849857" y="14439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
            <p:cNvSpPr/>
            <p:nvPr/>
          </p:nvSpPr>
          <p:spPr>
            <a:xfrm rot="-5400000">
              <a:off x="5987081" y="24694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3"/>
            <p:cNvSpPr/>
            <p:nvPr/>
          </p:nvSpPr>
          <p:spPr>
            <a:xfrm flipH="1">
              <a:off x="6222115" y="267695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3"/>
            <p:cNvSpPr/>
            <p:nvPr/>
          </p:nvSpPr>
          <p:spPr>
            <a:xfrm rot="-5400000">
              <a:off x="6675341" y="186201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3"/>
            <p:cNvSpPr/>
            <p:nvPr/>
          </p:nvSpPr>
          <p:spPr>
            <a:xfrm flipH="1">
              <a:off x="6908099" y="2069505"/>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3"/>
            <p:cNvSpPr/>
            <p:nvPr/>
          </p:nvSpPr>
          <p:spPr>
            <a:xfrm rot="-5400000">
              <a:off x="6861141" y="247781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3"/>
            <p:cNvSpPr/>
            <p:nvPr/>
          </p:nvSpPr>
          <p:spPr>
            <a:xfrm flipH="1">
              <a:off x="7965266" y="269296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3"/>
            <p:cNvSpPr/>
            <p:nvPr/>
          </p:nvSpPr>
          <p:spPr>
            <a:xfrm flipH="1">
              <a:off x="8145082" y="330875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3"/>
            <p:cNvSpPr/>
            <p:nvPr/>
          </p:nvSpPr>
          <p:spPr>
            <a:xfrm rot="-5400000">
              <a:off x="7047599" y="309501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3"/>
            <p:cNvSpPr/>
            <p:nvPr/>
          </p:nvSpPr>
          <p:spPr>
            <a:xfrm flipH="1">
              <a:off x="7276649" y="330250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3"/>
            <p:cNvSpPr/>
            <p:nvPr/>
          </p:nvSpPr>
          <p:spPr>
            <a:xfrm rot="-5400000">
              <a:off x="7227414" y="3710807"/>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3"/>
            <p:cNvSpPr/>
            <p:nvPr/>
          </p:nvSpPr>
          <p:spPr>
            <a:xfrm flipH="1">
              <a:off x="7462448" y="391829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3"/>
            <p:cNvSpPr/>
            <p:nvPr/>
          </p:nvSpPr>
          <p:spPr>
            <a:xfrm rot="-5400000">
              <a:off x="8102491" y="371847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3"/>
            <p:cNvSpPr/>
            <p:nvPr/>
          </p:nvSpPr>
          <p:spPr>
            <a:xfrm flipH="1">
              <a:off x="8334533" y="392596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3"/>
            <p:cNvSpPr/>
            <p:nvPr/>
          </p:nvSpPr>
          <p:spPr>
            <a:xfrm rot="-5400000">
              <a:off x="8288290" y="43342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 name="Google Shape;39;p3"/>
          <p:cNvSpPr txBox="1"/>
          <p:nvPr>
            <p:ph type="title"/>
          </p:nvPr>
        </p:nvSpPr>
        <p:spPr>
          <a:xfrm>
            <a:off x="823850" y="2053000"/>
            <a:ext cx="4587000" cy="1148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0" name="Google Shape;40;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1" name="Shape 41"/>
        <p:cNvGrpSpPr/>
        <p:nvPr/>
      </p:nvGrpSpPr>
      <p:grpSpPr>
        <a:xfrm>
          <a:off x="0" y="0"/>
          <a:ext cx="0" cy="0"/>
          <a:chOff x="0" y="0"/>
          <a:chExt cx="0" cy="0"/>
        </a:xfrm>
      </p:grpSpPr>
      <p:grpSp>
        <p:nvGrpSpPr>
          <p:cNvPr id="42" name="Google Shape;42;p4"/>
          <p:cNvGrpSpPr/>
          <p:nvPr/>
        </p:nvGrpSpPr>
        <p:grpSpPr>
          <a:xfrm>
            <a:off x="0" y="381001"/>
            <a:ext cx="1037850" cy="1016287"/>
            <a:chOff x="0" y="381001"/>
            <a:chExt cx="1037850" cy="1016287"/>
          </a:xfrm>
        </p:grpSpPr>
        <p:sp>
          <p:nvSpPr>
            <p:cNvPr id="43" name="Google Shape;43;p4"/>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4"/>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 name="Google Shape;45;p4"/>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6" name="Google Shape;46;p4"/>
          <p:cNvSpPr txBox="1"/>
          <p:nvPr>
            <p:ph idx="1" type="body"/>
          </p:nvPr>
        </p:nvSpPr>
        <p:spPr>
          <a:xfrm>
            <a:off x="1297500" y="1567550"/>
            <a:ext cx="7038900" cy="29112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47" name="Google Shape;47;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8" name="Shape 48"/>
        <p:cNvGrpSpPr/>
        <p:nvPr/>
      </p:nvGrpSpPr>
      <p:grpSpPr>
        <a:xfrm>
          <a:off x="0" y="0"/>
          <a:ext cx="0" cy="0"/>
          <a:chOff x="0" y="0"/>
          <a:chExt cx="0" cy="0"/>
        </a:xfrm>
      </p:grpSpPr>
      <p:grpSp>
        <p:nvGrpSpPr>
          <p:cNvPr id="49" name="Google Shape;49;p5"/>
          <p:cNvGrpSpPr/>
          <p:nvPr/>
        </p:nvGrpSpPr>
        <p:grpSpPr>
          <a:xfrm>
            <a:off x="0" y="381001"/>
            <a:ext cx="1037850" cy="1016287"/>
            <a:chOff x="0" y="381001"/>
            <a:chExt cx="1037850" cy="1016287"/>
          </a:xfrm>
        </p:grpSpPr>
        <p:sp>
          <p:nvSpPr>
            <p:cNvPr id="50" name="Google Shape;50;p5"/>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5"/>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 name="Google Shape;52;p5"/>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53" name="Google Shape;53;p5"/>
          <p:cNvSpPr txBox="1"/>
          <p:nvPr>
            <p:ph idx="1" type="body"/>
          </p:nvPr>
        </p:nvSpPr>
        <p:spPr>
          <a:xfrm>
            <a:off x="1297500" y="1567550"/>
            <a:ext cx="3403200" cy="29112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4" name="Google Shape;54;p5"/>
          <p:cNvSpPr txBox="1"/>
          <p:nvPr>
            <p:ph idx="2" type="body"/>
          </p:nvPr>
        </p:nvSpPr>
        <p:spPr>
          <a:xfrm>
            <a:off x="4933221" y="1567550"/>
            <a:ext cx="3403200" cy="29112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5" name="Google Shape;55;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6" name="Shape 56"/>
        <p:cNvGrpSpPr/>
        <p:nvPr/>
      </p:nvGrpSpPr>
      <p:grpSpPr>
        <a:xfrm>
          <a:off x="0" y="0"/>
          <a:ext cx="0" cy="0"/>
          <a:chOff x="0" y="0"/>
          <a:chExt cx="0" cy="0"/>
        </a:xfrm>
      </p:grpSpPr>
      <p:grpSp>
        <p:nvGrpSpPr>
          <p:cNvPr id="57" name="Google Shape;57;p6"/>
          <p:cNvGrpSpPr/>
          <p:nvPr/>
        </p:nvGrpSpPr>
        <p:grpSpPr>
          <a:xfrm>
            <a:off x="0" y="381001"/>
            <a:ext cx="1037850" cy="1016287"/>
            <a:chOff x="0" y="381001"/>
            <a:chExt cx="1037850" cy="1016287"/>
          </a:xfrm>
        </p:grpSpPr>
        <p:sp>
          <p:nvSpPr>
            <p:cNvPr id="58" name="Google Shape;58;p6"/>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6"/>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0" name="Google Shape;60;p6"/>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1" name="Google Shape;61;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62" name="Shape 62"/>
        <p:cNvGrpSpPr/>
        <p:nvPr/>
      </p:nvGrpSpPr>
      <p:grpSpPr>
        <a:xfrm>
          <a:off x="0" y="0"/>
          <a:ext cx="0" cy="0"/>
          <a:chOff x="0" y="0"/>
          <a:chExt cx="0" cy="0"/>
        </a:xfrm>
      </p:grpSpPr>
      <p:grpSp>
        <p:nvGrpSpPr>
          <p:cNvPr id="63" name="Google Shape;63;p7"/>
          <p:cNvGrpSpPr/>
          <p:nvPr/>
        </p:nvGrpSpPr>
        <p:grpSpPr>
          <a:xfrm>
            <a:off x="0" y="381001"/>
            <a:ext cx="1037850" cy="1016287"/>
            <a:chOff x="0" y="381001"/>
            <a:chExt cx="1037850" cy="1016287"/>
          </a:xfrm>
        </p:grpSpPr>
        <p:sp>
          <p:nvSpPr>
            <p:cNvPr id="64" name="Google Shape;64;p7"/>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7"/>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 name="Google Shape;66;p7"/>
          <p:cNvSpPr txBox="1"/>
          <p:nvPr>
            <p:ph type="title"/>
          </p:nvPr>
        </p:nvSpPr>
        <p:spPr>
          <a:xfrm>
            <a:off x="1297500" y="393750"/>
            <a:ext cx="3798900" cy="14931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7" name="Google Shape;67;p7"/>
          <p:cNvSpPr txBox="1"/>
          <p:nvPr>
            <p:ph idx="1" type="body"/>
          </p:nvPr>
        </p:nvSpPr>
        <p:spPr>
          <a:xfrm>
            <a:off x="1297500" y="1972550"/>
            <a:ext cx="3798900" cy="24159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8" name="Google Shape;68;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69" name="Shape 69"/>
        <p:cNvGrpSpPr/>
        <p:nvPr/>
      </p:nvGrpSpPr>
      <p:grpSpPr>
        <a:xfrm>
          <a:off x="0" y="0"/>
          <a:ext cx="0" cy="0"/>
          <a:chOff x="0" y="0"/>
          <a:chExt cx="0" cy="0"/>
        </a:xfrm>
      </p:grpSpPr>
      <p:grpSp>
        <p:nvGrpSpPr>
          <p:cNvPr id="70" name="Google Shape;70;p8"/>
          <p:cNvGrpSpPr/>
          <p:nvPr/>
        </p:nvGrpSpPr>
        <p:grpSpPr>
          <a:xfrm>
            <a:off x="4406400" y="0"/>
            <a:ext cx="4737600" cy="5143500"/>
            <a:chOff x="4406400" y="0"/>
            <a:chExt cx="4737600" cy="5143500"/>
          </a:xfrm>
        </p:grpSpPr>
        <p:sp>
          <p:nvSpPr>
            <p:cNvPr id="71" name="Google Shape;71;p8"/>
            <p:cNvSpPr/>
            <p:nvPr/>
          </p:nvSpPr>
          <p:spPr>
            <a:xfrm rot="5400000">
              <a:off x="4407900" y="-1500"/>
              <a:ext cx="47346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8"/>
            <p:cNvSpPr/>
            <p:nvPr/>
          </p:nvSpPr>
          <p:spPr>
            <a:xfrm rot="5400000">
              <a:off x="4840825" y="6000"/>
              <a:ext cx="42987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8"/>
            <p:cNvSpPr/>
            <p:nvPr/>
          </p:nvSpPr>
          <p:spPr>
            <a:xfrm rot="-5400000">
              <a:off x="5618399" y="123664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8"/>
            <p:cNvSpPr/>
            <p:nvPr/>
          </p:nvSpPr>
          <p:spPr>
            <a:xfrm flipH="1">
              <a:off x="5849857" y="144407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8"/>
            <p:cNvSpPr/>
            <p:nvPr/>
          </p:nvSpPr>
          <p:spPr>
            <a:xfrm rot="-5400000">
              <a:off x="5987081" y="246974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8"/>
            <p:cNvSpPr/>
            <p:nvPr/>
          </p:nvSpPr>
          <p:spPr>
            <a:xfrm flipH="1">
              <a:off x="6222115" y="2677179"/>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8"/>
            <p:cNvSpPr/>
            <p:nvPr/>
          </p:nvSpPr>
          <p:spPr>
            <a:xfrm rot="-5400000">
              <a:off x="6675341" y="186224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8"/>
            <p:cNvSpPr/>
            <p:nvPr/>
          </p:nvSpPr>
          <p:spPr>
            <a:xfrm flipH="1">
              <a:off x="6908099" y="2069680"/>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p:nvPr/>
          </p:nvSpPr>
          <p:spPr>
            <a:xfrm rot="-5400000">
              <a:off x="6861141" y="247808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8"/>
            <p:cNvSpPr/>
            <p:nvPr/>
          </p:nvSpPr>
          <p:spPr>
            <a:xfrm flipH="1">
              <a:off x="7965266" y="269319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8"/>
            <p:cNvSpPr/>
            <p:nvPr/>
          </p:nvSpPr>
          <p:spPr>
            <a:xfrm flipH="1">
              <a:off x="8145082" y="330903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p:nvPr/>
          </p:nvSpPr>
          <p:spPr>
            <a:xfrm rot="-5400000">
              <a:off x="7047599" y="309534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8"/>
            <p:cNvSpPr/>
            <p:nvPr/>
          </p:nvSpPr>
          <p:spPr>
            <a:xfrm flipH="1">
              <a:off x="7276649" y="330278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8"/>
            <p:cNvSpPr/>
            <p:nvPr/>
          </p:nvSpPr>
          <p:spPr>
            <a:xfrm rot="-5400000">
              <a:off x="7227414" y="3711189"/>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8"/>
            <p:cNvSpPr/>
            <p:nvPr/>
          </p:nvSpPr>
          <p:spPr>
            <a:xfrm flipH="1">
              <a:off x="7462448" y="391862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8"/>
            <p:cNvSpPr/>
            <p:nvPr/>
          </p:nvSpPr>
          <p:spPr>
            <a:xfrm rot="-5400000">
              <a:off x="8102491" y="37188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8"/>
            <p:cNvSpPr/>
            <p:nvPr/>
          </p:nvSpPr>
          <p:spPr>
            <a:xfrm flipH="1">
              <a:off x="8334533" y="392629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8"/>
            <p:cNvSpPr/>
            <p:nvPr/>
          </p:nvSpPr>
          <p:spPr>
            <a:xfrm rot="-5400000">
              <a:off x="8288290" y="433470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9" name="Google Shape;89;p8"/>
          <p:cNvSpPr txBox="1"/>
          <p:nvPr>
            <p:ph type="title"/>
          </p:nvPr>
        </p:nvSpPr>
        <p:spPr>
          <a:xfrm>
            <a:off x="823850" y="866775"/>
            <a:ext cx="4587000" cy="35211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0" name="Google Shape;90;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1" name="Shape 91"/>
        <p:cNvGrpSpPr/>
        <p:nvPr/>
      </p:nvGrpSpPr>
      <p:grpSpPr>
        <a:xfrm>
          <a:off x="0" y="0"/>
          <a:ext cx="0" cy="0"/>
          <a:chOff x="0" y="0"/>
          <a:chExt cx="0" cy="0"/>
        </a:xfrm>
      </p:grpSpPr>
      <p:grpSp>
        <p:nvGrpSpPr>
          <p:cNvPr id="92" name="Google Shape;92;p9"/>
          <p:cNvGrpSpPr/>
          <p:nvPr/>
        </p:nvGrpSpPr>
        <p:grpSpPr>
          <a:xfrm>
            <a:off x="0" y="381001"/>
            <a:ext cx="1037850" cy="1016287"/>
            <a:chOff x="0" y="381001"/>
            <a:chExt cx="1037850" cy="1016287"/>
          </a:xfrm>
        </p:grpSpPr>
        <p:sp>
          <p:nvSpPr>
            <p:cNvPr id="93" name="Google Shape;93;p9"/>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9"/>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 name="Google Shape;95;p9"/>
          <p:cNvSpPr txBox="1"/>
          <p:nvPr>
            <p:ph type="title"/>
          </p:nvPr>
        </p:nvSpPr>
        <p:spPr>
          <a:xfrm>
            <a:off x="1297500" y="1658325"/>
            <a:ext cx="3036300" cy="17517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96" name="Google Shape;96;p9"/>
          <p:cNvSpPr txBox="1"/>
          <p:nvPr>
            <p:ph idx="1" type="subTitle"/>
          </p:nvPr>
        </p:nvSpPr>
        <p:spPr>
          <a:xfrm>
            <a:off x="1297500" y="3538000"/>
            <a:ext cx="3036300" cy="5061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p:txBody>
      </p:sp>
      <p:sp>
        <p:nvSpPr>
          <p:cNvPr id="97" name="Google Shape;97;p9"/>
          <p:cNvSpPr txBox="1"/>
          <p:nvPr>
            <p:ph idx="2" type="body"/>
          </p:nvPr>
        </p:nvSpPr>
        <p:spPr>
          <a:xfrm>
            <a:off x="4648200" y="1696600"/>
            <a:ext cx="3676800" cy="2347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98" name="Google Shape;98;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9" name="Shape 99"/>
        <p:cNvGrpSpPr/>
        <p:nvPr/>
      </p:nvGrpSpPr>
      <p:grpSpPr>
        <a:xfrm>
          <a:off x="0" y="0"/>
          <a:ext cx="0" cy="0"/>
          <a:chOff x="0" y="0"/>
          <a:chExt cx="0" cy="0"/>
        </a:xfrm>
      </p:grpSpPr>
      <p:grpSp>
        <p:nvGrpSpPr>
          <p:cNvPr id="100" name="Google Shape;100;p10"/>
          <p:cNvGrpSpPr/>
          <p:nvPr/>
        </p:nvGrpSpPr>
        <p:grpSpPr>
          <a:xfrm>
            <a:off x="0" y="4128572"/>
            <a:ext cx="698925" cy="684657"/>
            <a:chOff x="0" y="3785672"/>
            <a:chExt cx="698925" cy="684657"/>
          </a:xfrm>
        </p:grpSpPr>
        <p:sp>
          <p:nvSpPr>
            <p:cNvPr id="101" name="Google Shape;101;p10"/>
            <p:cNvSpPr/>
            <p:nvPr/>
          </p:nvSpPr>
          <p:spPr>
            <a:xfrm rot="-5400000">
              <a:off x="0" y="3785672"/>
              <a:ext cx="544800" cy="544800"/>
            </a:xfrm>
            <a:prstGeom prst="diagStripe">
              <a:avLst>
                <a:gd fmla="val 50000" name="adj"/>
              </a:avLst>
            </a:prstGeom>
            <a:solidFill>
              <a:schemeClr val="lt1">
                <a:alpha val="96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0"/>
            <p:cNvSpPr/>
            <p:nvPr/>
          </p:nvSpPr>
          <p:spPr>
            <a:xfrm flipH="1">
              <a:off x="154125" y="3925529"/>
              <a:ext cx="544800" cy="544800"/>
            </a:xfrm>
            <a:prstGeom prst="diagStripe">
              <a:avLst>
                <a:gd fmla="val 50000" name="adj"/>
              </a:avLst>
            </a:prstGeom>
            <a:solidFill>
              <a:schemeClr val="lt1">
                <a:alpha val="96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3" name="Google Shape;103;p10"/>
          <p:cNvSpPr txBox="1"/>
          <p:nvPr>
            <p:ph idx="1" type="body"/>
          </p:nvPr>
        </p:nvSpPr>
        <p:spPr>
          <a:xfrm>
            <a:off x="812725" y="4305375"/>
            <a:ext cx="6936000" cy="523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104" name="Google Shape;104;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5" name="Shape 105"/>
        <p:cNvGrpSpPr/>
        <p:nvPr/>
      </p:nvGrpSpPr>
      <p:grpSpPr>
        <a:xfrm>
          <a:off x="0" y="0"/>
          <a:ext cx="0" cy="0"/>
          <a:chOff x="0" y="0"/>
          <a:chExt cx="0" cy="0"/>
        </a:xfrm>
      </p:grpSpPr>
      <p:grpSp>
        <p:nvGrpSpPr>
          <p:cNvPr id="106" name="Google Shape;106;p11"/>
          <p:cNvGrpSpPr/>
          <p:nvPr/>
        </p:nvGrpSpPr>
        <p:grpSpPr>
          <a:xfrm>
            <a:off x="4406400" y="0"/>
            <a:ext cx="4737600" cy="5143065"/>
            <a:chOff x="4406400" y="0"/>
            <a:chExt cx="4737600" cy="5143065"/>
          </a:xfrm>
        </p:grpSpPr>
        <p:sp>
          <p:nvSpPr>
            <p:cNvPr id="107" name="Google Shape;107;p11"/>
            <p:cNvSpPr/>
            <p:nvPr/>
          </p:nvSpPr>
          <p:spPr>
            <a:xfrm rot="5400000">
              <a:off x="4408200" y="-1800"/>
              <a:ext cx="47340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1"/>
            <p:cNvSpPr/>
            <p:nvPr/>
          </p:nvSpPr>
          <p:spPr>
            <a:xfrm rot="5400000">
              <a:off x="4841125" y="5700"/>
              <a:ext cx="42981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1"/>
            <p:cNvSpPr/>
            <p:nvPr/>
          </p:nvSpPr>
          <p:spPr>
            <a:xfrm rot="-5400000">
              <a:off x="5618399" y="123646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1"/>
            <p:cNvSpPr/>
            <p:nvPr/>
          </p:nvSpPr>
          <p:spPr>
            <a:xfrm flipH="1">
              <a:off x="5849857" y="14439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1"/>
            <p:cNvSpPr/>
            <p:nvPr/>
          </p:nvSpPr>
          <p:spPr>
            <a:xfrm rot="-5400000">
              <a:off x="5987081" y="24694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1"/>
            <p:cNvSpPr/>
            <p:nvPr/>
          </p:nvSpPr>
          <p:spPr>
            <a:xfrm flipH="1">
              <a:off x="6222115" y="267695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1"/>
            <p:cNvSpPr/>
            <p:nvPr/>
          </p:nvSpPr>
          <p:spPr>
            <a:xfrm rot="-5400000">
              <a:off x="6675341" y="186201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1"/>
            <p:cNvSpPr/>
            <p:nvPr/>
          </p:nvSpPr>
          <p:spPr>
            <a:xfrm flipH="1">
              <a:off x="6908099" y="2069505"/>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1"/>
            <p:cNvSpPr/>
            <p:nvPr/>
          </p:nvSpPr>
          <p:spPr>
            <a:xfrm rot="-5400000">
              <a:off x="6861141" y="247781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1"/>
            <p:cNvSpPr/>
            <p:nvPr/>
          </p:nvSpPr>
          <p:spPr>
            <a:xfrm flipH="1">
              <a:off x="7965266" y="269296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1"/>
            <p:cNvSpPr/>
            <p:nvPr/>
          </p:nvSpPr>
          <p:spPr>
            <a:xfrm flipH="1">
              <a:off x="8145082" y="330875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1"/>
            <p:cNvSpPr/>
            <p:nvPr/>
          </p:nvSpPr>
          <p:spPr>
            <a:xfrm rot="-5400000">
              <a:off x="7047599" y="309501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1"/>
            <p:cNvSpPr/>
            <p:nvPr/>
          </p:nvSpPr>
          <p:spPr>
            <a:xfrm flipH="1">
              <a:off x="7276649" y="330250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1"/>
            <p:cNvSpPr/>
            <p:nvPr/>
          </p:nvSpPr>
          <p:spPr>
            <a:xfrm rot="-5400000">
              <a:off x="7227414" y="3710807"/>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1"/>
            <p:cNvSpPr/>
            <p:nvPr/>
          </p:nvSpPr>
          <p:spPr>
            <a:xfrm flipH="1">
              <a:off x="7462448" y="391829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1"/>
            <p:cNvSpPr/>
            <p:nvPr/>
          </p:nvSpPr>
          <p:spPr>
            <a:xfrm rot="-5400000">
              <a:off x="8102491" y="371847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1"/>
            <p:cNvSpPr/>
            <p:nvPr/>
          </p:nvSpPr>
          <p:spPr>
            <a:xfrm flipH="1">
              <a:off x="8334533" y="392596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1"/>
            <p:cNvSpPr/>
            <p:nvPr/>
          </p:nvSpPr>
          <p:spPr>
            <a:xfrm rot="-5400000">
              <a:off x="8288290" y="43342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5" name="Google Shape;125;p11"/>
          <p:cNvSpPr txBox="1"/>
          <p:nvPr>
            <p:ph hasCustomPrompt="1" type="title"/>
          </p:nvPr>
        </p:nvSpPr>
        <p:spPr>
          <a:xfrm>
            <a:off x="823850" y="1284675"/>
            <a:ext cx="4776000" cy="1300800"/>
          </a:xfrm>
          <a:prstGeom prst="rect">
            <a:avLst/>
          </a:prstGeom>
        </p:spPr>
        <p:txBody>
          <a:bodyPr anchorCtr="0" anchor="t" bIns="91425" lIns="91425" spcFirstLastPara="1" rIns="91425" wrap="square" tIns="91425">
            <a:normAutofit/>
          </a:bodyPr>
          <a:lstStyle>
            <a:lvl1pPr lvl="0">
              <a:spcBef>
                <a:spcPts val="0"/>
              </a:spcBef>
              <a:spcAft>
                <a:spcPts val="0"/>
              </a:spcAft>
              <a:buSzPts val="8000"/>
              <a:buNone/>
              <a:defRPr sz="8000"/>
            </a:lvl1pPr>
            <a:lvl2pPr lvl="1">
              <a:spcBef>
                <a:spcPts val="0"/>
              </a:spcBef>
              <a:spcAft>
                <a:spcPts val="0"/>
              </a:spcAft>
              <a:buSzPts val="8000"/>
              <a:buNone/>
              <a:defRPr sz="8000"/>
            </a:lvl2pPr>
            <a:lvl3pPr lvl="2">
              <a:spcBef>
                <a:spcPts val="0"/>
              </a:spcBef>
              <a:spcAft>
                <a:spcPts val="0"/>
              </a:spcAft>
              <a:buSzPts val="8000"/>
              <a:buNone/>
              <a:defRPr sz="8000"/>
            </a:lvl3pPr>
            <a:lvl4pPr lvl="3">
              <a:spcBef>
                <a:spcPts val="0"/>
              </a:spcBef>
              <a:spcAft>
                <a:spcPts val="0"/>
              </a:spcAft>
              <a:buSzPts val="8000"/>
              <a:buNone/>
              <a:defRPr sz="8000"/>
            </a:lvl4pPr>
            <a:lvl5pPr lvl="4">
              <a:spcBef>
                <a:spcPts val="0"/>
              </a:spcBef>
              <a:spcAft>
                <a:spcPts val="0"/>
              </a:spcAft>
              <a:buSzPts val="8000"/>
              <a:buNone/>
              <a:defRPr sz="8000"/>
            </a:lvl5pPr>
            <a:lvl6pPr lvl="5">
              <a:spcBef>
                <a:spcPts val="0"/>
              </a:spcBef>
              <a:spcAft>
                <a:spcPts val="0"/>
              </a:spcAft>
              <a:buSzPts val="8000"/>
              <a:buNone/>
              <a:defRPr sz="8000"/>
            </a:lvl6pPr>
            <a:lvl7pPr lvl="6">
              <a:spcBef>
                <a:spcPts val="0"/>
              </a:spcBef>
              <a:spcAft>
                <a:spcPts val="0"/>
              </a:spcAft>
              <a:buSzPts val="8000"/>
              <a:buNone/>
              <a:defRPr sz="8000"/>
            </a:lvl7pPr>
            <a:lvl8pPr lvl="7">
              <a:spcBef>
                <a:spcPts val="0"/>
              </a:spcBef>
              <a:spcAft>
                <a:spcPts val="0"/>
              </a:spcAft>
              <a:buSzPts val="8000"/>
              <a:buNone/>
              <a:defRPr sz="8000"/>
            </a:lvl8pPr>
            <a:lvl9pPr lvl="8">
              <a:spcBef>
                <a:spcPts val="0"/>
              </a:spcBef>
              <a:spcAft>
                <a:spcPts val="0"/>
              </a:spcAft>
              <a:buSzPts val="8000"/>
              <a:buNone/>
              <a:defRPr sz="8000"/>
            </a:lvl9pPr>
          </a:lstStyle>
          <a:p>
            <a:r>
              <a:t>xx%</a:t>
            </a:r>
          </a:p>
        </p:txBody>
      </p:sp>
      <p:sp>
        <p:nvSpPr>
          <p:cNvPr id="126" name="Google Shape;126;p11"/>
          <p:cNvSpPr txBox="1"/>
          <p:nvPr>
            <p:ph idx="1" type="body"/>
          </p:nvPr>
        </p:nvSpPr>
        <p:spPr>
          <a:xfrm>
            <a:off x="823850" y="2643124"/>
            <a:ext cx="4776000" cy="12189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27" name="Google Shape;12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8" name="Shape 128"/>
        <p:cNvGrpSpPr/>
        <p:nvPr/>
      </p:nvGrpSpPr>
      <p:grpSpPr>
        <a:xfrm>
          <a:off x="0" y="0"/>
          <a:ext cx="0" cy="0"/>
          <a:chOff x="0" y="0"/>
          <a:chExt cx="0" cy="0"/>
        </a:xfrm>
      </p:grpSpPr>
      <p:sp>
        <p:nvSpPr>
          <p:cNvPr id="129" name="Google Shape;12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focus">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1pPr>
            <a:lvl2pPr lvl="1">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2pPr>
            <a:lvl3pPr lvl="2">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3pPr>
            <a:lvl4pPr lvl="3">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4pPr>
            <a:lvl5pPr lvl="4">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5pPr>
            <a:lvl6pPr lvl="5">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6pPr>
            <a:lvl7pPr lvl="6">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7pPr>
            <a:lvl8pPr lvl="7">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8pPr>
            <a:lvl9pPr lvl="8">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lt1"/>
              </a:buClr>
              <a:buSzPts val="1300"/>
              <a:buFont typeface="Lato"/>
              <a:buChar char="●"/>
              <a:defRPr sz="1300">
                <a:solidFill>
                  <a:schemeClr val="lt1"/>
                </a:solidFill>
                <a:latin typeface="Lato"/>
                <a:ea typeface="Lato"/>
                <a:cs typeface="Lato"/>
                <a:sym typeface="Lato"/>
              </a:defRPr>
            </a:lvl1pPr>
            <a:lvl2pPr indent="-298450" lvl="1" marL="9144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2pPr>
            <a:lvl3pPr indent="-298450" lvl="2" marL="13716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3pPr>
            <a:lvl4pPr indent="-298450" lvl="3" marL="18288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4pPr>
            <a:lvl5pPr indent="-298450" lvl="4" marL="22860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5pPr>
            <a:lvl6pPr indent="-298450" lvl="5" marL="27432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6pPr>
            <a:lvl7pPr indent="-298450" lvl="6" marL="32004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7pPr>
            <a:lvl8pPr indent="-298450" lvl="7" marL="36576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8pPr>
            <a:lvl9pPr indent="-298450" lvl="8" marL="41148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1"/>
                </a:solidFill>
                <a:latin typeface="Lato"/>
                <a:ea typeface="Lato"/>
                <a:cs typeface="Lato"/>
                <a:sym typeface="Lato"/>
              </a:defRPr>
            </a:lvl1pPr>
            <a:lvl2pPr lvl="1" algn="r">
              <a:buNone/>
              <a:defRPr sz="1000">
                <a:solidFill>
                  <a:schemeClr val="lt1"/>
                </a:solidFill>
                <a:latin typeface="Lato"/>
                <a:ea typeface="Lato"/>
                <a:cs typeface="Lato"/>
                <a:sym typeface="Lato"/>
              </a:defRPr>
            </a:lvl2pPr>
            <a:lvl3pPr lvl="2" algn="r">
              <a:buNone/>
              <a:defRPr sz="1000">
                <a:solidFill>
                  <a:schemeClr val="lt1"/>
                </a:solidFill>
                <a:latin typeface="Lato"/>
                <a:ea typeface="Lato"/>
                <a:cs typeface="Lato"/>
                <a:sym typeface="Lato"/>
              </a:defRPr>
            </a:lvl3pPr>
            <a:lvl4pPr lvl="3" algn="r">
              <a:buNone/>
              <a:defRPr sz="1000">
                <a:solidFill>
                  <a:schemeClr val="lt1"/>
                </a:solidFill>
                <a:latin typeface="Lato"/>
                <a:ea typeface="Lato"/>
                <a:cs typeface="Lato"/>
                <a:sym typeface="Lato"/>
              </a:defRPr>
            </a:lvl4pPr>
            <a:lvl5pPr lvl="4" algn="r">
              <a:buNone/>
              <a:defRPr sz="1000">
                <a:solidFill>
                  <a:schemeClr val="lt1"/>
                </a:solidFill>
                <a:latin typeface="Lato"/>
                <a:ea typeface="Lato"/>
                <a:cs typeface="Lato"/>
                <a:sym typeface="Lato"/>
              </a:defRPr>
            </a:lvl5pPr>
            <a:lvl6pPr lvl="5" algn="r">
              <a:buNone/>
              <a:defRPr sz="1000">
                <a:solidFill>
                  <a:schemeClr val="lt1"/>
                </a:solidFill>
                <a:latin typeface="Lato"/>
                <a:ea typeface="Lato"/>
                <a:cs typeface="Lato"/>
                <a:sym typeface="Lato"/>
              </a:defRPr>
            </a:lvl6pPr>
            <a:lvl7pPr lvl="6" algn="r">
              <a:buNone/>
              <a:defRPr sz="1000">
                <a:solidFill>
                  <a:schemeClr val="lt1"/>
                </a:solidFill>
                <a:latin typeface="Lato"/>
                <a:ea typeface="Lato"/>
                <a:cs typeface="Lato"/>
                <a:sym typeface="Lato"/>
              </a:defRPr>
            </a:lvl7pPr>
            <a:lvl8pPr lvl="7" algn="r">
              <a:buNone/>
              <a:defRPr sz="1000">
                <a:solidFill>
                  <a:schemeClr val="lt1"/>
                </a:solidFill>
                <a:latin typeface="Lato"/>
                <a:ea typeface="Lato"/>
                <a:cs typeface="Lato"/>
                <a:sym typeface="Lato"/>
              </a:defRPr>
            </a:lvl8pPr>
            <a:lvl9pPr lvl="8" algn="r">
              <a:buNone/>
              <a:defRPr sz="1000">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133" name="Shape 133"/>
        <p:cNvGrpSpPr/>
        <p:nvPr/>
      </p:nvGrpSpPr>
      <p:grpSpPr>
        <a:xfrm>
          <a:off x="0" y="0"/>
          <a:ext cx="0" cy="0"/>
          <a:chOff x="0" y="0"/>
          <a:chExt cx="0" cy="0"/>
        </a:xfrm>
      </p:grpSpPr>
      <p:sp>
        <p:nvSpPr>
          <p:cNvPr id="134" name="Google Shape;134;p13"/>
          <p:cNvSpPr txBox="1"/>
          <p:nvPr>
            <p:ph type="ctrTitle"/>
          </p:nvPr>
        </p:nvSpPr>
        <p:spPr>
          <a:xfrm>
            <a:off x="3208950" y="646675"/>
            <a:ext cx="5636700" cy="22743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sz="2600">
                <a:latin typeface="Playfair Display"/>
                <a:ea typeface="Playfair Display"/>
                <a:cs typeface="Playfair Display"/>
                <a:sym typeface="Playfair Display"/>
              </a:rPr>
              <a:t>Knowledge, Attitude, and Practice Towards COVID-19 Among Student Nurses in Metro Manila, Philippines: A Cross-Sectional Study</a:t>
            </a:r>
            <a:endParaRPr b="1">
              <a:latin typeface="Playfair Display"/>
              <a:ea typeface="Playfair Display"/>
              <a:cs typeface="Playfair Display"/>
              <a:sym typeface="Playfair Display"/>
            </a:endParaRPr>
          </a:p>
        </p:txBody>
      </p:sp>
      <p:sp>
        <p:nvSpPr>
          <p:cNvPr id="135" name="Google Shape;135;p13"/>
          <p:cNvSpPr txBox="1"/>
          <p:nvPr>
            <p:ph idx="1" type="subTitle"/>
          </p:nvPr>
        </p:nvSpPr>
        <p:spPr>
          <a:xfrm>
            <a:off x="5108400" y="3451400"/>
            <a:ext cx="3470700" cy="1378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400">
                <a:latin typeface="Playfair Display"/>
                <a:ea typeface="Playfair Display"/>
                <a:cs typeface="Playfair Display"/>
                <a:sym typeface="Playfair Display"/>
              </a:rPr>
              <a:t>Authors:</a:t>
            </a:r>
            <a:endParaRPr sz="1400">
              <a:latin typeface="Playfair Display"/>
              <a:ea typeface="Playfair Display"/>
              <a:cs typeface="Playfair Display"/>
              <a:sym typeface="Playfair Display"/>
            </a:endParaRPr>
          </a:p>
          <a:p>
            <a:pPr indent="0" lvl="0" marL="0" rtl="0" algn="l">
              <a:spcBef>
                <a:spcPts val="0"/>
              </a:spcBef>
              <a:spcAft>
                <a:spcPts val="0"/>
              </a:spcAft>
              <a:buNone/>
            </a:pPr>
            <a:r>
              <a:rPr lang="en" sz="1400">
                <a:latin typeface="Playfair Display"/>
                <a:ea typeface="Playfair Display"/>
                <a:cs typeface="Playfair Display"/>
                <a:sym typeface="Playfair Display"/>
              </a:rPr>
              <a:t>Earl Zedrick S. Quisao</a:t>
            </a:r>
            <a:endParaRPr sz="1400">
              <a:latin typeface="Playfair Display"/>
              <a:ea typeface="Playfair Display"/>
              <a:cs typeface="Playfair Display"/>
              <a:sym typeface="Playfair Display"/>
            </a:endParaRPr>
          </a:p>
          <a:p>
            <a:pPr indent="0" lvl="0" marL="0" rtl="0" algn="l">
              <a:spcBef>
                <a:spcPts val="0"/>
              </a:spcBef>
              <a:spcAft>
                <a:spcPts val="0"/>
              </a:spcAft>
              <a:buNone/>
            </a:pPr>
            <a:r>
              <a:rPr lang="en" sz="1400">
                <a:latin typeface="Playfair Display"/>
                <a:ea typeface="Playfair Display"/>
                <a:cs typeface="Playfair Display"/>
                <a:sym typeface="Playfair Display"/>
              </a:rPr>
              <a:t>Raven Rose R. Tayaba</a:t>
            </a:r>
            <a:endParaRPr sz="1400">
              <a:latin typeface="Playfair Display"/>
              <a:ea typeface="Playfair Display"/>
              <a:cs typeface="Playfair Display"/>
              <a:sym typeface="Playfair Display"/>
            </a:endParaRPr>
          </a:p>
          <a:p>
            <a:pPr indent="0" lvl="0" marL="0" rtl="0" algn="l">
              <a:spcBef>
                <a:spcPts val="0"/>
              </a:spcBef>
              <a:spcAft>
                <a:spcPts val="0"/>
              </a:spcAft>
              <a:buNone/>
            </a:pPr>
            <a:r>
              <a:rPr lang="en" sz="1400">
                <a:latin typeface="Playfair Display"/>
                <a:ea typeface="Playfair Display"/>
                <a:cs typeface="Playfair Display"/>
                <a:sym typeface="Playfair Display"/>
              </a:rPr>
              <a:t>Gil P. Soriano, MHPEd, RN</a:t>
            </a:r>
            <a:endParaRPr sz="1400">
              <a:latin typeface="Playfair Display"/>
              <a:ea typeface="Playfair Display"/>
              <a:cs typeface="Playfair Display"/>
              <a:sym typeface="Playfair Display"/>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139" name="Shape 139"/>
        <p:cNvGrpSpPr/>
        <p:nvPr/>
      </p:nvGrpSpPr>
      <p:grpSpPr>
        <a:xfrm>
          <a:off x="0" y="0"/>
          <a:ext cx="0" cy="0"/>
          <a:chOff x="0" y="0"/>
          <a:chExt cx="0" cy="0"/>
        </a:xfrm>
      </p:grpSpPr>
      <p:sp>
        <p:nvSpPr>
          <p:cNvPr id="140" name="Google Shape;140;p14"/>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3000">
                <a:latin typeface="Playfair Display"/>
                <a:ea typeface="Playfair Display"/>
                <a:cs typeface="Playfair Display"/>
                <a:sym typeface="Playfair Display"/>
              </a:rPr>
              <a:t>INTRODUCTION</a:t>
            </a:r>
            <a:endParaRPr b="1" sz="3000">
              <a:latin typeface="Playfair Display"/>
              <a:ea typeface="Playfair Display"/>
              <a:cs typeface="Playfair Display"/>
              <a:sym typeface="Playfair Display"/>
            </a:endParaRPr>
          </a:p>
        </p:txBody>
      </p:sp>
      <p:sp>
        <p:nvSpPr>
          <p:cNvPr id="141" name="Google Shape;141;p14"/>
          <p:cNvSpPr txBox="1"/>
          <p:nvPr>
            <p:ph idx="1" type="body"/>
          </p:nvPr>
        </p:nvSpPr>
        <p:spPr>
          <a:xfrm>
            <a:off x="1297500" y="1567550"/>
            <a:ext cx="7038900" cy="2911200"/>
          </a:xfrm>
          <a:prstGeom prst="rect">
            <a:avLst/>
          </a:prstGeom>
        </p:spPr>
        <p:txBody>
          <a:bodyPr anchorCtr="0" anchor="t" bIns="91425" lIns="91425" spcFirstLastPara="1" rIns="91425" wrap="square" tIns="91425">
            <a:normAutofit fontScale="92500" lnSpcReduction="20000"/>
          </a:bodyPr>
          <a:lstStyle/>
          <a:p>
            <a:pPr indent="254000" lvl="0" marL="0" rtl="0" algn="just">
              <a:lnSpc>
                <a:spcPct val="150000"/>
              </a:lnSpc>
              <a:spcBef>
                <a:spcPts val="0"/>
              </a:spcBef>
              <a:spcAft>
                <a:spcPts val="0"/>
              </a:spcAft>
              <a:buNone/>
            </a:pPr>
            <a:r>
              <a:rPr lang="en" sz="1500">
                <a:latin typeface="Playfair Display"/>
                <a:ea typeface="Playfair Display"/>
                <a:cs typeface="Playfair Display"/>
                <a:sym typeface="Playfair Display"/>
              </a:rPr>
              <a:t>According to experts, a major factor why COVID-19 cases persist to increase is due to faulty human behavior (Lee, 2020; Maragakis, 2020)</a:t>
            </a:r>
            <a:endParaRPr sz="1500">
              <a:latin typeface="Playfair Display"/>
              <a:ea typeface="Playfair Display"/>
              <a:cs typeface="Playfair Display"/>
              <a:sym typeface="Playfair Display"/>
            </a:endParaRPr>
          </a:p>
          <a:p>
            <a:pPr indent="0" lvl="0" marL="0" rtl="0" algn="l">
              <a:lnSpc>
                <a:spcPct val="150000"/>
              </a:lnSpc>
              <a:spcBef>
                <a:spcPts val="0"/>
              </a:spcBef>
              <a:spcAft>
                <a:spcPts val="0"/>
              </a:spcAft>
              <a:buNone/>
            </a:pPr>
            <a:r>
              <a:t/>
            </a:r>
            <a:endParaRPr sz="1500">
              <a:latin typeface="Playfair Display"/>
              <a:ea typeface="Playfair Display"/>
              <a:cs typeface="Playfair Display"/>
              <a:sym typeface="Playfair Display"/>
            </a:endParaRPr>
          </a:p>
          <a:p>
            <a:pPr indent="254000" lvl="0" marL="0" rtl="0" algn="just">
              <a:lnSpc>
                <a:spcPct val="150000"/>
              </a:lnSpc>
              <a:spcBef>
                <a:spcPts val="1200"/>
              </a:spcBef>
              <a:spcAft>
                <a:spcPts val="0"/>
              </a:spcAft>
              <a:buNone/>
            </a:pPr>
            <a:r>
              <a:rPr lang="en" sz="1500">
                <a:latin typeface="Playfair Display"/>
                <a:ea typeface="Playfair Display"/>
                <a:cs typeface="Playfair Display"/>
                <a:sym typeface="Playfair Display"/>
              </a:rPr>
              <a:t>On October 25, 2020, Manila Bulletin released an article announcing that over 100, 000 quarantine violators were arrested by the Philippine National Police (Chavez, 2020). </a:t>
            </a:r>
            <a:endParaRPr sz="1500">
              <a:latin typeface="Playfair Display"/>
              <a:ea typeface="Playfair Display"/>
              <a:cs typeface="Playfair Display"/>
              <a:sym typeface="Playfair Display"/>
            </a:endParaRPr>
          </a:p>
          <a:p>
            <a:pPr indent="0" lvl="0" marL="0" rtl="0" algn="l">
              <a:lnSpc>
                <a:spcPct val="150000"/>
              </a:lnSpc>
              <a:spcBef>
                <a:spcPts val="0"/>
              </a:spcBef>
              <a:spcAft>
                <a:spcPts val="0"/>
              </a:spcAft>
              <a:buNone/>
            </a:pPr>
            <a:r>
              <a:t/>
            </a:r>
            <a:endParaRPr>
              <a:latin typeface="Playfair Display"/>
              <a:ea typeface="Playfair Display"/>
              <a:cs typeface="Playfair Display"/>
              <a:sym typeface="Playfair Display"/>
            </a:endParaRPr>
          </a:p>
          <a:p>
            <a:pPr indent="254000" lvl="0" marL="0" rtl="0" algn="just">
              <a:lnSpc>
                <a:spcPct val="150000"/>
              </a:lnSpc>
              <a:spcBef>
                <a:spcPts val="1200"/>
              </a:spcBef>
              <a:spcAft>
                <a:spcPts val="0"/>
              </a:spcAft>
              <a:buNone/>
            </a:pPr>
            <a:r>
              <a:rPr lang="en" sz="1500">
                <a:latin typeface="Playfair Display"/>
                <a:ea typeface="Playfair Display"/>
                <a:cs typeface="Playfair Display"/>
                <a:sym typeface="Playfair Display"/>
              </a:rPr>
              <a:t>A study revealed that public knowledge is vital in response to outbreaks (University of Surrey, 2018)</a:t>
            </a:r>
            <a:endParaRPr sz="1800">
              <a:latin typeface="Playfair Display"/>
              <a:ea typeface="Playfair Display"/>
              <a:cs typeface="Playfair Display"/>
              <a:sym typeface="Playfair Display"/>
            </a:endParaRPr>
          </a:p>
        </p:txBody>
      </p:sp>
      <p:sp>
        <p:nvSpPr>
          <p:cNvPr id="142" name="Google Shape;142;p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solidFill>
                  <a:schemeClr val="lt1"/>
                </a:solidFill>
                <a:latin typeface="Lato"/>
                <a:ea typeface="Lato"/>
                <a:cs typeface="Lato"/>
                <a:sym typeface="Lato"/>
              </a:rPr>
              <a:t>‹#›</a:t>
            </a:fld>
            <a:endParaRPr>
              <a:solidFill>
                <a:schemeClr val="lt1"/>
              </a:solidFill>
              <a:latin typeface="Lato"/>
              <a:ea typeface="Lato"/>
              <a:cs typeface="Lato"/>
              <a:sym typeface="Lat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146" name="Shape 146"/>
        <p:cNvGrpSpPr/>
        <p:nvPr/>
      </p:nvGrpSpPr>
      <p:grpSpPr>
        <a:xfrm>
          <a:off x="0" y="0"/>
          <a:ext cx="0" cy="0"/>
          <a:chOff x="0" y="0"/>
          <a:chExt cx="0" cy="0"/>
        </a:xfrm>
      </p:grpSpPr>
      <p:sp>
        <p:nvSpPr>
          <p:cNvPr id="147" name="Google Shape;147;p15"/>
          <p:cNvSpPr txBox="1"/>
          <p:nvPr>
            <p:ph idx="1" type="body"/>
          </p:nvPr>
        </p:nvSpPr>
        <p:spPr>
          <a:xfrm>
            <a:off x="1297500" y="403400"/>
            <a:ext cx="7038900" cy="4075200"/>
          </a:xfrm>
          <a:prstGeom prst="rect">
            <a:avLst/>
          </a:prstGeom>
        </p:spPr>
        <p:txBody>
          <a:bodyPr anchorCtr="0" anchor="t" bIns="91425" lIns="91425" spcFirstLastPara="1" rIns="91425" wrap="square" tIns="91425">
            <a:normAutofit/>
          </a:bodyPr>
          <a:lstStyle/>
          <a:p>
            <a:pPr indent="254000" lvl="0" marL="0" rtl="0" algn="just">
              <a:lnSpc>
                <a:spcPct val="150000"/>
              </a:lnSpc>
              <a:spcBef>
                <a:spcPts val="0"/>
              </a:spcBef>
              <a:spcAft>
                <a:spcPts val="0"/>
              </a:spcAft>
              <a:buNone/>
            </a:pPr>
            <a:r>
              <a:rPr lang="en" sz="1500">
                <a:solidFill>
                  <a:srgbClr val="FFFFFF"/>
                </a:solidFill>
                <a:latin typeface="Playfair Display"/>
                <a:ea typeface="Playfair Display"/>
                <a:cs typeface="Playfair Display"/>
                <a:sym typeface="Playfair Display"/>
              </a:rPr>
              <a:t>As early as in their 2nd year in the nursing program, student nurses are taught how to educate people in the community. Assessing their current awareness and knowledge about this virus and its prevention can identify gaps that affect their perceptions and responses which they can integrate into those people in the community.</a:t>
            </a:r>
            <a:endParaRPr sz="1500">
              <a:solidFill>
                <a:srgbClr val="FFFFFF"/>
              </a:solidFill>
              <a:latin typeface="Playfair Display"/>
              <a:ea typeface="Playfair Display"/>
              <a:cs typeface="Playfair Display"/>
              <a:sym typeface="Playfair Display"/>
            </a:endParaRPr>
          </a:p>
          <a:p>
            <a:pPr indent="254000" lvl="0" marL="0" rtl="0" algn="just">
              <a:lnSpc>
                <a:spcPct val="150000"/>
              </a:lnSpc>
              <a:spcBef>
                <a:spcPts val="0"/>
              </a:spcBef>
              <a:spcAft>
                <a:spcPts val="0"/>
              </a:spcAft>
              <a:buNone/>
            </a:pPr>
            <a:r>
              <a:t/>
            </a:r>
            <a:endParaRPr sz="1500">
              <a:solidFill>
                <a:srgbClr val="FFFFFF"/>
              </a:solidFill>
              <a:latin typeface="Playfair Display"/>
              <a:ea typeface="Playfair Display"/>
              <a:cs typeface="Playfair Display"/>
              <a:sym typeface="Playfair Display"/>
            </a:endParaRPr>
          </a:p>
          <a:p>
            <a:pPr indent="254000" lvl="0" marL="0" rtl="0" algn="just">
              <a:lnSpc>
                <a:spcPct val="150000"/>
              </a:lnSpc>
              <a:spcBef>
                <a:spcPts val="0"/>
              </a:spcBef>
              <a:spcAft>
                <a:spcPts val="0"/>
              </a:spcAft>
              <a:buNone/>
            </a:pPr>
            <a:r>
              <a:rPr lang="en" sz="1500">
                <a:solidFill>
                  <a:srgbClr val="FFFFFF"/>
                </a:solidFill>
                <a:latin typeface="Playfair Display"/>
                <a:ea typeface="Playfair Display"/>
                <a:cs typeface="Playfair Display"/>
                <a:sym typeface="Playfair Display"/>
              </a:rPr>
              <a:t>Thus, this study aims to investigate the KAP towards COVID-19 of Student Nurses in Metro Manila during this pandemic. </a:t>
            </a:r>
            <a:endParaRPr sz="1500">
              <a:solidFill>
                <a:srgbClr val="FFFFFF"/>
              </a:solidFill>
              <a:latin typeface="Playfair Display"/>
              <a:ea typeface="Playfair Display"/>
              <a:cs typeface="Playfair Display"/>
              <a:sym typeface="Playfair Display"/>
            </a:endParaRPr>
          </a:p>
          <a:p>
            <a:pPr indent="0" lvl="0" marL="0" rtl="0" algn="l">
              <a:spcBef>
                <a:spcPts val="0"/>
              </a:spcBef>
              <a:spcAft>
                <a:spcPts val="1200"/>
              </a:spcAft>
              <a:buNone/>
            </a:pPr>
            <a:r>
              <a:t/>
            </a:r>
            <a:endParaRPr/>
          </a:p>
        </p:txBody>
      </p:sp>
      <p:sp>
        <p:nvSpPr>
          <p:cNvPr id="148" name="Google Shape;148;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solidFill>
                  <a:schemeClr val="lt1"/>
                </a:solidFill>
                <a:latin typeface="Lato"/>
                <a:ea typeface="Lato"/>
                <a:cs typeface="Lato"/>
                <a:sym typeface="Lato"/>
              </a:rPr>
              <a:t>‹#›</a:t>
            </a:fld>
            <a:endParaRPr>
              <a:solidFill>
                <a:schemeClr val="lt1"/>
              </a:solidFill>
              <a:latin typeface="Lato"/>
              <a:ea typeface="Lato"/>
              <a:cs typeface="Lato"/>
              <a:sym typeface="La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152" name="Shape 152"/>
        <p:cNvGrpSpPr/>
        <p:nvPr/>
      </p:nvGrpSpPr>
      <p:grpSpPr>
        <a:xfrm>
          <a:off x="0" y="0"/>
          <a:ext cx="0" cy="0"/>
          <a:chOff x="0" y="0"/>
          <a:chExt cx="0" cy="0"/>
        </a:xfrm>
      </p:grpSpPr>
      <p:sp>
        <p:nvSpPr>
          <p:cNvPr id="153" name="Google Shape;153;p16"/>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500">
                <a:latin typeface="Playfair Display"/>
                <a:ea typeface="Playfair Display"/>
                <a:cs typeface="Playfair Display"/>
                <a:sym typeface="Playfair Display"/>
              </a:rPr>
              <a:t>OBJECTIVES</a:t>
            </a:r>
            <a:endParaRPr b="1" sz="2500">
              <a:latin typeface="Playfair Display"/>
              <a:ea typeface="Playfair Display"/>
              <a:cs typeface="Playfair Display"/>
              <a:sym typeface="Playfair Display"/>
            </a:endParaRPr>
          </a:p>
        </p:txBody>
      </p:sp>
      <p:sp>
        <p:nvSpPr>
          <p:cNvPr id="154" name="Google Shape;154;p16"/>
          <p:cNvSpPr txBox="1"/>
          <p:nvPr>
            <p:ph idx="1" type="body"/>
          </p:nvPr>
        </p:nvSpPr>
        <p:spPr>
          <a:xfrm>
            <a:off x="1297500" y="1567550"/>
            <a:ext cx="7038900" cy="2911200"/>
          </a:xfrm>
          <a:prstGeom prst="rect">
            <a:avLst/>
          </a:prstGeom>
        </p:spPr>
        <p:txBody>
          <a:bodyPr anchorCtr="0" anchor="t" bIns="91425" lIns="91425" spcFirstLastPara="1" rIns="91425" wrap="square" tIns="91425">
            <a:normAutofit/>
          </a:bodyPr>
          <a:lstStyle/>
          <a:p>
            <a:pPr indent="0" lvl="0" marL="0" rtl="0" algn="just">
              <a:spcBef>
                <a:spcPts val="0"/>
              </a:spcBef>
              <a:spcAft>
                <a:spcPts val="0"/>
              </a:spcAft>
              <a:buNone/>
            </a:pPr>
            <a:r>
              <a:rPr lang="en" sz="1500">
                <a:solidFill>
                  <a:srgbClr val="FFFFFF"/>
                </a:solidFill>
                <a:latin typeface="Playfair Display"/>
                <a:ea typeface="Playfair Display"/>
                <a:cs typeface="Playfair Display"/>
                <a:sym typeface="Playfair Display"/>
              </a:rPr>
              <a:t>This study aims to:</a:t>
            </a:r>
            <a:endParaRPr sz="1500">
              <a:solidFill>
                <a:srgbClr val="FFFFFF"/>
              </a:solidFill>
              <a:latin typeface="Playfair Display"/>
              <a:ea typeface="Playfair Display"/>
              <a:cs typeface="Playfair Display"/>
              <a:sym typeface="Playfair Display"/>
            </a:endParaRPr>
          </a:p>
          <a:p>
            <a:pPr indent="-323850" lvl="0" marL="914400" rtl="0" algn="just">
              <a:lnSpc>
                <a:spcPct val="150000"/>
              </a:lnSpc>
              <a:spcBef>
                <a:spcPts val="1200"/>
              </a:spcBef>
              <a:spcAft>
                <a:spcPts val="0"/>
              </a:spcAft>
              <a:buClr>
                <a:srgbClr val="FFFFFF"/>
              </a:buClr>
              <a:buSzPts val="1500"/>
              <a:buFont typeface="Playfair Display"/>
              <a:buAutoNum type="arabicPeriod"/>
            </a:pPr>
            <a:r>
              <a:rPr lang="en" sz="1500">
                <a:solidFill>
                  <a:srgbClr val="FFFFFF"/>
                </a:solidFill>
                <a:latin typeface="Playfair Display"/>
                <a:ea typeface="Playfair Display"/>
                <a:cs typeface="Playfair Display"/>
                <a:sym typeface="Playfair Display"/>
              </a:rPr>
              <a:t>Determine the demographic profile of the student nurses’</a:t>
            </a:r>
            <a:endParaRPr sz="1500">
              <a:solidFill>
                <a:srgbClr val="FFFFFF"/>
              </a:solidFill>
              <a:latin typeface="Playfair Display"/>
              <a:ea typeface="Playfair Display"/>
              <a:cs typeface="Playfair Display"/>
              <a:sym typeface="Playfair Display"/>
            </a:endParaRPr>
          </a:p>
          <a:p>
            <a:pPr indent="-323850" lvl="0" marL="914400" rtl="0" algn="just">
              <a:lnSpc>
                <a:spcPct val="150000"/>
              </a:lnSpc>
              <a:spcBef>
                <a:spcPts val="0"/>
              </a:spcBef>
              <a:spcAft>
                <a:spcPts val="0"/>
              </a:spcAft>
              <a:buClr>
                <a:srgbClr val="FFFFFF"/>
              </a:buClr>
              <a:buSzPts val="1500"/>
              <a:buFont typeface="Playfair Display"/>
              <a:buAutoNum type="arabicPeriod"/>
            </a:pPr>
            <a:r>
              <a:rPr lang="en" sz="1500">
                <a:solidFill>
                  <a:srgbClr val="FFFFFF"/>
                </a:solidFill>
                <a:latin typeface="Playfair Display"/>
                <a:ea typeface="Playfair Display"/>
                <a:cs typeface="Playfair Display"/>
                <a:sym typeface="Playfair Display"/>
              </a:rPr>
              <a:t>Assess the level of knowledge, attitude and practice of student nurses’ about COVID-19</a:t>
            </a:r>
            <a:endParaRPr sz="1500">
              <a:solidFill>
                <a:srgbClr val="FFFFFF"/>
              </a:solidFill>
              <a:latin typeface="Playfair Display"/>
              <a:ea typeface="Playfair Display"/>
              <a:cs typeface="Playfair Display"/>
              <a:sym typeface="Playfair Display"/>
            </a:endParaRPr>
          </a:p>
          <a:p>
            <a:pPr indent="-323850" lvl="0" marL="914400" rtl="0" algn="just">
              <a:lnSpc>
                <a:spcPct val="150000"/>
              </a:lnSpc>
              <a:spcBef>
                <a:spcPts val="0"/>
              </a:spcBef>
              <a:spcAft>
                <a:spcPts val="0"/>
              </a:spcAft>
              <a:buClr>
                <a:srgbClr val="FFFFFF"/>
              </a:buClr>
              <a:buSzPts val="1500"/>
              <a:buFont typeface="Playfair Display"/>
              <a:buAutoNum type="arabicPeriod"/>
            </a:pPr>
            <a:r>
              <a:rPr lang="en" sz="1500">
                <a:solidFill>
                  <a:srgbClr val="FFFFFF"/>
                </a:solidFill>
                <a:latin typeface="Playfair Display"/>
                <a:ea typeface="Playfair Display"/>
                <a:cs typeface="Playfair Display"/>
                <a:sym typeface="Playfair Display"/>
              </a:rPr>
              <a:t>Evaluate the association of the demographic profiles with the level of knowledge, attitude, and practice about COVID-19.</a:t>
            </a:r>
            <a:endParaRPr sz="1500">
              <a:solidFill>
                <a:srgbClr val="FFFFFF"/>
              </a:solidFill>
              <a:latin typeface="Playfair Display"/>
              <a:ea typeface="Playfair Display"/>
              <a:cs typeface="Playfair Display"/>
              <a:sym typeface="Playfair Display"/>
            </a:endParaRPr>
          </a:p>
          <a:p>
            <a:pPr indent="0" lvl="0" marL="0" rtl="0" algn="l">
              <a:spcBef>
                <a:spcPts val="1200"/>
              </a:spcBef>
              <a:spcAft>
                <a:spcPts val="1200"/>
              </a:spcAft>
              <a:buNone/>
            </a:pPr>
            <a:r>
              <a:t/>
            </a:r>
            <a:endParaRPr sz="1500">
              <a:solidFill>
                <a:srgbClr val="FFFFFF"/>
              </a:solidFill>
              <a:latin typeface="Montserrat"/>
              <a:ea typeface="Montserrat"/>
              <a:cs typeface="Montserrat"/>
              <a:sym typeface="Montserrat"/>
            </a:endParaRPr>
          </a:p>
        </p:txBody>
      </p:sp>
      <p:sp>
        <p:nvSpPr>
          <p:cNvPr id="155" name="Google Shape;155;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solidFill>
                  <a:schemeClr val="lt1"/>
                </a:solidFill>
                <a:latin typeface="Lato"/>
                <a:ea typeface="Lato"/>
                <a:cs typeface="Lato"/>
                <a:sym typeface="Lato"/>
              </a:rPr>
              <a:t>‹#›</a:t>
            </a:fld>
            <a:endParaRPr>
              <a:solidFill>
                <a:schemeClr val="lt1"/>
              </a:solidFill>
              <a:latin typeface="Lato"/>
              <a:ea typeface="Lato"/>
              <a:cs typeface="Lato"/>
              <a:sym typeface="Lat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159" name="Shape 159"/>
        <p:cNvGrpSpPr/>
        <p:nvPr/>
      </p:nvGrpSpPr>
      <p:grpSpPr>
        <a:xfrm>
          <a:off x="0" y="0"/>
          <a:ext cx="0" cy="0"/>
          <a:chOff x="0" y="0"/>
          <a:chExt cx="0" cy="0"/>
        </a:xfrm>
      </p:grpSpPr>
      <p:sp>
        <p:nvSpPr>
          <p:cNvPr id="160" name="Google Shape;160;p17"/>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500">
                <a:latin typeface="Playfair Display"/>
                <a:ea typeface="Playfair Display"/>
                <a:cs typeface="Playfair Display"/>
                <a:sym typeface="Playfair Display"/>
              </a:rPr>
              <a:t>THEORETICAL FRAMEWORK</a:t>
            </a:r>
            <a:endParaRPr b="1" sz="2500">
              <a:latin typeface="Playfair Display"/>
              <a:ea typeface="Playfair Display"/>
              <a:cs typeface="Playfair Display"/>
              <a:sym typeface="Playfair Display"/>
            </a:endParaRPr>
          </a:p>
        </p:txBody>
      </p:sp>
      <p:sp>
        <p:nvSpPr>
          <p:cNvPr id="161" name="Google Shape;161;p17"/>
          <p:cNvSpPr txBox="1"/>
          <p:nvPr>
            <p:ph idx="1" type="body"/>
          </p:nvPr>
        </p:nvSpPr>
        <p:spPr>
          <a:xfrm>
            <a:off x="1297500" y="1567550"/>
            <a:ext cx="7038900" cy="2911200"/>
          </a:xfrm>
          <a:prstGeom prst="rect">
            <a:avLst/>
          </a:prstGeom>
        </p:spPr>
        <p:txBody>
          <a:bodyPr anchorCtr="0" anchor="t" bIns="91425" lIns="91425" spcFirstLastPara="1" rIns="91425" wrap="square" tIns="91425">
            <a:normAutofit/>
          </a:bodyPr>
          <a:lstStyle/>
          <a:p>
            <a:pPr indent="-330200" lvl="0" marL="457200" rtl="0" algn="just">
              <a:lnSpc>
                <a:spcPct val="150000"/>
              </a:lnSpc>
              <a:spcBef>
                <a:spcPts val="0"/>
              </a:spcBef>
              <a:spcAft>
                <a:spcPts val="0"/>
              </a:spcAft>
              <a:buSzPts val="1600"/>
              <a:buFont typeface="Playfair Display"/>
              <a:buChar char="●"/>
            </a:pPr>
            <a:r>
              <a:rPr lang="en" sz="1600">
                <a:solidFill>
                  <a:srgbClr val="FFFFFF"/>
                </a:solidFill>
                <a:latin typeface="Playfair Display"/>
                <a:ea typeface="Playfair Display"/>
                <a:cs typeface="Playfair Display"/>
                <a:sym typeface="Playfair Display"/>
              </a:rPr>
              <a:t>Adaptation Model of Nursing by </a:t>
            </a:r>
            <a:r>
              <a:rPr lang="en" sz="1600">
                <a:latin typeface="Playfair Display"/>
                <a:ea typeface="Playfair Display"/>
                <a:cs typeface="Playfair Display"/>
                <a:sym typeface="Playfair Display"/>
              </a:rPr>
              <a:t>Sister Callista Roy (1976)</a:t>
            </a:r>
            <a:endParaRPr sz="1600">
              <a:solidFill>
                <a:srgbClr val="FFFFFF"/>
              </a:solidFill>
              <a:latin typeface="Playfair Display"/>
              <a:ea typeface="Playfair Display"/>
              <a:cs typeface="Playfair Display"/>
              <a:sym typeface="Playfair Display"/>
            </a:endParaRPr>
          </a:p>
          <a:p>
            <a:pPr indent="0" lvl="0" marL="0" rtl="0" algn="l">
              <a:lnSpc>
                <a:spcPct val="150000"/>
              </a:lnSpc>
              <a:spcBef>
                <a:spcPts val="0"/>
              </a:spcBef>
              <a:spcAft>
                <a:spcPts val="0"/>
              </a:spcAft>
              <a:buNone/>
            </a:pPr>
            <a:r>
              <a:t/>
            </a:r>
            <a:endParaRPr sz="1500">
              <a:solidFill>
                <a:srgbClr val="FFFFFF"/>
              </a:solidFill>
              <a:latin typeface="Montserrat"/>
              <a:ea typeface="Montserrat"/>
              <a:cs typeface="Montserrat"/>
              <a:sym typeface="Montserrat"/>
            </a:endParaRPr>
          </a:p>
          <a:p>
            <a:pPr indent="342900" lvl="0" marL="0" rtl="0" algn="just">
              <a:lnSpc>
                <a:spcPct val="150000"/>
              </a:lnSpc>
              <a:spcBef>
                <a:spcPts val="1200"/>
              </a:spcBef>
              <a:spcAft>
                <a:spcPts val="0"/>
              </a:spcAft>
              <a:buNone/>
            </a:pPr>
            <a:r>
              <a:t/>
            </a:r>
            <a:endParaRPr sz="1500">
              <a:solidFill>
                <a:srgbClr val="FFFFFF"/>
              </a:solidFill>
              <a:latin typeface="Montserrat"/>
              <a:ea typeface="Montserrat"/>
              <a:cs typeface="Montserrat"/>
              <a:sym typeface="Montserrat"/>
            </a:endParaRPr>
          </a:p>
          <a:p>
            <a:pPr indent="0" lvl="0" marL="0" rtl="0" algn="l">
              <a:spcBef>
                <a:spcPts val="0"/>
              </a:spcBef>
              <a:spcAft>
                <a:spcPts val="1200"/>
              </a:spcAft>
              <a:buNone/>
            </a:pPr>
            <a:r>
              <a:t/>
            </a:r>
            <a:endParaRPr/>
          </a:p>
        </p:txBody>
      </p:sp>
      <p:sp>
        <p:nvSpPr>
          <p:cNvPr id="162" name="Google Shape;162;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solidFill>
                  <a:schemeClr val="lt1"/>
                </a:solidFill>
                <a:latin typeface="Lato"/>
                <a:ea typeface="Lato"/>
                <a:cs typeface="Lato"/>
                <a:sym typeface="Lato"/>
              </a:rPr>
              <a:t>‹#›</a:t>
            </a:fld>
            <a:endParaRPr>
              <a:solidFill>
                <a:schemeClr val="lt1"/>
              </a:solidFill>
              <a:latin typeface="Lato"/>
              <a:ea typeface="Lato"/>
              <a:cs typeface="Lato"/>
              <a:sym typeface="Lat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166" name="Shape 166"/>
        <p:cNvGrpSpPr/>
        <p:nvPr/>
      </p:nvGrpSpPr>
      <p:grpSpPr>
        <a:xfrm>
          <a:off x="0" y="0"/>
          <a:ext cx="0" cy="0"/>
          <a:chOff x="0" y="0"/>
          <a:chExt cx="0" cy="0"/>
        </a:xfrm>
      </p:grpSpPr>
      <p:sp>
        <p:nvSpPr>
          <p:cNvPr id="167" name="Google Shape;167;p18"/>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500">
                <a:latin typeface="Playfair Display"/>
                <a:ea typeface="Playfair Display"/>
                <a:cs typeface="Playfair Display"/>
                <a:sym typeface="Playfair Display"/>
              </a:rPr>
              <a:t>CONCEPTUAL</a:t>
            </a:r>
            <a:r>
              <a:rPr b="1" lang="en" sz="2500">
                <a:latin typeface="Playfair Display"/>
                <a:ea typeface="Playfair Display"/>
                <a:cs typeface="Playfair Display"/>
                <a:sym typeface="Playfair Display"/>
              </a:rPr>
              <a:t> FRAMEWORK</a:t>
            </a:r>
            <a:endParaRPr b="1" sz="2500">
              <a:latin typeface="Playfair Display"/>
              <a:ea typeface="Playfair Display"/>
              <a:cs typeface="Playfair Display"/>
              <a:sym typeface="Playfair Display"/>
            </a:endParaRPr>
          </a:p>
        </p:txBody>
      </p:sp>
      <p:sp>
        <p:nvSpPr>
          <p:cNvPr id="168" name="Google Shape;168;p18"/>
          <p:cNvSpPr txBox="1"/>
          <p:nvPr/>
        </p:nvSpPr>
        <p:spPr>
          <a:xfrm>
            <a:off x="1297500" y="1423175"/>
            <a:ext cx="2734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FFFFFF"/>
                </a:solidFill>
                <a:latin typeface="Playfair Display"/>
                <a:ea typeface="Playfair Display"/>
                <a:cs typeface="Playfair Display"/>
                <a:sym typeface="Playfair Display"/>
              </a:rPr>
              <a:t>INDEPENDENT VARIABLES</a:t>
            </a:r>
            <a:endParaRPr>
              <a:solidFill>
                <a:srgbClr val="FFFFFF"/>
              </a:solidFill>
              <a:latin typeface="Playfair Display"/>
              <a:ea typeface="Playfair Display"/>
              <a:cs typeface="Playfair Display"/>
              <a:sym typeface="Playfair Display"/>
            </a:endParaRPr>
          </a:p>
        </p:txBody>
      </p:sp>
      <p:sp>
        <p:nvSpPr>
          <p:cNvPr id="169" name="Google Shape;169;p18"/>
          <p:cNvSpPr txBox="1"/>
          <p:nvPr/>
        </p:nvSpPr>
        <p:spPr>
          <a:xfrm>
            <a:off x="5013375" y="1423175"/>
            <a:ext cx="2734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FFFFFF"/>
                </a:solidFill>
                <a:latin typeface="Playfair Display"/>
                <a:ea typeface="Playfair Display"/>
                <a:cs typeface="Playfair Display"/>
                <a:sym typeface="Playfair Display"/>
              </a:rPr>
              <a:t>DEPENDENT VARIABLES</a:t>
            </a:r>
            <a:endParaRPr>
              <a:solidFill>
                <a:srgbClr val="FFFFFF"/>
              </a:solidFill>
              <a:latin typeface="Playfair Display"/>
              <a:ea typeface="Playfair Display"/>
              <a:cs typeface="Playfair Display"/>
              <a:sym typeface="Playfair Display"/>
            </a:endParaRPr>
          </a:p>
        </p:txBody>
      </p:sp>
      <p:sp>
        <p:nvSpPr>
          <p:cNvPr id="170" name="Google Shape;170;p18"/>
          <p:cNvSpPr txBox="1"/>
          <p:nvPr/>
        </p:nvSpPr>
        <p:spPr>
          <a:xfrm>
            <a:off x="1658475" y="2050675"/>
            <a:ext cx="2373600" cy="2442600"/>
          </a:xfrm>
          <a:prstGeom prst="rect">
            <a:avLst/>
          </a:prstGeom>
          <a:noFill/>
          <a:ln cap="flat" cmpd="sng" w="9525">
            <a:solidFill>
              <a:srgbClr val="FFFF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a:solidFill>
                  <a:srgbClr val="FFFFFF"/>
                </a:solidFill>
                <a:latin typeface="Playfair Display"/>
                <a:ea typeface="Playfair Display"/>
                <a:cs typeface="Playfair Display"/>
                <a:sym typeface="Playfair Display"/>
              </a:rPr>
              <a:t>Social Demographic Profile</a:t>
            </a:r>
            <a:endParaRPr>
              <a:solidFill>
                <a:srgbClr val="FFFFFF"/>
              </a:solidFill>
              <a:latin typeface="Playfair Display"/>
              <a:ea typeface="Playfair Display"/>
              <a:cs typeface="Playfair Display"/>
              <a:sym typeface="Playfair Display"/>
            </a:endParaRPr>
          </a:p>
          <a:p>
            <a:pPr indent="0" lvl="0" marL="0" rtl="0" algn="l">
              <a:lnSpc>
                <a:spcPct val="115000"/>
              </a:lnSpc>
              <a:spcBef>
                <a:spcPts val="0"/>
              </a:spcBef>
              <a:spcAft>
                <a:spcPts val="0"/>
              </a:spcAft>
              <a:buNone/>
            </a:pPr>
            <a:r>
              <a:t/>
            </a:r>
            <a:endParaRPr>
              <a:solidFill>
                <a:srgbClr val="FFFFFF"/>
              </a:solidFill>
              <a:latin typeface="Montserrat"/>
              <a:ea typeface="Montserrat"/>
              <a:cs typeface="Montserrat"/>
              <a:sym typeface="Montserrat"/>
            </a:endParaRPr>
          </a:p>
          <a:p>
            <a:pPr indent="-317500" lvl="0" marL="457200" rtl="0" algn="l">
              <a:lnSpc>
                <a:spcPct val="115000"/>
              </a:lnSpc>
              <a:spcBef>
                <a:spcPts val="1200"/>
              </a:spcBef>
              <a:spcAft>
                <a:spcPts val="0"/>
              </a:spcAft>
              <a:buClr>
                <a:srgbClr val="FFFFFF"/>
              </a:buClr>
              <a:buSzPts val="1400"/>
              <a:buFont typeface="Playfair Display"/>
              <a:buChar char="●"/>
            </a:pPr>
            <a:r>
              <a:rPr lang="en">
                <a:solidFill>
                  <a:srgbClr val="FFFFFF"/>
                </a:solidFill>
                <a:latin typeface="Playfair Display"/>
                <a:ea typeface="Playfair Display"/>
                <a:cs typeface="Playfair Display"/>
                <a:sym typeface="Playfair Display"/>
              </a:rPr>
              <a:t>Age</a:t>
            </a:r>
            <a:endParaRPr>
              <a:solidFill>
                <a:srgbClr val="FFFFFF"/>
              </a:solidFill>
              <a:latin typeface="Playfair Display"/>
              <a:ea typeface="Playfair Display"/>
              <a:cs typeface="Playfair Display"/>
              <a:sym typeface="Playfair Display"/>
            </a:endParaRPr>
          </a:p>
          <a:p>
            <a:pPr indent="-317500" lvl="0" marL="457200" rtl="0" algn="l">
              <a:lnSpc>
                <a:spcPct val="115000"/>
              </a:lnSpc>
              <a:spcBef>
                <a:spcPts val="0"/>
              </a:spcBef>
              <a:spcAft>
                <a:spcPts val="0"/>
              </a:spcAft>
              <a:buClr>
                <a:srgbClr val="FFFFFF"/>
              </a:buClr>
              <a:buSzPts val="1400"/>
              <a:buFont typeface="Playfair Display"/>
              <a:buChar char="●"/>
            </a:pPr>
            <a:r>
              <a:rPr lang="en">
                <a:solidFill>
                  <a:srgbClr val="FFFFFF"/>
                </a:solidFill>
                <a:latin typeface="Playfair Display"/>
                <a:ea typeface="Playfair Display"/>
                <a:cs typeface="Playfair Display"/>
                <a:sym typeface="Playfair Display"/>
              </a:rPr>
              <a:t>Sex</a:t>
            </a:r>
            <a:endParaRPr>
              <a:solidFill>
                <a:srgbClr val="FFFFFF"/>
              </a:solidFill>
              <a:latin typeface="Playfair Display"/>
              <a:ea typeface="Playfair Display"/>
              <a:cs typeface="Playfair Display"/>
              <a:sym typeface="Playfair Display"/>
            </a:endParaRPr>
          </a:p>
          <a:p>
            <a:pPr indent="-317500" lvl="0" marL="457200" rtl="0" algn="l">
              <a:lnSpc>
                <a:spcPct val="115000"/>
              </a:lnSpc>
              <a:spcBef>
                <a:spcPts val="0"/>
              </a:spcBef>
              <a:spcAft>
                <a:spcPts val="0"/>
              </a:spcAft>
              <a:buClr>
                <a:srgbClr val="FFFFFF"/>
              </a:buClr>
              <a:buSzPts val="1400"/>
              <a:buFont typeface="Playfair Display"/>
              <a:buChar char="●"/>
            </a:pPr>
            <a:r>
              <a:rPr lang="en">
                <a:solidFill>
                  <a:srgbClr val="FFFFFF"/>
                </a:solidFill>
                <a:latin typeface="Playfair Display"/>
                <a:ea typeface="Playfair Display"/>
                <a:cs typeface="Playfair Display"/>
                <a:sym typeface="Playfair Display"/>
              </a:rPr>
              <a:t>Year level</a:t>
            </a:r>
            <a:endParaRPr>
              <a:solidFill>
                <a:srgbClr val="FFFFFF"/>
              </a:solidFill>
              <a:latin typeface="Playfair Display"/>
              <a:ea typeface="Playfair Display"/>
              <a:cs typeface="Playfair Display"/>
              <a:sym typeface="Playfair Display"/>
            </a:endParaRPr>
          </a:p>
          <a:p>
            <a:pPr indent="-317500" lvl="0" marL="457200" rtl="0" algn="l">
              <a:lnSpc>
                <a:spcPct val="115000"/>
              </a:lnSpc>
              <a:spcBef>
                <a:spcPts val="0"/>
              </a:spcBef>
              <a:spcAft>
                <a:spcPts val="0"/>
              </a:spcAft>
              <a:buClr>
                <a:srgbClr val="FFFFFF"/>
              </a:buClr>
              <a:buSzPts val="1400"/>
              <a:buFont typeface="Playfair Display"/>
              <a:buChar char="●"/>
            </a:pPr>
            <a:r>
              <a:rPr lang="en">
                <a:solidFill>
                  <a:srgbClr val="FFFFFF"/>
                </a:solidFill>
                <a:latin typeface="Playfair Display"/>
                <a:ea typeface="Playfair Display"/>
                <a:cs typeface="Playfair Display"/>
                <a:sym typeface="Playfair Display"/>
              </a:rPr>
              <a:t>Family income</a:t>
            </a:r>
            <a:endParaRPr>
              <a:solidFill>
                <a:srgbClr val="FFFFFF"/>
              </a:solidFill>
              <a:latin typeface="Playfair Display"/>
              <a:ea typeface="Playfair Display"/>
              <a:cs typeface="Playfair Display"/>
              <a:sym typeface="Playfair Display"/>
            </a:endParaRPr>
          </a:p>
          <a:p>
            <a:pPr indent="-317500" lvl="0" marL="457200" rtl="0" algn="l">
              <a:lnSpc>
                <a:spcPct val="115000"/>
              </a:lnSpc>
              <a:spcBef>
                <a:spcPts val="0"/>
              </a:spcBef>
              <a:spcAft>
                <a:spcPts val="0"/>
              </a:spcAft>
              <a:buClr>
                <a:srgbClr val="FFFFFF"/>
              </a:buClr>
              <a:buSzPts val="1400"/>
              <a:buFont typeface="Playfair Display"/>
              <a:buChar char="●"/>
            </a:pPr>
            <a:r>
              <a:rPr lang="en">
                <a:solidFill>
                  <a:srgbClr val="FFFFFF"/>
                </a:solidFill>
                <a:latin typeface="Playfair Display"/>
                <a:ea typeface="Playfair Display"/>
                <a:cs typeface="Playfair Display"/>
                <a:sym typeface="Playfair Display"/>
              </a:rPr>
              <a:t>Religion</a:t>
            </a:r>
            <a:endParaRPr>
              <a:solidFill>
                <a:srgbClr val="FFFFFF"/>
              </a:solidFill>
              <a:latin typeface="Playfair Display"/>
              <a:ea typeface="Playfair Display"/>
              <a:cs typeface="Playfair Display"/>
              <a:sym typeface="Playfair Display"/>
            </a:endParaRPr>
          </a:p>
          <a:p>
            <a:pPr indent="0" lvl="0" marL="0" rtl="0" algn="l">
              <a:spcBef>
                <a:spcPts val="1200"/>
              </a:spcBef>
              <a:spcAft>
                <a:spcPts val="0"/>
              </a:spcAft>
              <a:buNone/>
            </a:pPr>
            <a:r>
              <a:t/>
            </a:r>
            <a:endParaRPr>
              <a:latin typeface="Lato"/>
              <a:ea typeface="Lato"/>
              <a:cs typeface="Lato"/>
              <a:sym typeface="Lato"/>
            </a:endParaRPr>
          </a:p>
        </p:txBody>
      </p:sp>
      <p:sp>
        <p:nvSpPr>
          <p:cNvPr id="171" name="Google Shape;171;p18"/>
          <p:cNvSpPr txBox="1"/>
          <p:nvPr/>
        </p:nvSpPr>
        <p:spPr>
          <a:xfrm>
            <a:off x="5332875" y="2050675"/>
            <a:ext cx="2095500" cy="400200"/>
          </a:xfrm>
          <a:prstGeom prst="rect">
            <a:avLst/>
          </a:prstGeom>
          <a:noFill/>
          <a:ln cap="flat" cmpd="sng" w="9525">
            <a:solidFill>
              <a:srgbClr val="FFFF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FFFFFF"/>
                </a:solidFill>
                <a:latin typeface="Playfair Display"/>
                <a:ea typeface="Playfair Display"/>
                <a:cs typeface="Playfair Display"/>
                <a:sym typeface="Playfair Display"/>
              </a:rPr>
              <a:t>KNOWLEDGE</a:t>
            </a:r>
            <a:endParaRPr>
              <a:solidFill>
                <a:srgbClr val="FFFFFF"/>
              </a:solidFill>
              <a:latin typeface="Playfair Display"/>
              <a:ea typeface="Playfair Display"/>
              <a:cs typeface="Playfair Display"/>
              <a:sym typeface="Playfair Display"/>
            </a:endParaRPr>
          </a:p>
        </p:txBody>
      </p:sp>
      <p:sp>
        <p:nvSpPr>
          <p:cNvPr id="172" name="Google Shape;172;p18"/>
          <p:cNvSpPr txBox="1"/>
          <p:nvPr/>
        </p:nvSpPr>
        <p:spPr>
          <a:xfrm>
            <a:off x="5332875" y="3193700"/>
            <a:ext cx="2095500" cy="400200"/>
          </a:xfrm>
          <a:prstGeom prst="rect">
            <a:avLst/>
          </a:prstGeom>
          <a:noFill/>
          <a:ln cap="flat" cmpd="sng" w="9525">
            <a:solidFill>
              <a:srgbClr val="FFFF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FFFFFF"/>
                </a:solidFill>
                <a:latin typeface="Playfair Display"/>
                <a:ea typeface="Playfair Display"/>
                <a:cs typeface="Playfair Display"/>
                <a:sym typeface="Playfair Display"/>
              </a:rPr>
              <a:t>ATTITUDE</a:t>
            </a:r>
            <a:endParaRPr>
              <a:solidFill>
                <a:srgbClr val="FFFFFF"/>
              </a:solidFill>
              <a:latin typeface="Playfair Display"/>
              <a:ea typeface="Playfair Display"/>
              <a:cs typeface="Playfair Display"/>
              <a:sym typeface="Playfair Display"/>
            </a:endParaRPr>
          </a:p>
        </p:txBody>
      </p:sp>
      <p:sp>
        <p:nvSpPr>
          <p:cNvPr id="173" name="Google Shape;173;p18"/>
          <p:cNvSpPr txBox="1"/>
          <p:nvPr/>
        </p:nvSpPr>
        <p:spPr>
          <a:xfrm>
            <a:off x="5332875" y="4336725"/>
            <a:ext cx="2095500" cy="400200"/>
          </a:xfrm>
          <a:prstGeom prst="rect">
            <a:avLst/>
          </a:prstGeom>
          <a:noFill/>
          <a:ln cap="flat" cmpd="sng" w="9525">
            <a:solidFill>
              <a:srgbClr val="FFFF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FFFFFF"/>
                </a:solidFill>
                <a:latin typeface="Playfair Display"/>
                <a:ea typeface="Playfair Display"/>
                <a:cs typeface="Playfair Display"/>
                <a:sym typeface="Playfair Display"/>
              </a:rPr>
              <a:t>PRACTICE</a:t>
            </a:r>
            <a:endParaRPr>
              <a:solidFill>
                <a:srgbClr val="FFFFFF"/>
              </a:solidFill>
              <a:latin typeface="Playfair Display"/>
              <a:ea typeface="Playfair Display"/>
              <a:cs typeface="Playfair Display"/>
              <a:sym typeface="Playfair Display"/>
            </a:endParaRPr>
          </a:p>
        </p:txBody>
      </p:sp>
      <p:cxnSp>
        <p:nvCxnSpPr>
          <p:cNvPr id="174" name="Google Shape;174;p18"/>
          <p:cNvCxnSpPr/>
          <p:nvPr/>
        </p:nvCxnSpPr>
        <p:spPr>
          <a:xfrm>
            <a:off x="4364700" y="3396025"/>
            <a:ext cx="414600" cy="0"/>
          </a:xfrm>
          <a:prstGeom prst="straightConnector1">
            <a:avLst/>
          </a:prstGeom>
          <a:noFill/>
          <a:ln cap="flat" cmpd="sng" w="38100">
            <a:solidFill>
              <a:schemeClr val="dk2"/>
            </a:solidFill>
            <a:prstDash val="solid"/>
            <a:round/>
            <a:headEnd len="med" w="med" type="none"/>
            <a:tailEnd len="med" w="med" type="none"/>
          </a:ln>
        </p:spPr>
      </p:cxnSp>
      <p:cxnSp>
        <p:nvCxnSpPr>
          <p:cNvPr id="175" name="Google Shape;175;p18"/>
          <p:cNvCxnSpPr/>
          <p:nvPr/>
        </p:nvCxnSpPr>
        <p:spPr>
          <a:xfrm>
            <a:off x="4779300" y="4536825"/>
            <a:ext cx="414600" cy="0"/>
          </a:xfrm>
          <a:prstGeom prst="straightConnector1">
            <a:avLst/>
          </a:prstGeom>
          <a:noFill/>
          <a:ln cap="flat" cmpd="sng" w="38100">
            <a:solidFill>
              <a:schemeClr val="dk2"/>
            </a:solidFill>
            <a:prstDash val="solid"/>
            <a:round/>
            <a:headEnd len="med" w="med" type="none"/>
            <a:tailEnd len="med" w="med" type="none"/>
          </a:ln>
        </p:spPr>
      </p:cxnSp>
      <p:cxnSp>
        <p:nvCxnSpPr>
          <p:cNvPr id="176" name="Google Shape;176;p18"/>
          <p:cNvCxnSpPr/>
          <p:nvPr/>
        </p:nvCxnSpPr>
        <p:spPr>
          <a:xfrm>
            <a:off x="4779300" y="3396025"/>
            <a:ext cx="414600" cy="0"/>
          </a:xfrm>
          <a:prstGeom prst="straightConnector1">
            <a:avLst/>
          </a:prstGeom>
          <a:noFill/>
          <a:ln cap="flat" cmpd="sng" w="38100">
            <a:solidFill>
              <a:schemeClr val="dk2"/>
            </a:solidFill>
            <a:prstDash val="solid"/>
            <a:round/>
            <a:headEnd len="med" w="med" type="none"/>
            <a:tailEnd len="med" w="med" type="none"/>
          </a:ln>
        </p:spPr>
      </p:cxnSp>
      <p:cxnSp>
        <p:nvCxnSpPr>
          <p:cNvPr id="177" name="Google Shape;177;p18"/>
          <p:cNvCxnSpPr/>
          <p:nvPr/>
        </p:nvCxnSpPr>
        <p:spPr>
          <a:xfrm>
            <a:off x="4818550" y="2250775"/>
            <a:ext cx="414600" cy="0"/>
          </a:xfrm>
          <a:prstGeom prst="straightConnector1">
            <a:avLst/>
          </a:prstGeom>
          <a:noFill/>
          <a:ln cap="flat" cmpd="sng" w="38100">
            <a:solidFill>
              <a:schemeClr val="dk2"/>
            </a:solidFill>
            <a:prstDash val="solid"/>
            <a:round/>
            <a:headEnd len="med" w="med" type="none"/>
            <a:tailEnd len="med" w="med" type="none"/>
          </a:ln>
        </p:spPr>
      </p:cxnSp>
      <p:cxnSp>
        <p:nvCxnSpPr>
          <p:cNvPr id="178" name="Google Shape;178;p18"/>
          <p:cNvCxnSpPr/>
          <p:nvPr/>
        </p:nvCxnSpPr>
        <p:spPr>
          <a:xfrm>
            <a:off x="4818550" y="2222750"/>
            <a:ext cx="0" cy="2342100"/>
          </a:xfrm>
          <a:prstGeom prst="straightConnector1">
            <a:avLst/>
          </a:prstGeom>
          <a:noFill/>
          <a:ln cap="flat" cmpd="sng" w="28575">
            <a:solidFill>
              <a:schemeClr val="dk2"/>
            </a:solidFill>
            <a:prstDash val="solid"/>
            <a:round/>
            <a:headEnd len="med" w="med" type="none"/>
            <a:tailEnd len="med" w="med" type="none"/>
          </a:ln>
        </p:spPr>
      </p:cxnSp>
      <p:cxnSp>
        <p:nvCxnSpPr>
          <p:cNvPr id="179" name="Google Shape;179;p18"/>
          <p:cNvCxnSpPr>
            <a:endCxn id="171" idx="1"/>
          </p:cNvCxnSpPr>
          <p:nvPr/>
        </p:nvCxnSpPr>
        <p:spPr>
          <a:xfrm flipH="1" rot="10800000">
            <a:off x="4852275" y="2250775"/>
            <a:ext cx="480600" cy="1500"/>
          </a:xfrm>
          <a:prstGeom prst="straightConnector1">
            <a:avLst/>
          </a:prstGeom>
          <a:noFill/>
          <a:ln cap="flat" cmpd="sng" w="28575">
            <a:solidFill>
              <a:schemeClr val="dk2"/>
            </a:solidFill>
            <a:prstDash val="solid"/>
            <a:round/>
            <a:headEnd len="med" w="med" type="none"/>
            <a:tailEnd len="med" w="med" type="triangle"/>
          </a:ln>
        </p:spPr>
      </p:cxnSp>
      <p:cxnSp>
        <p:nvCxnSpPr>
          <p:cNvPr id="180" name="Google Shape;180;p18"/>
          <p:cNvCxnSpPr/>
          <p:nvPr/>
        </p:nvCxnSpPr>
        <p:spPr>
          <a:xfrm flipH="1" rot="10800000">
            <a:off x="4861750" y="3393800"/>
            <a:ext cx="480600" cy="1500"/>
          </a:xfrm>
          <a:prstGeom prst="straightConnector1">
            <a:avLst/>
          </a:prstGeom>
          <a:noFill/>
          <a:ln cap="flat" cmpd="sng" w="28575">
            <a:solidFill>
              <a:schemeClr val="dk2"/>
            </a:solidFill>
            <a:prstDash val="solid"/>
            <a:round/>
            <a:headEnd len="med" w="med" type="none"/>
            <a:tailEnd len="med" w="med" type="triangle"/>
          </a:ln>
        </p:spPr>
      </p:cxnSp>
      <p:cxnSp>
        <p:nvCxnSpPr>
          <p:cNvPr id="181" name="Google Shape;181;p18"/>
          <p:cNvCxnSpPr/>
          <p:nvPr/>
        </p:nvCxnSpPr>
        <p:spPr>
          <a:xfrm flipH="1" rot="10800000">
            <a:off x="4835413" y="4536825"/>
            <a:ext cx="480600" cy="1500"/>
          </a:xfrm>
          <a:prstGeom prst="straightConnector1">
            <a:avLst/>
          </a:prstGeom>
          <a:noFill/>
          <a:ln cap="flat" cmpd="sng" w="28575">
            <a:solidFill>
              <a:schemeClr val="dk2"/>
            </a:solidFill>
            <a:prstDash val="solid"/>
            <a:round/>
            <a:headEnd len="med" w="med" type="none"/>
            <a:tailEnd len="med" w="med" type="triangle"/>
          </a:ln>
        </p:spPr>
      </p:cxnSp>
      <p:sp>
        <p:nvSpPr>
          <p:cNvPr id="182" name="Google Shape;182;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solidFill>
                  <a:schemeClr val="lt1"/>
                </a:solidFill>
                <a:latin typeface="Lato"/>
                <a:ea typeface="Lato"/>
                <a:cs typeface="Lato"/>
                <a:sym typeface="Lato"/>
              </a:rPr>
              <a:t>‹#›</a:t>
            </a:fld>
            <a:endParaRPr>
              <a:solidFill>
                <a:schemeClr val="lt1"/>
              </a:solidFill>
              <a:latin typeface="Lato"/>
              <a:ea typeface="Lato"/>
              <a:cs typeface="Lato"/>
              <a:sym typeface="La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186" name="Shape 186"/>
        <p:cNvGrpSpPr/>
        <p:nvPr/>
      </p:nvGrpSpPr>
      <p:grpSpPr>
        <a:xfrm>
          <a:off x="0" y="0"/>
          <a:ext cx="0" cy="0"/>
          <a:chOff x="0" y="0"/>
          <a:chExt cx="0" cy="0"/>
        </a:xfrm>
      </p:grpSpPr>
      <p:sp>
        <p:nvSpPr>
          <p:cNvPr id="187" name="Google Shape;187;p19"/>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500">
                <a:latin typeface="Playfair Display"/>
                <a:ea typeface="Playfair Display"/>
                <a:cs typeface="Playfair Display"/>
                <a:sym typeface="Playfair Display"/>
              </a:rPr>
              <a:t>METHODOLOGY</a:t>
            </a:r>
            <a:endParaRPr b="1" sz="2500">
              <a:latin typeface="Playfair Display"/>
              <a:ea typeface="Playfair Display"/>
              <a:cs typeface="Playfair Display"/>
              <a:sym typeface="Playfair Display"/>
            </a:endParaRPr>
          </a:p>
        </p:txBody>
      </p:sp>
      <p:sp>
        <p:nvSpPr>
          <p:cNvPr id="188" name="Google Shape;188;p19"/>
          <p:cNvSpPr txBox="1"/>
          <p:nvPr>
            <p:ph idx="1" type="body"/>
          </p:nvPr>
        </p:nvSpPr>
        <p:spPr>
          <a:xfrm>
            <a:off x="1297500" y="1567550"/>
            <a:ext cx="7038900" cy="2911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1600">
                <a:latin typeface="Playfair Display"/>
                <a:ea typeface="Playfair Display"/>
                <a:cs typeface="Playfair Display"/>
                <a:sym typeface="Playfair Display"/>
              </a:rPr>
              <a:t>Research Design/Approach</a:t>
            </a:r>
            <a:endParaRPr b="1" sz="1600">
              <a:latin typeface="Playfair Display"/>
              <a:ea typeface="Playfair Display"/>
              <a:cs typeface="Playfair Display"/>
              <a:sym typeface="Playfair Display"/>
            </a:endParaRPr>
          </a:p>
          <a:p>
            <a:pPr indent="-323850" lvl="0" marL="457200" rtl="0" algn="l">
              <a:lnSpc>
                <a:spcPct val="150000"/>
              </a:lnSpc>
              <a:spcBef>
                <a:spcPts val="1200"/>
              </a:spcBef>
              <a:spcAft>
                <a:spcPts val="0"/>
              </a:spcAft>
              <a:buSzPts val="1500"/>
              <a:buFont typeface="Playfair Display"/>
              <a:buChar char="●"/>
            </a:pPr>
            <a:r>
              <a:rPr lang="en" sz="1500">
                <a:latin typeface="Playfair Display"/>
                <a:ea typeface="Playfair Display"/>
                <a:cs typeface="Playfair Display"/>
                <a:sym typeface="Playfair Display"/>
              </a:rPr>
              <a:t>This study utilized a descriptive cross-sectional survey. </a:t>
            </a:r>
            <a:endParaRPr sz="1500">
              <a:latin typeface="Playfair Display"/>
              <a:ea typeface="Playfair Display"/>
              <a:cs typeface="Playfair Display"/>
              <a:sym typeface="Playfair Display"/>
            </a:endParaRPr>
          </a:p>
          <a:p>
            <a:pPr indent="0" lvl="0" marL="0" rtl="0" algn="l">
              <a:lnSpc>
                <a:spcPct val="150000"/>
              </a:lnSpc>
              <a:spcBef>
                <a:spcPts val="1200"/>
              </a:spcBef>
              <a:spcAft>
                <a:spcPts val="0"/>
              </a:spcAft>
              <a:buNone/>
            </a:pPr>
            <a:r>
              <a:t/>
            </a:r>
            <a:endParaRPr b="1" sz="1600">
              <a:latin typeface="Playfair Display"/>
              <a:ea typeface="Playfair Display"/>
              <a:cs typeface="Playfair Display"/>
              <a:sym typeface="Playfair Display"/>
            </a:endParaRPr>
          </a:p>
          <a:p>
            <a:pPr indent="0" lvl="0" marL="0" rtl="0" algn="l">
              <a:lnSpc>
                <a:spcPct val="150000"/>
              </a:lnSpc>
              <a:spcBef>
                <a:spcPts val="1200"/>
              </a:spcBef>
              <a:spcAft>
                <a:spcPts val="0"/>
              </a:spcAft>
              <a:buNone/>
            </a:pPr>
            <a:r>
              <a:rPr b="1" lang="en" sz="1600">
                <a:latin typeface="Playfair Display"/>
                <a:ea typeface="Playfair Display"/>
                <a:cs typeface="Playfair Display"/>
                <a:sym typeface="Playfair Display"/>
              </a:rPr>
              <a:t>Sampling Technique</a:t>
            </a:r>
            <a:endParaRPr b="1" sz="1600">
              <a:latin typeface="Playfair Display"/>
              <a:ea typeface="Playfair Display"/>
              <a:cs typeface="Playfair Display"/>
              <a:sym typeface="Playfair Display"/>
            </a:endParaRPr>
          </a:p>
          <a:p>
            <a:pPr indent="-323850" lvl="0" marL="457200" rtl="0" algn="l">
              <a:lnSpc>
                <a:spcPct val="150000"/>
              </a:lnSpc>
              <a:spcBef>
                <a:spcPts val="1200"/>
              </a:spcBef>
              <a:spcAft>
                <a:spcPts val="0"/>
              </a:spcAft>
              <a:buSzPts val="1500"/>
              <a:buFont typeface="Playfair Display"/>
              <a:buChar char="●"/>
            </a:pPr>
            <a:r>
              <a:rPr lang="en" sz="1500">
                <a:latin typeface="Playfair Display"/>
                <a:ea typeface="Playfair Display"/>
                <a:cs typeface="Playfair Display"/>
                <a:sym typeface="Playfair Display"/>
              </a:rPr>
              <a:t>Purposive Sampling Technique </a:t>
            </a:r>
            <a:endParaRPr sz="1500">
              <a:latin typeface="Playfair Display"/>
              <a:ea typeface="Playfair Display"/>
              <a:cs typeface="Playfair Display"/>
              <a:sym typeface="Playfair Display"/>
            </a:endParaRPr>
          </a:p>
          <a:p>
            <a:pPr indent="0" lvl="0" marL="0" rtl="0" algn="l">
              <a:spcBef>
                <a:spcPts val="1200"/>
              </a:spcBef>
              <a:spcAft>
                <a:spcPts val="1200"/>
              </a:spcAft>
              <a:buNone/>
            </a:pPr>
            <a:r>
              <a:t/>
            </a:r>
            <a:endParaRPr sz="1500">
              <a:latin typeface="Arial"/>
              <a:ea typeface="Arial"/>
              <a:cs typeface="Arial"/>
              <a:sym typeface="Arial"/>
            </a:endParaRPr>
          </a:p>
        </p:txBody>
      </p:sp>
      <p:sp>
        <p:nvSpPr>
          <p:cNvPr id="189" name="Google Shape;189;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solidFill>
                  <a:schemeClr val="lt1"/>
                </a:solidFill>
                <a:latin typeface="Lato"/>
                <a:ea typeface="Lato"/>
                <a:cs typeface="Lato"/>
                <a:sym typeface="Lato"/>
              </a:rPr>
              <a:t>‹#›</a:t>
            </a:fld>
            <a:endParaRPr>
              <a:solidFill>
                <a:schemeClr val="lt1"/>
              </a:solidFill>
              <a:latin typeface="Lato"/>
              <a:ea typeface="Lato"/>
              <a:cs typeface="Lato"/>
              <a:sym typeface="La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193" name="Shape 193"/>
        <p:cNvGrpSpPr/>
        <p:nvPr/>
      </p:nvGrpSpPr>
      <p:grpSpPr>
        <a:xfrm>
          <a:off x="0" y="0"/>
          <a:ext cx="0" cy="0"/>
          <a:chOff x="0" y="0"/>
          <a:chExt cx="0" cy="0"/>
        </a:xfrm>
      </p:grpSpPr>
      <p:sp>
        <p:nvSpPr>
          <p:cNvPr id="194" name="Google Shape;194;p20"/>
          <p:cNvSpPr txBox="1"/>
          <p:nvPr>
            <p:ph type="title"/>
          </p:nvPr>
        </p:nvSpPr>
        <p:spPr>
          <a:xfrm>
            <a:off x="1297500" y="426350"/>
            <a:ext cx="7038900" cy="914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500">
                <a:latin typeface="Playfair Display"/>
                <a:ea typeface="Playfair Display"/>
                <a:cs typeface="Playfair Display"/>
                <a:sym typeface="Playfair Display"/>
              </a:rPr>
              <a:t>METHODOLOGY</a:t>
            </a:r>
            <a:endParaRPr b="1" sz="2500">
              <a:latin typeface="Playfair Display"/>
              <a:ea typeface="Playfair Display"/>
              <a:cs typeface="Playfair Display"/>
              <a:sym typeface="Playfair Display"/>
            </a:endParaRPr>
          </a:p>
        </p:txBody>
      </p:sp>
      <p:sp>
        <p:nvSpPr>
          <p:cNvPr id="195" name="Google Shape;195;p20"/>
          <p:cNvSpPr txBox="1"/>
          <p:nvPr>
            <p:ph idx="1" type="body"/>
          </p:nvPr>
        </p:nvSpPr>
        <p:spPr>
          <a:xfrm>
            <a:off x="1297500" y="1340450"/>
            <a:ext cx="7038900" cy="3381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1600">
                <a:latin typeface="Playfair Display"/>
                <a:ea typeface="Playfair Display"/>
                <a:cs typeface="Playfair Display"/>
                <a:sym typeface="Playfair Display"/>
              </a:rPr>
              <a:t>Population of the Study</a:t>
            </a:r>
            <a:endParaRPr sz="1500">
              <a:latin typeface="Playfair Display"/>
              <a:ea typeface="Playfair Display"/>
              <a:cs typeface="Playfair Display"/>
              <a:sym typeface="Playfair Display"/>
            </a:endParaRPr>
          </a:p>
          <a:p>
            <a:pPr indent="-323850" lvl="0" marL="457200" rtl="0" algn="l">
              <a:lnSpc>
                <a:spcPct val="150000"/>
              </a:lnSpc>
              <a:spcBef>
                <a:spcPts val="1200"/>
              </a:spcBef>
              <a:spcAft>
                <a:spcPts val="0"/>
              </a:spcAft>
              <a:buSzPts val="1500"/>
              <a:buFont typeface="Playfair Display"/>
              <a:buChar char="●"/>
            </a:pPr>
            <a:r>
              <a:rPr lang="en" sz="1500">
                <a:latin typeface="Playfair Display"/>
                <a:ea typeface="Playfair Display"/>
                <a:cs typeface="Playfair Display"/>
                <a:sym typeface="Playfair Display"/>
              </a:rPr>
              <a:t>A total of 314 individuals participated in this study.</a:t>
            </a:r>
            <a:endParaRPr sz="1500">
              <a:latin typeface="Playfair Display"/>
              <a:ea typeface="Playfair Display"/>
              <a:cs typeface="Playfair Display"/>
              <a:sym typeface="Playfair Display"/>
            </a:endParaRPr>
          </a:p>
          <a:p>
            <a:pPr indent="-323850" lvl="0" marL="457200" rtl="0" algn="l">
              <a:lnSpc>
                <a:spcPct val="150000"/>
              </a:lnSpc>
              <a:spcBef>
                <a:spcPts val="0"/>
              </a:spcBef>
              <a:spcAft>
                <a:spcPts val="0"/>
              </a:spcAft>
              <a:buSzPts val="1500"/>
              <a:buFont typeface="Playfair Display"/>
              <a:buChar char="●"/>
            </a:pPr>
            <a:r>
              <a:rPr lang="en" sz="1500">
                <a:latin typeface="Playfair Display"/>
                <a:ea typeface="Playfair Display"/>
                <a:cs typeface="Playfair Display"/>
                <a:sym typeface="Playfair Display"/>
              </a:rPr>
              <a:t>The participants were nursing students (18 years old and above), studying in a college or a university (either public or private) inside Metro Manila.</a:t>
            </a:r>
            <a:endParaRPr sz="1500">
              <a:latin typeface="Playfair Display"/>
              <a:ea typeface="Playfair Display"/>
              <a:cs typeface="Playfair Display"/>
              <a:sym typeface="Playfair Display"/>
            </a:endParaRPr>
          </a:p>
          <a:p>
            <a:pPr indent="-323850" lvl="0" marL="457200" rtl="0" algn="l">
              <a:lnSpc>
                <a:spcPct val="150000"/>
              </a:lnSpc>
              <a:spcBef>
                <a:spcPts val="0"/>
              </a:spcBef>
              <a:spcAft>
                <a:spcPts val="0"/>
              </a:spcAft>
              <a:buSzPts val="1500"/>
              <a:buFont typeface="Playfair Display"/>
              <a:buChar char="●"/>
            </a:pPr>
            <a:r>
              <a:rPr lang="en" sz="1500">
                <a:latin typeface="Playfair Display"/>
                <a:ea typeface="Playfair Display"/>
                <a:cs typeface="Playfair Display"/>
                <a:sym typeface="Playfair Display"/>
              </a:rPr>
              <a:t>Currently enrolled in academic year 2020-2021.</a:t>
            </a:r>
            <a:endParaRPr sz="1500">
              <a:latin typeface="Playfair Display"/>
              <a:ea typeface="Playfair Display"/>
              <a:cs typeface="Playfair Display"/>
              <a:sym typeface="Playfair Display"/>
            </a:endParaRPr>
          </a:p>
          <a:p>
            <a:pPr indent="-323850" lvl="0" marL="457200" rtl="0" algn="l">
              <a:lnSpc>
                <a:spcPct val="150000"/>
              </a:lnSpc>
              <a:spcBef>
                <a:spcPts val="0"/>
              </a:spcBef>
              <a:spcAft>
                <a:spcPts val="0"/>
              </a:spcAft>
              <a:buSzPts val="1500"/>
              <a:buFont typeface="Playfair Display"/>
              <a:buChar char="●"/>
            </a:pPr>
            <a:r>
              <a:rPr lang="en" sz="1500">
                <a:latin typeface="Playfair Display"/>
                <a:ea typeface="Playfair Display"/>
                <a:cs typeface="Playfair Display"/>
                <a:sym typeface="Playfair Display"/>
              </a:rPr>
              <a:t>Had access to internet connection and understands the English language.</a:t>
            </a:r>
            <a:endParaRPr sz="1500">
              <a:latin typeface="Playfair Display"/>
              <a:ea typeface="Playfair Display"/>
              <a:cs typeface="Playfair Display"/>
              <a:sym typeface="Playfair Display"/>
            </a:endParaRPr>
          </a:p>
        </p:txBody>
      </p:sp>
      <p:sp>
        <p:nvSpPr>
          <p:cNvPr id="196" name="Google Shape;196;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solidFill>
                  <a:schemeClr val="lt1"/>
                </a:solidFill>
                <a:latin typeface="Lato"/>
                <a:ea typeface="Lato"/>
                <a:cs typeface="Lato"/>
                <a:sym typeface="Lato"/>
              </a:rPr>
              <a:t>‹#›</a:t>
            </a:fld>
            <a:endParaRPr>
              <a:solidFill>
                <a:schemeClr val="lt1"/>
              </a:solidFill>
              <a:latin typeface="Lato"/>
              <a:ea typeface="Lato"/>
              <a:cs typeface="Lato"/>
              <a:sym typeface="La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200" name="Shape 200"/>
        <p:cNvGrpSpPr/>
        <p:nvPr/>
      </p:nvGrpSpPr>
      <p:grpSpPr>
        <a:xfrm>
          <a:off x="0" y="0"/>
          <a:ext cx="0" cy="0"/>
          <a:chOff x="0" y="0"/>
          <a:chExt cx="0" cy="0"/>
        </a:xfrm>
      </p:grpSpPr>
      <p:sp>
        <p:nvSpPr>
          <p:cNvPr id="201" name="Google Shape;201;p21"/>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500">
                <a:latin typeface="Playfair Display"/>
                <a:ea typeface="Playfair Display"/>
                <a:cs typeface="Playfair Display"/>
                <a:sym typeface="Playfair Display"/>
              </a:rPr>
              <a:t>METHODOLOGY</a:t>
            </a:r>
            <a:endParaRPr b="1" sz="2500">
              <a:latin typeface="Playfair Display"/>
              <a:ea typeface="Playfair Display"/>
              <a:cs typeface="Playfair Display"/>
              <a:sym typeface="Playfair Display"/>
            </a:endParaRPr>
          </a:p>
          <a:p>
            <a:pPr indent="0" lvl="0" marL="0" rtl="0" algn="l">
              <a:spcBef>
                <a:spcPts val="0"/>
              </a:spcBef>
              <a:spcAft>
                <a:spcPts val="0"/>
              </a:spcAft>
              <a:buNone/>
            </a:pPr>
            <a:r>
              <a:t/>
            </a:r>
            <a:endParaRPr/>
          </a:p>
        </p:txBody>
      </p:sp>
      <p:sp>
        <p:nvSpPr>
          <p:cNvPr id="202" name="Google Shape;202;p21"/>
          <p:cNvSpPr txBox="1"/>
          <p:nvPr>
            <p:ph idx="1" type="body"/>
          </p:nvPr>
        </p:nvSpPr>
        <p:spPr>
          <a:xfrm>
            <a:off x="1297500" y="1567550"/>
            <a:ext cx="7038900" cy="2911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1600">
                <a:latin typeface="Playfair Display"/>
                <a:ea typeface="Playfair Display"/>
                <a:cs typeface="Playfair Display"/>
                <a:sym typeface="Playfair Display"/>
              </a:rPr>
              <a:t>Setting of the Study</a:t>
            </a:r>
            <a:endParaRPr b="1" sz="1600">
              <a:latin typeface="Playfair Display"/>
              <a:ea typeface="Playfair Display"/>
              <a:cs typeface="Playfair Display"/>
              <a:sym typeface="Playfair Display"/>
            </a:endParaRPr>
          </a:p>
          <a:p>
            <a:pPr indent="-323850" lvl="0" marL="457200" rtl="0" algn="just">
              <a:lnSpc>
                <a:spcPct val="150000"/>
              </a:lnSpc>
              <a:spcBef>
                <a:spcPts val="1200"/>
              </a:spcBef>
              <a:spcAft>
                <a:spcPts val="0"/>
              </a:spcAft>
              <a:buSzPts val="1500"/>
              <a:buFont typeface="Playfair Display"/>
              <a:buChar char="●"/>
            </a:pPr>
            <a:r>
              <a:rPr lang="en" sz="1500">
                <a:latin typeface="Playfair Display"/>
                <a:ea typeface="Playfair Display"/>
                <a:cs typeface="Playfair Display"/>
                <a:sym typeface="Playfair Display"/>
              </a:rPr>
              <a:t>Having the Philippines coined as the social media capital of the world (Sanchez, 2020), the researchers took this as an advantage in spreading their reach in their target participants.  The link of the questionnaire was sent through emails, Facebook Messenger, and other social media.</a:t>
            </a:r>
            <a:endParaRPr b="1" sz="1600">
              <a:latin typeface="Playfair Display"/>
              <a:ea typeface="Playfair Display"/>
              <a:cs typeface="Playfair Display"/>
              <a:sym typeface="Playfair Display"/>
            </a:endParaRPr>
          </a:p>
        </p:txBody>
      </p:sp>
      <p:sp>
        <p:nvSpPr>
          <p:cNvPr id="203" name="Google Shape;203;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solidFill>
                  <a:schemeClr val="lt1"/>
                </a:solidFill>
                <a:latin typeface="Lato"/>
                <a:ea typeface="Lato"/>
                <a:cs typeface="Lato"/>
                <a:sym typeface="Lato"/>
              </a:rPr>
              <a:t>‹#›</a:t>
            </a:fld>
            <a:endParaRPr>
              <a:solidFill>
                <a:schemeClr val="lt1"/>
              </a:solidFill>
              <a:latin typeface="Lato"/>
              <a:ea typeface="Lato"/>
              <a:cs typeface="Lato"/>
              <a:sym typeface="La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207" name="Shape 207"/>
        <p:cNvGrpSpPr/>
        <p:nvPr/>
      </p:nvGrpSpPr>
      <p:grpSpPr>
        <a:xfrm>
          <a:off x="0" y="0"/>
          <a:ext cx="0" cy="0"/>
          <a:chOff x="0" y="0"/>
          <a:chExt cx="0" cy="0"/>
        </a:xfrm>
      </p:grpSpPr>
      <p:sp>
        <p:nvSpPr>
          <p:cNvPr id="208" name="Google Shape;208;p22"/>
          <p:cNvSpPr txBox="1"/>
          <p:nvPr>
            <p:ph type="title"/>
          </p:nvPr>
        </p:nvSpPr>
        <p:spPr>
          <a:xfrm>
            <a:off x="1297500" y="393750"/>
            <a:ext cx="7038900" cy="709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500">
                <a:latin typeface="Playfair Display"/>
                <a:ea typeface="Playfair Display"/>
                <a:cs typeface="Playfair Display"/>
                <a:sym typeface="Playfair Display"/>
              </a:rPr>
              <a:t>METHODOLOGY</a:t>
            </a:r>
            <a:endParaRPr b="1" sz="2500">
              <a:latin typeface="Playfair Display"/>
              <a:ea typeface="Playfair Display"/>
              <a:cs typeface="Playfair Display"/>
              <a:sym typeface="Playfair Display"/>
            </a:endParaRPr>
          </a:p>
          <a:p>
            <a:pPr indent="0" lvl="0" marL="0" rtl="0" algn="l">
              <a:spcBef>
                <a:spcPts val="0"/>
              </a:spcBef>
              <a:spcAft>
                <a:spcPts val="0"/>
              </a:spcAft>
              <a:buNone/>
            </a:pPr>
            <a:r>
              <a:t/>
            </a:r>
            <a:endParaRPr/>
          </a:p>
        </p:txBody>
      </p:sp>
      <p:sp>
        <p:nvSpPr>
          <p:cNvPr id="209" name="Google Shape;209;p22"/>
          <p:cNvSpPr txBox="1"/>
          <p:nvPr>
            <p:ph idx="1" type="body"/>
          </p:nvPr>
        </p:nvSpPr>
        <p:spPr>
          <a:xfrm>
            <a:off x="1297500" y="1152050"/>
            <a:ext cx="7038900" cy="36519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b="1" lang="en" sz="1600">
                <a:latin typeface="Playfair Display"/>
                <a:ea typeface="Playfair Display"/>
                <a:cs typeface="Playfair Display"/>
                <a:sym typeface="Playfair Display"/>
              </a:rPr>
              <a:t>Research Instrument</a:t>
            </a:r>
            <a:endParaRPr b="1" sz="1600">
              <a:latin typeface="Playfair Display"/>
              <a:ea typeface="Playfair Display"/>
              <a:cs typeface="Playfair Display"/>
              <a:sym typeface="Playfair Display"/>
            </a:endParaRPr>
          </a:p>
          <a:p>
            <a:pPr indent="-323850" lvl="0" marL="457200" rtl="0" algn="l">
              <a:lnSpc>
                <a:spcPct val="150000"/>
              </a:lnSpc>
              <a:spcBef>
                <a:spcPts val="1200"/>
              </a:spcBef>
              <a:spcAft>
                <a:spcPts val="0"/>
              </a:spcAft>
              <a:buSzPts val="1500"/>
              <a:buFont typeface="Playfair Display"/>
              <a:buChar char="●"/>
            </a:pPr>
            <a:r>
              <a:rPr lang="en" sz="1500">
                <a:latin typeface="Playfair Display"/>
                <a:ea typeface="Playfair Display"/>
                <a:cs typeface="Playfair Display"/>
                <a:sym typeface="Playfair Display"/>
              </a:rPr>
              <a:t>4 sets of Questionnaire</a:t>
            </a:r>
            <a:endParaRPr sz="1500">
              <a:latin typeface="Playfair Display"/>
              <a:ea typeface="Playfair Display"/>
              <a:cs typeface="Playfair Display"/>
              <a:sym typeface="Playfair Display"/>
            </a:endParaRPr>
          </a:p>
          <a:p>
            <a:pPr indent="-323850" lvl="0" marL="914400" rtl="0" algn="l">
              <a:lnSpc>
                <a:spcPct val="150000"/>
              </a:lnSpc>
              <a:spcBef>
                <a:spcPts val="0"/>
              </a:spcBef>
              <a:spcAft>
                <a:spcPts val="0"/>
              </a:spcAft>
              <a:buSzPts val="1500"/>
              <a:buFont typeface="Playfair Display"/>
              <a:buChar char="-"/>
            </a:pPr>
            <a:r>
              <a:rPr lang="en" sz="1500">
                <a:latin typeface="Playfair Display"/>
                <a:ea typeface="Playfair Display"/>
                <a:cs typeface="Playfair Display"/>
                <a:sym typeface="Playfair Display"/>
              </a:rPr>
              <a:t>First Part - Respondent’s information</a:t>
            </a:r>
            <a:endParaRPr sz="1500">
              <a:latin typeface="Playfair Display"/>
              <a:ea typeface="Playfair Display"/>
              <a:cs typeface="Playfair Display"/>
              <a:sym typeface="Playfair Display"/>
            </a:endParaRPr>
          </a:p>
          <a:p>
            <a:pPr indent="-323850" lvl="0" marL="914400" rtl="0" algn="l">
              <a:lnSpc>
                <a:spcPct val="150000"/>
              </a:lnSpc>
              <a:spcBef>
                <a:spcPts val="0"/>
              </a:spcBef>
              <a:spcAft>
                <a:spcPts val="0"/>
              </a:spcAft>
              <a:buSzPts val="1500"/>
              <a:buFont typeface="Playfair Display"/>
              <a:buChar char="-"/>
            </a:pPr>
            <a:r>
              <a:rPr lang="en" sz="1500">
                <a:latin typeface="Playfair Display"/>
                <a:ea typeface="Playfair Display"/>
                <a:cs typeface="Playfair Display"/>
                <a:sym typeface="Playfair Display"/>
              </a:rPr>
              <a:t>Second Part - Questionnaire on COVID-19 Knowledge</a:t>
            </a:r>
            <a:endParaRPr sz="1500">
              <a:latin typeface="Playfair Display"/>
              <a:ea typeface="Playfair Display"/>
              <a:cs typeface="Playfair Display"/>
              <a:sym typeface="Playfair Display"/>
            </a:endParaRPr>
          </a:p>
          <a:p>
            <a:pPr indent="-323850" lvl="0" marL="914400" rtl="0" algn="l">
              <a:lnSpc>
                <a:spcPct val="150000"/>
              </a:lnSpc>
              <a:spcBef>
                <a:spcPts val="0"/>
              </a:spcBef>
              <a:spcAft>
                <a:spcPts val="0"/>
              </a:spcAft>
              <a:buSzPts val="1500"/>
              <a:buFont typeface="Playfair Display"/>
              <a:buChar char="-"/>
            </a:pPr>
            <a:r>
              <a:rPr lang="en" sz="1500">
                <a:latin typeface="Playfair Display"/>
                <a:ea typeface="Playfair Display"/>
                <a:cs typeface="Playfair Display"/>
                <a:sym typeface="Playfair Display"/>
              </a:rPr>
              <a:t>Third Part - Attitude statement regarding COVID-19</a:t>
            </a:r>
            <a:endParaRPr sz="1500">
              <a:latin typeface="Playfair Display"/>
              <a:ea typeface="Playfair Display"/>
              <a:cs typeface="Playfair Display"/>
              <a:sym typeface="Playfair Display"/>
            </a:endParaRPr>
          </a:p>
          <a:p>
            <a:pPr indent="-323850" lvl="0" marL="914400" rtl="0" algn="l">
              <a:lnSpc>
                <a:spcPct val="150000"/>
              </a:lnSpc>
              <a:spcBef>
                <a:spcPts val="0"/>
              </a:spcBef>
              <a:spcAft>
                <a:spcPts val="0"/>
              </a:spcAft>
              <a:buSzPts val="1500"/>
              <a:buFont typeface="Playfair Display"/>
              <a:buChar char="-"/>
            </a:pPr>
            <a:r>
              <a:rPr lang="en" sz="1500">
                <a:latin typeface="Playfair Display"/>
                <a:ea typeface="Playfair Display"/>
                <a:cs typeface="Playfair Display"/>
                <a:sym typeface="Playfair Display"/>
              </a:rPr>
              <a:t>Fourth Part - Practices related to COVID-19</a:t>
            </a:r>
            <a:endParaRPr sz="1500">
              <a:latin typeface="Playfair Display"/>
              <a:ea typeface="Playfair Display"/>
              <a:cs typeface="Playfair Display"/>
              <a:sym typeface="Playfair Display"/>
            </a:endParaRPr>
          </a:p>
          <a:p>
            <a:pPr indent="0" lvl="0" marL="0" rtl="0" algn="just">
              <a:spcBef>
                <a:spcPts val="1200"/>
              </a:spcBef>
              <a:spcAft>
                <a:spcPts val="0"/>
              </a:spcAft>
              <a:buNone/>
            </a:pPr>
            <a:r>
              <a:rPr b="1" lang="en" sz="1600">
                <a:latin typeface="Playfair Display"/>
                <a:ea typeface="Playfair Display"/>
                <a:cs typeface="Playfair Display"/>
                <a:sym typeface="Playfair Display"/>
              </a:rPr>
              <a:t>Method of Data Analysis</a:t>
            </a:r>
            <a:endParaRPr b="1" sz="1600">
              <a:latin typeface="Playfair Display"/>
              <a:ea typeface="Playfair Display"/>
              <a:cs typeface="Playfair Display"/>
              <a:sym typeface="Playfair Display"/>
            </a:endParaRPr>
          </a:p>
          <a:p>
            <a:pPr indent="-323850" lvl="0" marL="457200" rtl="0" algn="l">
              <a:lnSpc>
                <a:spcPct val="150000"/>
              </a:lnSpc>
              <a:spcBef>
                <a:spcPts val="1200"/>
              </a:spcBef>
              <a:spcAft>
                <a:spcPts val="0"/>
              </a:spcAft>
              <a:buSzPts val="1500"/>
              <a:buFont typeface="Playfair Display"/>
              <a:buChar char="●"/>
            </a:pPr>
            <a:r>
              <a:rPr lang="en" sz="1500">
                <a:latin typeface="Playfair Display"/>
                <a:ea typeface="Playfair Display"/>
                <a:cs typeface="Playfair Display"/>
                <a:sym typeface="Playfair Display"/>
              </a:rPr>
              <a:t>This study used frequency, percentage, mean, standard deviation, independent t-test, and one-way ANOVA to be able to analyze the data gathered from the selected participants.</a:t>
            </a:r>
            <a:endParaRPr sz="1500">
              <a:latin typeface="Playfair Display"/>
              <a:ea typeface="Playfair Display"/>
              <a:cs typeface="Playfair Display"/>
              <a:sym typeface="Playfair Display"/>
            </a:endParaRPr>
          </a:p>
        </p:txBody>
      </p:sp>
      <p:sp>
        <p:nvSpPr>
          <p:cNvPr id="210" name="Google Shape;210;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solidFill>
                  <a:schemeClr val="lt1"/>
                </a:solidFill>
                <a:latin typeface="Lato"/>
                <a:ea typeface="Lato"/>
                <a:cs typeface="Lato"/>
                <a:sym typeface="Lato"/>
              </a:rPr>
              <a:t>‹#›</a:t>
            </a:fld>
            <a:endParaRPr>
              <a:solidFill>
                <a:schemeClr val="lt1"/>
              </a:solidFill>
              <a:latin typeface="Lato"/>
              <a:ea typeface="Lato"/>
              <a:cs typeface="Lato"/>
              <a:sym typeface="La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214" name="Shape 214"/>
        <p:cNvGrpSpPr/>
        <p:nvPr/>
      </p:nvGrpSpPr>
      <p:grpSpPr>
        <a:xfrm>
          <a:off x="0" y="0"/>
          <a:ext cx="0" cy="0"/>
          <a:chOff x="0" y="0"/>
          <a:chExt cx="0" cy="0"/>
        </a:xfrm>
      </p:grpSpPr>
      <p:sp>
        <p:nvSpPr>
          <p:cNvPr id="215" name="Google Shape;215;p23"/>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500">
                <a:latin typeface="Playfair Display"/>
                <a:ea typeface="Playfair Display"/>
                <a:cs typeface="Playfair Display"/>
                <a:sym typeface="Playfair Display"/>
              </a:rPr>
              <a:t>METHODOLOGY</a:t>
            </a:r>
            <a:endParaRPr b="1" sz="2500">
              <a:latin typeface="Playfair Display"/>
              <a:ea typeface="Playfair Display"/>
              <a:cs typeface="Playfair Display"/>
              <a:sym typeface="Playfair Display"/>
            </a:endParaRPr>
          </a:p>
        </p:txBody>
      </p:sp>
      <p:sp>
        <p:nvSpPr>
          <p:cNvPr id="216" name="Google Shape;216;p23"/>
          <p:cNvSpPr txBox="1"/>
          <p:nvPr>
            <p:ph idx="1" type="body"/>
          </p:nvPr>
        </p:nvSpPr>
        <p:spPr>
          <a:xfrm>
            <a:off x="1297500" y="1567550"/>
            <a:ext cx="7038900" cy="3358500"/>
          </a:xfrm>
          <a:prstGeom prst="rect">
            <a:avLst/>
          </a:prstGeom>
        </p:spPr>
        <p:txBody>
          <a:bodyPr anchorCtr="0" anchor="t" bIns="91425" lIns="91425" spcFirstLastPara="1" rIns="91425" wrap="square" tIns="91425">
            <a:normAutofit/>
          </a:bodyPr>
          <a:lstStyle/>
          <a:p>
            <a:pPr indent="0" lvl="0" marL="0" rtl="0" algn="l">
              <a:lnSpc>
                <a:spcPct val="115000"/>
              </a:lnSpc>
              <a:spcBef>
                <a:spcPts val="1200"/>
              </a:spcBef>
              <a:spcAft>
                <a:spcPts val="0"/>
              </a:spcAft>
              <a:buNone/>
            </a:pPr>
            <a:r>
              <a:rPr b="1" lang="en" sz="1600">
                <a:latin typeface="Playfair Display"/>
                <a:ea typeface="Playfair Display"/>
                <a:cs typeface="Playfair Display"/>
                <a:sym typeface="Playfair Display"/>
              </a:rPr>
              <a:t>Ethical Consideration</a:t>
            </a:r>
            <a:endParaRPr b="1" sz="1600">
              <a:latin typeface="Playfair Display"/>
              <a:ea typeface="Playfair Display"/>
              <a:cs typeface="Playfair Display"/>
              <a:sym typeface="Playfair Display"/>
            </a:endParaRPr>
          </a:p>
          <a:p>
            <a:pPr indent="-323850" lvl="0" marL="742950" rtl="0" algn="just">
              <a:lnSpc>
                <a:spcPct val="150000"/>
              </a:lnSpc>
              <a:spcBef>
                <a:spcPts val="1200"/>
              </a:spcBef>
              <a:spcAft>
                <a:spcPts val="0"/>
              </a:spcAft>
              <a:buSzPts val="1500"/>
              <a:buFont typeface="Playfair Display"/>
              <a:buChar char="●"/>
            </a:pPr>
            <a:r>
              <a:rPr lang="en" sz="1500">
                <a:latin typeface="Playfair Display"/>
                <a:ea typeface="Playfair Display"/>
                <a:cs typeface="Playfair Display"/>
                <a:sym typeface="Playfair Display"/>
              </a:rPr>
              <a:t>The study was approved by San Beda University - Research Ethics Board with Protocol Number 2020-040.</a:t>
            </a:r>
            <a:endParaRPr sz="1500">
              <a:latin typeface="Playfair Display"/>
              <a:ea typeface="Playfair Display"/>
              <a:cs typeface="Playfair Display"/>
              <a:sym typeface="Playfair Display"/>
            </a:endParaRPr>
          </a:p>
        </p:txBody>
      </p:sp>
      <p:sp>
        <p:nvSpPr>
          <p:cNvPr id="217" name="Google Shape;217;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solidFill>
                  <a:schemeClr val="lt1"/>
                </a:solidFill>
                <a:latin typeface="Lato"/>
                <a:ea typeface="Lato"/>
                <a:cs typeface="Lato"/>
                <a:sym typeface="Lato"/>
              </a:rPr>
              <a:t>‹#›</a:t>
            </a:fld>
            <a:endParaRPr>
              <a:solidFill>
                <a:schemeClr val="lt1"/>
              </a:solidFill>
              <a:latin typeface="Lato"/>
              <a:ea typeface="Lato"/>
              <a:cs typeface="Lato"/>
              <a:sym typeface="Lat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221" name="Shape 221"/>
        <p:cNvGrpSpPr/>
        <p:nvPr/>
      </p:nvGrpSpPr>
      <p:grpSpPr>
        <a:xfrm>
          <a:off x="0" y="0"/>
          <a:ext cx="0" cy="0"/>
          <a:chOff x="0" y="0"/>
          <a:chExt cx="0" cy="0"/>
        </a:xfrm>
      </p:grpSpPr>
      <p:sp>
        <p:nvSpPr>
          <p:cNvPr id="222" name="Google Shape;222;p24"/>
          <p:cNvSpPr txBox="1"/>
          <p:nvPr>
            <p:ph type="title"/>
          </p:nvPr>
        </p:nvSpPr>
        <p:spPr>
          <a:xfrm>
            <a:off x="1297500" y="393750"/>
            <a:ext cx="7038900" cy="611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500">
                <a:latin typeface="Playfair Display"/>
                <a:ea typeface="Playfair Display"/>
                <a:cs typeface="Playfair Display"/>
                <a:sym typeface="Playfair Display"/>
              </a:rPr>
              <a:t>RESULTS</a:t>
            </a:r>
            <a:endParaRPr b="1" sz="2500">
              <a:latin typeface="Playfair Display"/>
              <a:ea typeface="Playfair Display"/>
              <a:cs typeface="Playfair Display"/>
              <a:sym typeface="Playfair Display"/>
            </a:endParaRPr>
          </a:p>
        </p:txBody>
      </p:sp>
      <p:sp>
        <p:nvSpPr>
          <p:cNvPr id="223" name="Google Shape;223;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solidFill>
                  <a:schemeClr val="lt1"/>
                </a:solidFill>
                <a:latin typeface="Lato"/>
                <a:ea typeface="Lato"/>
                <a:cs typeface="Lato"/>
                <a:sym typeface="Lato"/>
              </a:rPr>
              <a:t>‹#›</a:t>
            </a:fld>
            <a:endParaRPr>
              <a:solidFill>
                <a:schemeClr val="lt1"/>
              </a:solidFill>
              <a:latin typeface="Lato"/>
              <a:ea typeface="Lato"/>
              <a:cs typeface="Lato"/>
              <a:sym typeface="Lato"/>
            </a:endParaRPr>
          </a:p>
        </p:txBody>
      </p:sp>
      <p:pic>
        <p:nvPicPr>
          <p:cNvPr id="224" name="Google Shape;224;p24"/>
          <p:cNvPicPr preferRelativeResize="0"/>
          <p:nvPr/>
        </p:nvPicPr>
        <p:blipFill rotWithShape="1">
          <a:blip r:embed="rId3">
            <a:alphaModFix/>
          </a:blip>
          <a:srcRect b="12536" l="30082" r="33572" t="25154"/>
          <a:stretch/>
        </p:blipFill>
        <p:spPr>
          <a:xfrm>
            <a:off x="3890900" y="453350"/>
            <a:ext cx="4581550" cy="4415700"/>
          </a:xfrm>
          <a:prstGeom prst="rect">
            <a:avLst/>
          </a:prstGeom>
          <a:noFill/>
          <a:ln>
            <a:noFill/>
          </a:ln>
        </p:spPr>
      </p:pic>
      <p:sp>
        <p:nvSpPr>
          <p:cNvPr id="225" name="Google Shape;225;p24"/>
          <p:cNvSpPr txBox="1"/>
          <p:nvPr/>
        </p:nvSpPr>
        <p:spPr>
          <a:xfrm>
            <a:off x="736350" y="1535175"/>
            <a:ext cx="2950800" cy="7620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1200"/>
              </a:spcBef>
              <a:spcAft>
                <a:spcPts val="1200"/>
              </a:spcAft>
              <a:buNone/>
            </a:pPr>
            <a:r>
              <a:rPr lang="en" sz="1500">
                <a:solidFill>
                  <a:schemeClr val="lt1"/>
                </a:solidFill>
                <a:latin typeface="Playfair Display"/>
                <a:ea typeface="Playfair Display"/>
                <a:cs typeface="Playfair Display"/>
                <a:sym typeface="Playfair Display"/>
              </a:rPr>
              <a:t>Table 1. Characteristics of the Participants (n=314)</a:t>
            </a:r>
            <a:endParaRPr sz="1500">
              <a:solidFill>
                <a:schemeClr val="lt1"/>
              </a:solidFill>
              <a:latin typeface="Playfair Display"/>
              <a:ea typeface="Playfair Display"/>
              <a:cs typeface="Playfair Display"/>
              <a:sym typeface="Playfair Display"/>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229" name="Shape 229"/>
        <p:cNvGrpSpPr/>
        <p:nvPr/>
      </p:nvGrpSpPr>
      <p:grpSpPr>
        <a:xfrm>
          <a:off x="0" y="0"/>
          <a:ext cx="0" cy="0"/>
          <a:chOff x="0" y="0"/>
          <a:chExt cx="0" cy="0"/>
        </a:xfrm>
      </p:grpSpPr>
      <p:sp>
        <p:nvSpPr>
          <p:cNvPr id="230" name="Google Shape;230;p25"/>
          <p:cNvSpPr txBox="1"/>
          <p:nvPr>
            <p:ph type="title"/>
          </p:nvPr>
        </p:nvSpPr>
        <p:spPr>
          <a:xfrm>
            <a:off x="1297500" y="239100"/>
            <a:ext cx="7038900" cy="611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500">
                <a:latin typeface="Playfair Display"/>
                <a:ea typeface="Playfair Display"/>
                <a:cs typeface="Playfair Display"/>
                <a:sym typeface="Playfair Display"/>
              </a:rPr>
              <a:t>RESULTS</a:t>
            </a:r>
            <a:endParaRPr b="1" sz="2500">
              <a:latin typeface="Playfair Display"/>
              <a:ea typeface="Playfair Display"/>
              <a:cs typeface="Playfair Display"/>
              <a:sym typeface="Playfair Display"/>
            </a:endParaRPr>
          </a:p>
        </p:txBody>
      </p:sp>
      <p:sp>
        <p:nvSpPr>
          <p:cNvPr id="231" name="Google Shape;231;p2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solidFill>
                  <a:schemeClr val="lt1"/>
                </a:solidFill>
                <a:latin typeface="Lato"/>
                <a:ea typeface="Lato"/>
                <a:cs typeface="Lato"/>
                <a:sym typeface="Lato"/>
              </a:rPr>
              <a:t>‹#›</a:t>
            </a:fld>
            <a:endParaRPr>
              <a:solidFill>
                <a:schemeClr val="lt1"/>
              </a:solidFill>
              <a:latin typeface="Lato"/>
              <a:ea typeface="Lato"/>
              <a:cs typeface="Lato"/>
              <a:sym typeface="Lato"/>
            </a:endParaRPr>
          </a:p>
        </p:txBody>
      </p:sp>
      <p:pic>
        <p:nvPicPr>
          <p:cNvPr id="232" name="Google Shape;232;p25"/>
          <p:cNvPicPr preferRelativeResize="0"/>
          <p:nvPr/>
        </p:nvPicPr>
        <p:blipFill rotWithShape="1">
          <a:blip r:embed="rId3">
            <a:alphaModFix/>
          </a:blip>
          <a:srcRect b="8498" l="13733" r="13565" t="23942"/>
          <a:stretch/>
        </p:blipFill>
        <p:spPr>
          <a:xfrm>
            <a:off x="1135750" y="915675"/>
            <a:ext cx="7539200" cy="40908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236" name="Shape 236"/>
        <p:cNvGrpSpPr/>
        <p:nvPr/>
      </p:nvGrpSpPr>
      <p:grpSpPr>
        <a:xfrm>
          <a:off x="0" y="0"/>
          <a:ext cx="0" cy="0"/>
          <a:chOff x="0" y="0"/>
          <a:chExt cx="0" cy="0"/>
        </a:xfrm>
      </p:grpSpPr>
      <p:sp>
        <p:nvSpPr>
          <p:cNvPr id="237" name="Google Shape;237;p26"/>
          <p:cNvSpPr txBox="1"/>
          <p:nvPr>
            <p:ph type="title"/>
          </p:nvPr>
        </p:nvSpPr>
        <p:spPr>
          <a:xfrm>
            <a:off x="1297500" y="393750"/>
            <a:ext cx="7038900" cy="619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500">
                <a:latin typeface="Playfair Display"/>
                <a:ea typeface="Playfair Display"/>
                <a:cs typeface="Playfair Display"/>
                <a:sym typeface="Playfair Display"/>
              </a:rPr>
              <a:t>RESULTS and DISCUSSION</a:t>
            </a:r>
            <a:endParaRPr b="1" sz="2500">
              <a:latin typeface="Playfair Display"/>
              <a:ea typeface="Playfair Display"/>
              <a:cs typeface="Playfair Display"/>
              <a:sym typeface="Playfair Display"/>
            </a:endParaRPr>
          </a:p>
        </p:txBody>
      </p:sp>
      <p:sp>
        <p:nvSpPr>
          <p:cNvPr id="238" name="Google Shape;238;p2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solidFill>
                  <a:schemeClr val="lt1"/>
                </a:solidFill>
                <a:latin typeface="Lato"/>
                <a:ea typeface="Lato"/>
                <a:cs typeface="Lato"/>
                <a:sym typeface="Lato"/>
              </a:rPr>
              <a:t>‹#›</a:t>
            </a:fld>
            <a:endParaRPr>
              <a:solidFill>
                <a:schemeClr val="lt1"/>
              </a:solidFill>
              <a:latin typeface="Lato"/>
              <a:ea typeface="Lato"/>
              <a:cs typeface="Lato"/>
              <a:sym typeface="Lato"/>
            </a:endParaRPr>
          </a:p>
        </p:txBody>
      </p:sp>
      <p:pic>
        <p:nvPicPr>
          <p:cNvPr id="239" name="Google Shape;239;p26"/>
          <p:cNvPicPr preferRelativeResize="0"/>
          <p:nvPr/>
        </p:nvPicPr>
        <p:blipFill rotWithShape="1">
          <a:blip r:embed="rId3">
            <a:alphaModFix/>
          </a:blip>
          <a:srcRect b="7301" l="27041" r="28196" t="22151"/>
          <a:stretch/>
        </p:blipFill>
        <p:spPr>
          <a:xfrm>
            <a:off x="2645649" y="964659"/>
            <a:ext cx="6179825" cy="3777940"/>
          </a:xfrm>
          <a:prstGeom prst="rect">
            <a:avLst/>
          </a:prstGeom>
          <a:noFill/>
          <a:ln>
            <a:noFill/>
          </a:ln>
        </p:spPr>
      </p:pic>
      <p:sp>
        <p:nvSpPr>
          <p:cNvPr id="240" name="Google Shape;240;p26"/>
          <p:cNvSpPr txBox="1"/>
          <p:nvPr/>
        </p:nvSpPr>
        <p:spPr>
          <a:xfrm>
            <a:off x="247250" y="1584075"/>
            <a:ext cx="2225400" cy="14547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1200"/>
              </a:spcBef>
              <a:spcAft>
                <a:spcPts val="1200"/>
              </a:spcAft>
              <a:buNone/>
            </a:pPr>
            <a:r>
              <a:rPr lang="en" sz="1500">
                <a:solidFill>
                  <a:schemeClr val="lt1"/>
                </a:solidFill>
                <a:latin typeface="Playfair Display"/>
                <a:ea typeface="Playfair Display"/>
                <a:cs typeface="Playfair Display"/>
                <a:sym typeface="Playfair Display"/>
              </a:rPr>
              <a:t>Table 5. Comparison of the characteristics of the participants and mean KAP score</a:t>
            </a:r>
            <a:endParaRPr sz="1500">
              <a:solidFill>
                <a:schemeClr val="lt1"/>
              </a:solidFill>
              <a:latin typeface="Playfair Display"/>
              <a:ea typeface="Playfair Display"/>
              <a:cs typeface="Playfair Display"/>
              <a:sym typeface="Playfair Display"/>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244" name="Shape 244"/>
        <p:cNvGrpSpPr/>
        <p:nvPr/>
      </p:nvGrpSpPr>
      <p:grpSpPr>
        <a:xfrm>
          <a:off x="0" y="0"/>
          <a:ext cx="0" cy="0"/>
          <a:chOff x="0" y="0"/>
          <a:chExt cx="0" cy="0"/>
        </a:xfrm>
      </p:grpSpPr>
      <p:sp>
        <p:nvSpPr>
          <p:cNvPr id="245" name="Google Shape;245;p27"/>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500">
                <a:latin typeface="Playfair Display"/>
                <a:ea typeface="Playfair Display"/>
                <a:cs typeface="Playfair Display"/>
                <a:sym typeface="Playfair Display"/>
              </a:rPr>
              <a:t>CONCLUSION</a:t>
            </a:r>
            <a:endParaRPr b="1" sz="2500">
              <a:latin typeface="Playfair Display"/>
              <a:ea typeface="Playfair Display"/>
              <a:cs typeface="Playfair Display"/>
              <a:sym typeface="Playfair Display"/>
            </a:endParaRPr>
          </a:p>
        </p:txBody>
      </p:sp>
      <p:sp>
        <p:nvSpPr>
          <p:cNvPr id="246" name="Google Shape;246;p27"/>
          <p:cNvSpPr txBox="1"/>
          <p:nvPr>
            <p:ph idx="1" type="body"/>
          </p:nvPr>
        </p:nvSpPr>
        <p:spPr>
          <a:xfrm>
            <a:off x="1297500" y="1567550"/>
            <a:ext cx="7038900" cy="2911200"/>
          </a:xfrm>
          <a:prstGeom prst="rect">
            <a:avLst/>
          </a:prstGeom>
        </p:spPr>
        <p:txBody>
          <a:bodyPr anchorCtr="0" anchor="t" bIns="91425" lIns="91425" spcFirstLastPara="1" rIns="91425" wrap="square" tIns="91425">
            <a:normAutofit/>
          </a:bodyPr>
          <a:lstStyle/>
          <a:p>
            <a:pPr indent="0" lvl="0" marL="0" rtl="0" algn="l">
              <a:lnSpc>
                <a:spcPct val="150000"/>
              </a:lnSpc>
              <a:spcBef>
                <a:spcPts val="0"/>
              </a:spcBef>
              <a:spcAft>
                <a:spcPts val="1200"/>
              </a:spcAft>
              <a:buNone/>
            </a:pPr>
            <a:r>
              <a:rPr lang="en" sz="1500">
                <a:latin typeface="Playfair Display"/>
                <a:ea typeface="Playfair Display"/>
                <a:cs typeface="Playfair Display"/>
                <a:sym typeface="Playfair Display"/>
              </a:rPr>
              <a:t>The study was able to lay out an extensive exploration concerning the knowledge, attitude, and practice towards COVID-19 of student nurses in the Philippines. The outcome proves that Filipino student nurses have a justifiable level of knowledge in the said disease, and are mainly optimistic in their perspective in controlling the pandemic. Nevertheless, having constant reminder from the authorities and </a:t>
            </a:r>
            <a:r>
              <a:rPr lang="en" sz="1500">
                <a:latin typeface="Playfair Display"/>
                <a:ea typeface="Playfair Display"/>
                <a:cs typeface="Playfair Display"/>
                <a:sym typeface="Playfair Display"/>
              </a:rPr>
              <a:t>health care</a:t>
            </a:r>
            <a:r>
              <a:rPr lang="en" sz="1500">
                <a:latin typeface="Playfair Display"/>
                <a:ea typeface="Playfair Display"/>
                <a:cs typeface="Playfair Display"/>
                <a:sym typeface="Playfair Display"/>
              </a:rPr>
              <a:t> professionals are the solution to aid public knowledge and comprehension relating to COVID-19.</a:t>
            </a:r>
            <a:endParaRPr sz="1500">
              <a:latin typeface="Playfair Display"/>
              <a:ea typeface="Playfair Display"/>
              <a:cs typeface="Playfair Display"/>
              <a:sym typeface="Playfair Display"/>
            </a:endParaRPr>
          </a:p>
        </p:txBody>
      </p:sp>
      <p:sp>
        <p:nvSpPr>
          <p:cNvPr id="247" name="Google Shape;247;p2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solidFill>
                  <a:schemeClr val="lt1"/>
                </a:solidFill>
                <a:latin typeface="Lato"/>
                <a:ea typeface="Lato"/>
                <a:cs typeface="Lato"/>
                <a:sym typeface="Lato"/>
              </a:rPr>
              <a:t>‹#›</a:t>
            </a:fld>
            <a:endParaRPr>
              <a:solidFill>
                <a:schemeClr val="lt1"/>
              </a:solidFill>
              <a:latin typeface="Lato"/>
              <a:ea typeface="Lato"/>
              <a:cs typeface="Lato"/>
              <a:sym typeface="Lat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251" name="Shape 251"/>
        <p:cNvGrpSpPr/>
        <p:nvPr/>
      </p:nvGrpSpPr>
      <p:grpSpPr>
        <a:xfrm>
          <a:off x="0" y="0"/>
          <a:ext cx="0" cy="0"/>
          <a:chOff x="0" y="0"/>
          <a:chExt cx="0" cy="0"/>
        </a:xfrm>
      </p:grpSpPr>
      <p:sp>
        <p:nvSpPr>
          <p:cNvPr id="252" name="Google Shape;252;p28"/>
          <p:cNvSpPr txBox="1"/>
          <p:nvPr>
            <p:ph type="title"/>
          </p:nvPr>
        </p:nvSpPr>
        <p:spPr>
          <a:xfrm>
            <a:off x="1297500" y="393750"/>
            <a:ext cx="7038900" cy="611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500">
                <a:latin typeface="Playfair Display"/>
                <a:ea typeface="Playfair Display"/>
                <a:cs typeface="Playfair Display"/>
                <a:sym typeface="Playfair Display"/>
              </a:rPr>
              <a:t>LIMITATIONS AND RECOMMENDATIONS</a:t>
            </a:r>
            <a:endParaRPr b="1" sz="2500">
              <a:latin typeface="Playfair Display"/>
              <a:ea typeface="Playfair Display"/>
              <a:cs typeface="Playfair Display"/>
              <a:sym typeface="Playfair Display"/>
            </a:endParaRPr>
          </a:p>
        </p:txBody>
      </p:sp>
      <p:sp>
        <p:nvSpPr>
          <p:cNvPr id="253" name="Google Shape;253;p28"/>
          <p:cNvSpPr txBox="1"/>
          <p:nvPr>
            <p:ph idx="1" type="body"/>
          </p:nvPr>
        </p:nvSpPr>
        <p:spPr>
          <a:xfrm>
            <a:off x="1297500" y="1249875"/>
            <a:ext cx="7038900" cy="3472500"/>
          </a:xfrm>
          <a:prstGeom prst="rect">
            <a:avLst/>
          </a:prstGeom>
        </p:spPr>
        <p:txBody>
          <a:bodyPr anchorCtr="0" anchor="t" bIns="91425" lIns="91425" spcFirstLastPara="1" rIns="91425" wrap="square" tIns="91425">
            <a:noAutofit/>
          </a:bodyPr>
          <a:lstStyle/>
          <a:p>
            <a:pPr indent="0" lvl="0" marL="0" rtl="0" algn="just">
              <a:lnSpc>
                <a:spcPct val="150000"/>
              </a:lnSpc>
              <a:spcBef>
                <a:spcPts val="1200"/>
              </a:spcBef>
              <a:spcAft>
                <a:spcPts val="0"/>
              </a:spcAft>
              <a:buNone/>
            </a:pPr>
            <a:r>
              <a:rPr lang="en" sz="1400">
                <a:latin typeface="Playfair Display"/>
                <a:ea typeface="Playfair Display"/>
                <a:cs typeface="Playfair Display"/>
                <a:sym typeface="Playfair Display"/>
              </a:rPr>
              <a:t>As part of the strict measures implemented by the government to combat this Covid19 pandemic, face to face classes were suspended making the education department shift to online classes. This limited the authors to conduct the survey in a larger scale and narrowed the scope to nursing students only. Also due to the constraint, the authors were only able to reach students in 2 different schools in Metro Manila and only those who have reliable internet connection. It is recommended that further research should involve more participants from different regions throughout the country. Moreover, It is also advised to use more extensive methods of data analysis to further correlate the relationships of the different variables in order to fully understand the effects and impacts between these variables.</a:t>
            </a:r>
            <a:endParaRPr sz="1400">
              <a:latin typeface="Playfair Display"/>
              <a:ea typeface="Playfair Display"/>
              <a:cs typeface="Playfair Display"/>
              <a:sym typeface="Playfair Display"/>
            </a:endParaRPr>
          </a:p>
          <a:p>
            <a:pPr indent="0" lvl="0" marL="0" rtl="0" algn="just">
              <a:lnSpc>
                <a:spcPct val="150000"/>
              </a:lnSpc>
              <a:spcBef>
                <a:spcPts val="1200"/>
              </a:spcBef>
              <a:spcAft>
                <a:spcPts val="1200"/>
              </a:spcAft>
              <a:buNone/>
            </a:pPr>
            <a:r>
              <a:t/>
            </a:r>
            <a:endParaRPr sz="1400">
              <a:latin typeface="Playfair Display"/>
              <a:ea typeface="Playfair Display"/>
              <a:cs typeface="Playfair Display"/>
              <a:sym typeface="Playfair Display"/>
            </a:endParaRPr>
          </a:p>
        </p:txBody>
      </p:sp>
      <p:sp>
        <p:nvSpPr>
          <p:cNvPr id="254" name="Google Shape;254;p2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solidFill>
                  <a:schemeClr val="lt1"/>
                </a:solidFill>
                <a:latin typeface="Lato"/>
                <a:ea typeface="Lato"/>
                <a:cs typeface="Lato"/>
                <a:sym typeface="Lato"/>
              </a:rPr>
              <a:t>‹#›</a:t>
            </a:fld>
            <a:endParaRPr>
              <a:solidFill>
                <a:schemeClr val="lt1"/>
              </a:solidFill>
              <a:latin typeface="Lato"/>
              <a:ea typeface="Lato"/>
              <a:cs typeface="Lato"/>
              <a:sym typeface="Lato"/>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258" name="Shape 258"/>
        <p:cNvGrpSpPr/>
        <p:nvPr/>
      </p:nvGrpSpPr>
      <p:grpSpPr>
        <a:xfrm>
          <a:off x="0" y="0"/>
          <a:ext cx="0" cy="0"/>
          <a:chOff x="0" y="0"/>
          <a:chExt cx="0" cy="0"/>
        </a:xfrm>
      </p:grpSpPr>
      <p:sp>
        <p:nvSpPr>
          <p:cNvPr id="259" name="Google Shape;259;p29"/>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500">
                <a:latin typeface="Playfair Display"/>
                <a:ea typeface="Playfair Display"/>
                <a:cs typeface="Playfair Display"/>
                <a:sym typeface="Playfair Display"/>
              </a:rPr>
              <a:t>REFERENCES</a:t>
            </a:r>
            <a:endParaRPr b="1" sz="2500">
              <a:latin typeface="Playfair Display"/>
              <a:ea typeface="Playfair Display"/>
              <a:cs typeface="Playfair Display"/>
              <a:sym typeface="Playfair Display"/>
            </a:endParaRPr>
          </a:p>
        </p:txBody>
      </p:sp>
      <p:sp>
        <p:nvSpPr>
          <p:cNvPr id="260" name="Google Shape;260;p29"/>
          <p:cNvSpPr txBox="1"/>
          <p:nvPr>
            <p:ph idx="1" type="body"/>
          </p:nvPr>
        </p:nvSpPr>
        <p:spPr>
          <a:xfrm>
            <a:off x="1297500" y="857250"/>
            <a:ext cx="7038900" cy="4334700"/>
          </a:xfrm>
          <a:prstGeom prst="rect">
            <a:avLst/>
          </a:prstGeom>
        </p:spPr>
        <p:txBody>
          <a:bodyPr anchorCtr="0" anchor="t" bIns="91425" lIns="91425" spcFirstLastPara="1" rIns="91425" wrap="square" tIns="91425">
            <a:normAutofit/>
          </a:bodyPr>
          <a:lstStyle/>
          <a:p>
            <a:pPr indent="-342900" lvl="0" marL="342900" rtl="0" algn="l">
              <a:spcBef>
                <a:spcPts val="0"/>
              </a:spcBef>
              <a:spcAft>
                <a:spcPts val="0"/>
              </a:spcAft>
              <a:buNone/>
            </a:pPr>
            <a:r>
              <a:rPr lang="en">
                <a:solidFill>
                  <a:srgbClr val="FFFFFF"/>
                </a:solidFill>
                <a:latin typeface="Arial"/>
                <a:ea typeface="Arial"/>
                <a:cs typeface="Arial"/>
                <a:sym typeface="Arial"/>
              </a:rPr>
              <a:t>Chavez, C. (2020, October 25). 124,576 quarantine violators freed; 1,751 remain detained – DILG. </a:t>
            </a:r>
            <a:r>
              <a:rPr i="1" lang="en">
                <a:solidFill>
                  <a:srgbClr val="FFFFFF"/>
                </a:solidFill>
                <a:latin typeface="Arial"/>
                <a:ea typeface="Arial"/>
                <a:cs typeface="Arial"/>
                <a:sym typeface="Arial"/>
              </a:rPr>
              <a:t>Manila Bulletin</a:t>
            </a:r>
            <a:r>
              <a:rPr lang="en">
                <a:solidFill>
                  <a:srgbClr val="FFFFFF"/>
                </a:solidFill>
                <a:latin typeface="Arial"/>
                <a:ea typeface="Arial"/>
                <a:cs typeface="Arial"/>
                <a:sym typeface="Arial"/>
              </a:rPr>
              <a:t>. https://mb.com.ph/2020/10/25/124576-quarantine-violators-freed-1751-remain-detained-dilg/ </a:t>
            </a:r>
            <a:endParaRPr>
              <a:solidFill>
                <a:srgbClr val="FFFFFF"/>
              </a:solidFill>
              <a:latin typeface="Arial"/>
              <a:ea typeface="Arial"/>
              <a:cs typeface="Arial"/>
              <a:sym typeface="Arial"/>
            </a:endParaRPr>
          </a:p>
          <a:p>
            <a:pPr indent="-342900" lvl="0" marL="342900" rtl="0" algn="l">
              <a:spcBef>
                <a:spcPts val="0"/>
              </a:spcBef>
              <a:spcAft>
                <a:spcPts val="0"/>
              </a:spcAft>
              <a:buNone/>
            </a:pPr>
            <a:r>
              <a:rPr lang="en">
                <a:solidFill>
                  <a:srgbClr val="FFFFFF"/>
                </a:solidFill>
                <a:latin typeface="Arial"/>
                <a:ea typeface="Arial"/>
                <a:cs typeface="Arial"/>
                <a:sym typeface="Arial"/>
              </a:rPr>
              <a:t>Lee, B. (2020). Why Are Covid-19 Cases Increasing? Here Are 7 Reasons. Forbes. https://www.forbes.com/sites/brucelee/2020/11/23/why-are-covid-19-coronavirus-cases-increasing-here-are-7-reasons/sh=2f35e88d4aa8&amp;fbclid=IwAR2HVe5JbK-BSaNKLDee7e5vTXXbwPOoUB6NGketxUTziyD1SHf-w4o9xZQ</a:t>
            </a:r>
            <a:endParaRPr>
              <a:solidFill>
                <a:srgbClr val="FFFFFF"/>
              </a:solidFill>
              <a:latin typeface="Arial"/>
              <a:ea typeface="Arial"/>
              <a:cs typeface="Arial"/>
              <a:sym typeface="Arial"/>
            </a:endParaRPr>
          </a:p>
          <a:p>
            <a:pPr indent="-342900" lvl="0" marL="342900" rtl="0" algn="l">
              <a:spcBef>
                <a:spcPts val="0"/>
              </a:spcBef>
              <a:spcAft>
                <a:spcPts val="0"/>
              </a:spcAft>
              <a:buNone/>
            </a:pPr>
            <a:r>
              <a:rPr lang="en">
                <a:solidFill>
                  <a:srgbClr val="FFFFFF"/>
                </a:solidFill>
                <a:latin typeface="Arial"/>
                <a:ea typeface="Arial"/>
                <a:cs typeface="Arial"/>
                <a:sym typeface="Arial"/>
              </a:rPr>
              <a:t>Maragakis, L. (2020). Coronavirus Second Wave? Why Cases Increase. Johns Hopkins Medicine. Retrieved November 30, 2020, from:https://www.hopkinsmedicine.org/health/conditions-and-diseases/coronavirus/first-and-second-waves-of-coronavirus </a:t>
            </a:r>
            <a:endParaRPr>
              <a:solidFill>
                <a:srgbClr val="FFFFFF"/>
              </a:solidFill>
              <a:latin typeface="Arial"/>
              <a:ea typeface="Arial"/>
              <a:cs typeface="Arial"/>
              <a:sym typeface="Arial"/>
            </a:endParaRPr>
          </a:p>
          <a:p>
            <a:pPr indent="-342900" lvl="0" marL="342900" rtl="0" algn="l">
              <a:spcBef>
                <a:spcPts val="0"/>
              </a:spcBef>
              <a:spcAft>
                <a:spcPts val="0"/>
              </a:spcAft>
              <a:buNone/>
            </a:pPr>
            <a:r>
              <a:rPr lang="en">
                <a:solidFill>
                  <a:srgbClr val="FFFFFF"/>
                </a:solidFill>
                <a:latin typeface="Arial"/>
                <a:ea typeface="Arial"/>
                <a:cs typeface="Arial"/>
                <a:sym typeface="Arial"/>
              </a:rPr>
              <a:t>University of Surrey. (2018). Increasing public awareness is vital in the fight against infectious diseases. ScienceDaily. https://www.sciencedaily.com/releases/2018/01/180129104653.htm</a:t>
            </a:r>
            <a:endParaRPr>
              <a:solidFill>
                <a:srgbClr val="FFFFFF"/>
              </a:solidFill>
              <a:latin typeface="Arial"/>
              <a:ea typeface="Arial"/>
              <a:cs typeface="Arial"/>
              <a:sym typeface="Arial"/>
            </a:endParaRPr>
          </a:p>
          <a:p>
            <a:pPr indent="-342900" lvl="0" marL="342900" rtl="0" algn="l">
              <a:spcBef>
                <a:spcPts val="0"/>
              </a:spcBef>
              <a:spcAft>
                <a:spcPts val="0"/>
              </a:spcAft>
              <a:buNone/>
            </a:pPr>
            <a:r>
              <a:rPr lang="en" sz="1208">
                <a:solidFill>
                  <a:srgbClr val="FFFFFF"/>
                </a:solidFill>
                <a:latin typeface="Arial"/>
                <a:ea typeface="Arial"/>
                <a:cs typeface="Arial"/>
                <a:sym typeface="Arial"/>
              </a:rPr>
              <a:t>Sanchez, M. (2020). Number of Social Network Users in the Philippines from 2017 to 2019 with a Forecast until 2025. Statista. https://www.statista.com/statistics/489180/number-of-social-network-users-in-philippines/</a:t>
            </a:r>
            <a:endParaRPr sz="900">
              <a:solidFill>
                <a:srgbClr val="FFFFFF"/>
              </a:solidFill>
              <a:latin typeface="Arial"/>
              <a:ea typeface="Arial"/>
              <a:cs typeface="Arial"/>
              <a:sym typeface="Arial"/>
            </a:endParaRPr>
          </a:p>
        </p:txBody>
      </p:sp>
      <p:sp>
        <p:nvSpPr>
          <p:cNvPr id="261" name="Google Shape;261;p2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solidFill>
                  <a:schemeClr val="lt1"/>
                </a:solidFill>
                <a:latin typeface="Lato"/>
                <a:ea typeface="Lato"/>
                <a:cs typeface="Lato"/>
                <a:sym typeface="Lato"/>
              </a:rPr>
              <a:t>‹#›</a:t>
            </a:fld>
            <a:endParaRPr>
              <a:solidFill>
                <a:schemeClr val="lt1"/>
              </a:solidFill>
              <a:latin typeface="Lato"/>
              <a:ea typeface="Lato"/>
              <a:cs typeface="Lato"/>
              <a:sym typeface="Lato"/>
            </a:endParaRPr>
          </a:p>
        </p:txBody>
      </p:sp>
    </p:spTree>
  </p:cSld>
  <p:clrMapOvr>
    <a:masterClrMapping/>
  </p:clrMapOvr>
</p:sld>
</file>

<file path=ppt/theme/theme1.xml><?xml version="1.0" encoding="utf-8"?>
<a:theme xmlns:a="http://schemas.openxmlformats.org/drawingml/2006/main" xmlns:r="http://schemas.openxmlformats.org/officeDocument/2006/relationships" name="Focus">
  <a:themeElements>
    <a:clrScheme name="Focus">
      <a:dk1>
        <a:srgbClr val="1B212C"/>
      </a:dk1>
      <a:lt1>
        <a:srgbClr val="FFFFFF"/>
      </a:lt1>
      <a:dk2>
        <a:srgbClr val="D9D9D9"/>
      </a:dk2>
      <a:lt2>
        <a:srgbClr val="82C7A5"/>
      </a:lt2>
      <a:accent1>
        <a:srgbClr val="0145AC"/>
      </a:accent1>
      <a:accent2>
        <a:srgbClr val="EECE1A"/>
      </a:accent2>
      <a:accent3>
        <a:srgbClr val="4E5567"/>
      </a:accent3>
      <a:accent4>
        <a:srgbClr val="F4D6AD"/>
      </a:accent4>
      <a:accent5>
        <a:srgbClr val="7890CD"/>
      </a:accent5>
      <a:accent6>
        <a:srgbClr val="F15E22"/>
      </a:accent6>
      <a:hlink>
        <a:srgbClr val="7890CD"/>
      </a:hlink>
      <a:folHlink>
        <a:srgbClr val="7890C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