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7" r:id="rId1"/>
    <p:sldMasterId id="2147483688" r:id="rId2"/>
  </p:sldMasterIdLst>
  <p:notesMasterIdLst>
    <p:notesMasterId r:id="rId2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embeddedFontLst>
    <p:embeddedFont>
      <p:font typeface="Montserrat" pitchFamily="2" charset="77"/>
      <p:regular r:id="rId25"/>
      <p:bold r:id="rId26"/>
      <p:italic r:id="rId27"/>
      <p:boldItalic r:id="rId28"/>
    </p:embeddedFont>
    <p:embeddedFont>
      <p:font typeface="Montserrat ExtraBold" pitchFamily="2" charset="77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CE0D0D9-482E-4488-9F08-1FD56EDB4614}">
  <a:tblStyle styleId="{7CE0D0D9-482E-4488-9F08-1FD56EDB461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2071"/>
  </p:normalViewPr>
  <p:slideViewPr>
    <p:cSldViewPr snapToGrid="0">
      <p:cViewPr varScale="1">
        <p:scale>
          <a:sx n="121" d="100"/>
          <a:sy n="121" d="100"/>
        </p:scale>
        <p:origin x="136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2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1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be07c5b01a_0_5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be07c5b01a_0_5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be07c5b01a_0_5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be07c5b01a_0_5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be07c5b01a_2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be07c5b01a_2_2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be07c5b01a_2_4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be07c5b01a_2_4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be07c5b01a_0_7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be07c5b01a_0_7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be07c5b01a_2_4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be07c5b01a_2_4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be07c5b01a_2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be07c5b01a_2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be07c5b01a_2_7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be07c5b01a_2_7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be07c5b01a_2_6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be07c5b01a_2_6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be07c5b01a_2_13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be07c5b01a_2_13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be07c5b01a_2_2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be07c5b01a_2_2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be07c5b01a_2_2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be07c5b01a_2_2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be07c5b01a_2_13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be07c5b01a_2_13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be07c5b01a_2_19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be07c5b01a_2_19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be07c5b01a_2_19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be07c5b01a_2_19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be07c5b01a_2_18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be07c5b01a_2_18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bd38642ca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bd38642ca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bd358a949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bd358a949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bd25e2403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bd25e2403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bd38642ca3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bd38642ca3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bd358a949a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bd358a949a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bit.ly/2TtBDfr" TargetMode="Externa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-14800" y="-22200"/>
            <a:ext cx="7341600" cy="5202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ctrTitle"/>
          </p:nvPr>
        </p:nvSpPr>
        <p:spPr>
          <a:xfrm>
            <a:off x="888325" y="2056650"/>
            <a:ext cx="4878000" cy="103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ubTitle" idx="1"/>
          </p:nvPr>
        </p:nvSpPr>
        <p:spPr>
          <a:xfrm>
            <a:off x="888325" y="4399261"/>
            <a:ext cx="3430800" cy="3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/>
          <p:nvPr/>
        </p:nvSpPr>
        <p:spPr>
          <a:xfrm>
            <a:off x="4961200" y="-75"/>
            <a:ext cx="418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5"/>
          <p:cNvSpPr/>
          <p:nvPr/>
        </p:nvSpPr>
        <p:spPr>
          <a:xfrm>
            <a:off x="0" y="-75"/>
            <a:ext cx="4536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311700" y="23032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title" idx="2" hasCustomPrompt="1"/>
          </p:nvPr>
        </p:nvSpPr>
        <p:spPr>
          <a:xfrm>
            <a:off x="1921688" y="1703819"/>
            <a:ext cx="3546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63" name="Google Shape;63;p15"/>
          <p:cNvSpPr txBox="1">
            <a:spLocks noGrp="1"/>
          </p:cNvSpPr>
          <p:nvPr>
            <p:ph type="subTitle" idx="1"/>
          </p:nvPr>
        </p:nvSpPr>
        <p:spPr>
          <a:xfrm>
            <a:off x="4947031" y="3080756"/>
            <a:ext cx="2405100" cy="3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>
            <a:spLocks noGrp="1"/>
          </p:cNvSpPr>
          <p:nvPr>
            <p:ph type="body" idx="1"/>
          </p:nvPr>
        </p:nvSpPr>
        <p:spPr>
          <a:xfrm>
            <a:off x="705225" y="1166075"/>
            <a:ext cx="71385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title"/>
          </p:nvPr>
        </p:nvSpPr>
        <p:spPr>
          <a:xfrm>
            <a:off x="705222" y="445025"/>
            <a:ext cx="811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>
            <a:spLocks noGrp="1"/>
          </p:cNvSpPr>
          <p:nvPr>
            <p:ph type="body" idx="1"/>
          </p:nvPr>
        </p:nvSpPr>
        <p:spPr>
          <a:xfrm>
            <a:off x="1228050" y="1958550"/>
            <a:ext cx="2817600" cy="24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body" idx="2"/>
          </p:nvPr>
        </p:nvSpPr>
        <p:spPr>
          <a:xfrm>
            <a:off x="5098350" y="1958550"/>
            <a:ext cx="2817600" cy="24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705222" y="445025"/>
            <a:ext cx="811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/>
          <p:nvPr/>
        </p:nvSpPr>
        <p:spPr>
          <a:xfrm>
            <a:off x="0" y="4748000"/>
            <a:ext cx="7500600" cy="39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7"/>
          <p:cNvSpPr txBox="1"/>
          <p:nvPr/>
        </p:nvSpPr>
        <p:spPr>
          <a:xfrm>
            <a:off x="5247350" y="4637895"/>
            <a:ext cx="3430800" cy="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COVID-19</a:t>
            </a:r>
            <a:endParaRPr sz="900">
              <a:solidFill>
                <a:schemeClr val="accent1"/>
              </a:solidFill>
            </a:endParaRPr>
          </a:p>
        </p:txBody>
      </p:sp>
      <p:cxnSp>
        <p:nvCxnSpPr>
          <p:cNvPr id="73" name="Google Shape;73;p17"/>
          <p:cNvCxnSpPr/>
          <p:nvPr/>
        </p:nvCxnSpPr>
        <p:spPr>
          <a:xfrm rot="10800000">
            <a:off x="781225" y="4940300"/>
            <a:ext cx="67749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4" name="Google Shape;74;p17"/>
          <p:cNvCxnSpPr/>
          <p:nvPr/>
        </p:nvCxnSpPr>
        <p:spPr>
          <a:xfrm rot="10800000">
            <a:off x="7496925" y="4940300"/>
            <a:ext cx="10953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5" name="Google Shape;75;p17"/>
          <p:cNvSpPr txBox="1">
            <a:spLocks noGrp="1"/>
          </p:cNvSpPr>
          <p:nvPr>
            <p:ph type="title" idx="3"/>
          </p:nvPr>
        </p:nvSpPr>
        <p:spPr>
          <a:xfrm>
            <a:off x="1228048" y="1163688"/>
            <a:ext cx="25065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title" idx="4"/>
          </p:nvPr>
        </p:nvSpPr>
        <p:spPr>
          <a:xfrm>
            <a:off x="5098348" y="1163675"/>
            <a:ext cx="25065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8"/>
          <p:cNvSpPr txBox="1">
            <a:spLocks noGrp="1"/>
          </p:cNvSpPr>
          <p:nvPr>
            <p:ph type="title"/>
          </p:nvPr>
        </p:nvSpPr>
        <p:spPr>
          <a:xfrm>
            <a:off x="705222" y="445025"/>
            <a:ext cx="811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8"/>
          <p:cNvSpPr/>
          <p:nvPr/>
        </p:nvSpPr>
        <p:spPr>
          <a:xfrm>
            <a:off x="0" y="4748000"/>
            <a:ext cx="7500600" cy="39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0" name="Google Shape;80;p18"/>
          <p:cNvCxnSpPr/>
          <p:nvPr/>
        </p:nvCxnSpPr>
        <p:spPr>
          <a:xfrm rot="10800000">
            <a:off x="781225" y="4940300"/>
            <a:ext cx="67749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1" name="Google Shape;81;p18"/>
          <p:cNvSpPr txBox="1"/>
          <p:nvPr/>
        </p:nvSpPr>
        <p:spPr>
          <a:xfrm>
            <a:off x="5247350" y="4637895"/>
            <a:ext cx="3430800" cy="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COVID-19</a:t>
            </a:r>
            <a:endParaRPr sz="900">
              <a:solidFill>
                <a:schemeClr val="accent1"/>
              </a:solidFill>
            </a:endParaRPr>
          </a:p>
        </p:txBody>
      </p:sp>
      <p:cxnSp>
        <p:nvCxnSpPr>
          <p:cNvPr id="82" name="Google Shape;82;p18"/>
          <p:cNvCxnSpPr/>
          <p:nvPr/>
        </p:nvCxnSpPr>
        <p:spPr>
          <a:xfrm rot="10800000">
            <a:off x="7496925" y="4940300"/>
            <a:ext cx="10953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5284325" y="99015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1"/>
          </p:nvPr>
        </p:nvSpPr>
        <p:spPr>
          <a:xfrm>
            <a:off x="5284325" y="1824150"/>
            <a:ext cx="2808000" cy="202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/>
          <p:nvPr/>
        </p:nvSpPr>
        <p:spPr>
          <a:xfrm>
            <a:off x="-13825" y="-13825"/>
            <a:ext cx="4535700" cy="3862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7" name="Google Shape;87;p19"/>
          <p:cNvCxnSpPr/>
          <p:nvPr/>
        </p:nvCxnSpPr>
        <p:spPr>
          <a:xfrm rot="10800000">
            <a:off x="781100" y="4940300"/>
            <a:ext cx="83583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8" name="Google Shape;88;p19"/>
          <p:cNvSpPr txBox="1"/>
          <p:nvPr/>
        </p:nvSpPr>
        <p:spPr>
          <a:xfrm>
            <a:off x="5247350" y="4637895"/>
            <a:ext cx="3430800" cy="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COVID-19</a:t>
            </a:r>
            <a:endParaRPr sz="9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oogle Shape;90;p20"/>
          <p:cNvGrpSpPr/>
          <p:nvPr/>
        </p:nvGrpSpPr>
        <p:grpSpPr>
          <a:xfrm>
            <a:off x="0" y="0"/>
            <a:ext cx="9144000" cy="5143475"/>
            <a:chOff x="0" y="0"/>
            <a:chExt cx="9144000" cy="5143475"/>
          </a:xfrm>
        </p:grpSpPr>
        <p:grpSp>
          <p:nvGrpSpPr>
            <p:cNvPr id="91" name="Google Shape;91;p20"/>
            <p:cNvGrpSpPr/>
            <p:nvPr/>
          </p:nvGrpSpPr>
          <p:grpSpPr>
            <a:xfrm>
              <a:off x="0" y="0"/>
              <a:ext cx="9144000" cy="5143475"/>
              <a:chOff x="0" y="0"/>
              <a:chExt cx="9144000" cy="5143475"/>
            </a:xfrm>
          </p:grpSpPr>
          <p:sp>
            <p:nvSpPr>
              <p:cNvPr id="92" name="Google Shape;92;p20"/>
              <p:cNvSpPr/>
              <p:nvPr/>
            </p:nvSpPr>
            <p:spPr>
              <a:xfrm>
                <a:off x="0" y="4748000"/>
                <a:ext cx="9144000" cy="3954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20"/>
              <p:cNvSpPr/>
              <p:nvPr/>
            </p:nvSpPr>
            <p:spPr>
              <a:xfrm>
                <a:off x="0" y="0"/>
                <a:ext cx="9144000" cy="3954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20"/>
              <p:cNvSpPr/>
              <p:nvPr/>
            </p:nvSpPr>
            <p:spPr>
              <a:xfrm rot="5400000">
                <a:off x="-2215050" y="2533025"/>
                <a:ext cx="4825500" cy="3954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20"/>
              <p:cNvSpPr/>
              <p:nvPr/>
            </p:nvSpPr>
            <p:spPr>
              <a:xfrm rot="5400000">
                <a:off x="6533550" y="2533025"/>
                <a:ext cx="4825500" cy="3954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6" name="Google Shape;96;p20"/>
            <p:cNvSpPr/>
            <p:nvPr/>
          </p:nvSpPr>
          <p:spPr>
            <a:xfrm>
              <a:off x="1490850" y="3577150"/>
              <a:ext cx="6162300" cy="1284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xfrm>
            <a:off x="1651650" y="3722750"/>
            <a:ext cx="5840700" cy="10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 txBox="1">
            <a:spLocks noGrp="1"/>
          </p:cNvSpPr>
          <p:nvPr>
            <p:ph type="subTitle" idx="1"/>
          </p:nvPr>
        </p:nvSpPr>
        <p:spPr>
          <a:xfrm>
            <a:off x="705225" y="1135125"/>
            <a:ext cx="2588100" cy="27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705222" y="445025"/>
            <a:ext cx="811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/>
          <p:nvPr/>
        </p:nvSpPr>
        <p:spPr>
          <a:xfrm>
            <a:off x="4243400" y="625525"/>
            <a:ext cx="4900500" cy="4508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4698575" y="3174475"/>
            <a:ext cx="3559500" cy="14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 sz="1400">
                <a:solidFill>
                  <a:srgbClr val="FFFFFF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cxnSp>
        <p:nvCxnSpPr>
          <p:cNvPr id="103" name="Google Shape;103;p21"/>
          <p:cNvCxnSpPr/>
          <p:nvPr/>
        </p:nvCxnSpPr>
        <p:spPr>
          <a:xfrm rot="10800000">
            <a:off x="781100" y="4940300"/>
            <a:ext cx="83583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4" name="Google Shape;104;p21"/>
          <p:cNvSpPr txBox="1"/>
          <p:nvPr/>
        </p:nvSpPr>
        <p:spPr>
          <a:xfrm>
            <a:off x="5247350" y="4637895"/>
            <a:ext cx="3430800" cy="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</a:rPr>
              <a:t>COVID-19</a:t>
            </a:r>
            <a:endParaRPr sz="900">
              <a:solidFill>
                <a:srgbClr val="FFFFFF"/>
              </a:solidFill>
            </a:endParaRPr>
          </a:p>
        </p:txBody>
      </p:sp>
      <p:cxnSp>
        <p:nvCxnSpPr>
          <p:cNvPr id="105" name="Google Shape;105;p21"/>
          <p:cNvCxnSpPr/>
          <p:nvPr/>
        </p:nvCxnSpPr>
        <p:spPr>
          <a:xfrm rot="10800000">
            <a:off x="4248225" y="4940300"/>
            <a:ext cx="43440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705222" y="445025"/>
            <a:ext cx="811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08" name="Google Shape;108;p22"/>
          <p:cNvCxnSpPr/>
          <p:nvPr/>
        </p:nvCxnSpPr>
        <p:spPr>
          <a:xfrm rot="10800000">
            <a:off x="781100" y="4940300"/>
            <a:ext cx="83583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9" name="Google Shape;109;p22"/>
          <p:cNvSpPr txBox="1"/>
          <p:nvPr/>
        </p:nvSpPr>
        <p:spPr>
          <a:xfrm>
            <a:off x="5247350" y="4637895"/>
            <a:ext cx="3430800" cy="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COVID-19</a:t>
            </a:r>
            <a:endParaRPr sz="9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823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2" name="Google Shape;112;p23"/>
          <p:cNvSpPr txBox="1">
            <a:spLocks noGrp="1"/>
          </p:cNvSpPr>
          <p:nvPr>
            <p:ph type="body" idx="1"/>
          </p:nvPr>
        </p:nvSpPr>
        <p:spPr>
          <a:xfrm>
            <a:off x="311700" y="3076025"/>
            <a:ext cx="8520600" cy="48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3" name="Google Shape;113;p23"/>
          <p:cNvSpPr/>
          <p:nvPr/>
        </p:nvSpPr>
        <p:spPr>
          <a:xfrm>
            <a:off x="0" y="-9525"/>
            <a:ext cx="1428900" cy="338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23"/>
          <p:cNvSpPr/>
          <p:nvPr/>
        </p:nvSpPr>
        <p:spPr>
          <a:xfrm>
            <a:off x="7715100" y="1756800"/>
            <a:ext cx="1428900" cy="338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ITLE_AND_BODY_1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5"/>
          <p:cNvSpPr txBox="1">
            <a:spLocks noGrp="1"/>
          </p:cNvSpPr>
          <p:nvPr>
            <p:ph type="title"/>
          </p:nvPr>
        </p:nvSpPr>
        <p:spPr>
          <a:xfrm>
            <a:off x="1355725" y="769934"/>
            <a:ext cx="3957900" cy="35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18" name="Google Shape;118;p25"/>
          <p:cNvSpPr txBox="1">
            <a:spLocks noGrp="1"/>
          </p:cNvSpPr>
          <p:nvPr>
            <p:ph type="subTitle" idx="1"/>
          </p:nvPr>
        </p:nvSpPr>
        <p:spPr>
          <a:xfrm>
            <a:off x="1355725" y="991934"/>
            <a:ext cx="3957900" cy="3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9" name="Google Shape;119;p25"/>
          <p:cNvSpPr txBox="1">
            <a:spLocks noGrp="1"/>
          </p:cNvSpPr>
          <p:nvPr>
            <p:ph type="title" idx="2" hasCustomPrompt="1"/>
          </p:nvPr>
        </p:nvSpPr>
        <p:spPr>
          <a:xfrm>
            <a:off x="689200" y="619763"/>
            <a:ext cx="770100" cy="54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25"/>
          <p:cNvSpPr txBox="1">
            <a:spLocks noGrp="1"/>
          </p:cNvSpPr>
          <p:nvPr>
            <p:ph type="title" idx="3"/>
          </p:nvPr>
        </p:nvSpPr>
        <p:spPr>
          <a:xfrm>
            <a:off x="1355725" y="1555159"/>
            <a:ext cx="3957900" cy="35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21" name="Google Shape;121;p25"/>
          <p:cNvSpPr txBox="1">
            <a:spLocks noGrp="1"/>
          </p:cNvSpPr>
          <p:nvPr>
            <p:ph type="subTitle" idx="4"/>
          </p:nvPr>
        </p:nvSpPr>
        <p:spPr>
          <a:xfrm>
            <a:off x="1355725" y="1777159"/>
            <a:ext cx="3957900" cy="3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2" name="Google Shape;122;p25"/>
          <p:cNvSpPr txBox="1">
            <a:spLocks noGrp="1"/>
          </p:cNvSpPr>
          <p:nvPr>
            <p:ph type="title" idx="5" hasCustomPrompt="1"/>
          </p:nvPr>
        </p:nvSpPr>
        <p:spPr>
          <a:xfrm>
            <a:off x="689200" y="1404988"/>
            <a:ext cx="770100" cy="54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3" name="Google Shape;123;p25"/>
          <p:cNvSpPr txBox="1">
            <a:spLocks noGrp="1"/>
          </p:cNvSpPr>
          <p:nvPr>
            <p:ph type="title" idx="6"/>
          </p:nvPr>
        </p:nvSpPr>
        <p:spPr>
          <a:xfrm>
            <a:off x="1355725" y="2340384"/>
            <a:ext cx="3957900" cy="35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24" name="Google Shape;124;p25"/>
          <p:cNvSpPr txBox="1">
            <a:spLocks noGrp="1"/>
          </p:cNvSpPr>
          <p:nvPr>
            <p:ph type="subTitle" idx="7"/>
          </p:nvPr>
        </p:nvSpPr>
        <p:spPr>
          <a:xfrm>
            <a:off x="1355725" y="2562384"/>
            <a:ext cx="3957900" cy="3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5" name="Google Shape;125;p25"/>
          <p:cNvSpPr txBox="1">
            <a:spLocks noGrp="1"/>
          </p:cNvSpPr>
          <p:nvPr>
            <p:ph type="title" idx="8" hasCustomPrompt="1"/>
          </p:nvPr>
        </p:nvSpPr>
        <p:spPr>
          <a:xfrm>
            <a:off x="689200" y="2190213"/>
            <a:ext cx="770100" cy="54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6" name="Google Shape;126;p25"/>
          <p:cNvSpPr txBox="1">
            <a:spLocks noGrp="1"/>
          </p:cNvSpPr>
          <p:nvPr>
            <p:ph type="title" idx="9"/>
          </p:nvPr>
        </p:nvSpPr>
        <p:spPr>
          <a:xfrm>
            <a:off x="1355725" y="3125609"/>
            <a:ext cx="3957900" cy="35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27" name="Google Shape;127;p25"/>
          <p:cNvSpPr txBox="1">
            <a:spLocks noGrp="1"/>
          </p:cNvSpPr>
          <p:nvPr>
            <p:ph type="subTitle" idx="13"/>
          </p:nvPr>
        </p:nvSpPr>
        <p:spPr>
          <a:xfrm>
            <a:off x="1355725" y="3347609"/>
            <a:ext cx="3957900" cy="3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8" name="Google Shape;128;p25"/>
          <p:cNvSpPr txBox="1">
            <a:spLocks noGrp="1"/>
          </p:cNvSpPr>
          <p:nvPr>
            <p:ph type="title" idx="14" hasCustomPrompt="1"/>
          </p:nvPr>
        </p:nvSpPr>
        <p:spPr>
          <a:xfrm>
            <a:off x="689200" y="2975438"/>
            <a:ext cx="770100" cy="54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9" name="Google Shape;129;p25"/>
          <p:cNvSpPr txBox="1">
            <a:spLocks noGrp="1"/>
          </p:cNvSpPr>
          <p:nvPr>
            <p:ph type="title" idx="15"/>
          </p:nvPr>
        </p:nvSpPr>
        <p:spPr>
          <a:xfrm>
            <a:off x="1355725" y="3910834"/>
            <a:ext cx="3957900" cy="35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30" name="Google Shape;130;p25"/>
          <p:cNvSpPr txBox="1">
            <a:spLocks noGrp="1"/>
          </p:cNvSpPr>
          <p:nvPr>
            <p:ph type="subTitle" idx="16"/>
          </p:nvPr>
        </p:nvSpPr>
        <p:spPr>
          <a:xfrm>
            <a:off x="1355725" y="4132834"/>
            <a:ext cx="3957900" cy="3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31" name="Google Shape;131;p25"/>
          <p:cNvSpPr txBox="1">
            <a:spLocks noGrp="1"/>
          </p:cNvSpPr>
          <p:nvPr>
            <p:ph type="title" idx="17" hasCustomPrompt="1"/>
          </p:nvPr>
        </p:nvSpPr>
        <p:spPr>
          <a:xfrm>
            <a:off x="689200" y="3760663"/>
            <a:ext cx="770100" cy="54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32" name="Google Shape;132;p25"/>
          <p:cNvSpPr/>
          <p:nvPr/>
        </p:nvSpPr>
        <p:spPr>
          <a:xfrm>
            <a:off x="6864925" y="0"/>
            <a:ext cx="2279100" cy="5164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33" name="Google Shape;133;p25"/>
          <p:cNvCxnSpPr/>
          <p:nvPr/>
        </p:nvCxnSpPr>
        <p:spPr>
          <a:xfrm rot="10800000">
            <a:off x="781100" y="4940300"/>
            <a:ext cx="83583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4" name="Google Shape;134;p25"/>
          <p:cNvSpPr txBox="1"/>
          <p:nvPr/>
        </p:nvSpPr>
        <p:spPr>
          <a:xfrm>
            <a:off x="5247350" y="4637895"/>
            <a:ext cx="3430800" cy="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</a:rPr>
              <a:t>COVID-19</a:t>
            </a:r>
            <a:endParaRPr sz="900">
              <a:solidFill>
                <a:srgbClr val="FFFFFF"/>
              </a:solidFill>
            </a:endParaRPr>
          </a:p>
        </p:txBody>
      </p:sp>
      <p:cxnSp>
        <p:nvCxnSpPr>
          <p:cNvPr id="135" name="Google Shape;135;p25"/>
          <p:cNvCxnSpPr/>
          <p:nvPr/>
        </p:nvCxnSpPr>
        <p:spPr>
          <a:xfrm rot="10800000">
            <a:off x="6860625" y="4940300"/>
            <a:ext cx="17316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">
  <p:cSld name="TITLE_ONLY_1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>
            <a:spLocks noGrp="1"/>
          </p:cNvSpPr>
          <p:nvPr>
            <p:ph type="title"/>
          </p:nvPr>
        </p:nvSpPr>
        <p:spPr>
          <a:xfrm>
            <a:off x="705222" y="445025"/>
            <a:ext cx="811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6"/>
          <p:cNvSpPr txBox="1">
            <a:spLocks noGrp="1"/>
          </p:cNvSpPr>
          <p:nvPr>
            <p:ph type="title" idx="2"/>
          </p:nvPr>
        </p:nvSpPr>
        <p:spPr>
          <a:xfrm>
            <a:off x="1006450" y="2677125"/>
            <a:ext cx="1938000" cy="62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39" name="Google Shape;139;p26"/>
          <p:cNvSpPr txBox="1">
            <a:spLocks noGrp="1"/>
          </p:cNvSpPr>
          <p:nvPr>
            <p:ph type="subTitle" idx="1"/>
          </p:nvPr>
        </p:nvSpPr>
        <p:spPr>
          <a:xfrm>
            <a:off x="1006450" y="3243850"/>
            <a:ext cx="1938000" cy="8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40" name="Google Shape;140;p26"/>
          <p:cNvSpPr txBox="1">
            <a:spLocks noGrp="1"/>
          </p:cNvSpPr>
          <p:nvPr>
            <p:ph type="title" idx="3"/>
          </p:nvPr>
        </p:nvSpPr>
        <p:spPr>
          <a:xfrm>
            <a:off x="3603000" y="2677125"/>
            <a:ext cx="1938000" cy="62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41" name="Google Shape;141;p26"/>
          <p:cNvSpPr txBox="1">
            <a:spLocks noGrp="1"/>
          </p:cNvSpPr>
          <p:nvPr>
            <p:ph type="subTitle" idx="4"/>
          </p:nvPr>
        </p:nvSpPr>
        <p:spPr>
          <a:xfrm>
            <a:off x="3603000" y="3243850"/>
            <a:ext cx="1938000" cy="8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42" name="Google Shape;142;p26"/>
          <p:cNvSpPr txBox="1">
            <a:spLocks noGrp="1"/>
          </p:cNvSpPr>
          <p:nvPr>
            <p:ph type="title" idx="5"/>
          </p:nvPr>
        </p:nvSpPr>
        <p:spPr>
          <a:xfrm>
            <a:off x="6199550" y="2677125"/>
            <a:ext cx="1938000" cy="62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43" name="Google Shape;143;p26"/>
          <p:cNvSpPr txBox="1">
            <a:spLocks noGrp="1"/>
          </p:cNvSpPr>
          <p:nvPr>
            <p:ph type="subTitle" idx="6"/>
          </p:nvPr>
        </p:nvSpPr>
        <p:spPr>
          <a:xfrm>
            <a:off x="6199550" y="3243850"/>
            <a:ext cx="1938000" cy="8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44" name="Google Shape;144;p26"/>
          <p:cNvSpPr/>
          <p:nvPr/>
        </p:nvSpPr>
        <p:spPr>
          <a:xfrm>
            <a:off x="0" y="4748000"/>
            <a:ext cx="7500600" cy="39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45" name="Google Shape;145;p26"/>
          <p:cNvCxnSpPr/>
          <p:nvPr/>
        </p:nvCxnSpPr>
        <p:spPr>
          <a:xfrm rot="10800000">
            <a:off x="781225" y="4940300"/>
            <a:ext cx="67749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6" name="Google Shape;146;p26"/>
          <p:cNvSpPr txBox="1"/>
          <p:nvPr/>
        </p:nvSpPr>
        <p:spPr>
          <a:xfrm>
            <a:off x="5247350" y="4637895"/>
            <a:ext cx="3430800" cy="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COVID-19</a:t>
            </a:r>
            <a:endParaRPr sz="900">
              <a:solidFill>
                <a:schemeClr val="accent1"/>
              </a:solidFill>
            </a:endParaRPr>
          </a:p>
        </p:txBody>
      </p:sp>
      <p:cxnSp>
        <p:nvCxnSpPr>
          <p:cNvPr id="147" name="Google Shape;147;p26"/>
          <p:cNvCxnSpPr/>
          <p:nvPr/>
        </p:nvCxnSpPr>
        <p:spPr>
          <a:xfrm rot="10800000">
            <a:off x="7496925" y="4940300"/>
            <a:ext cx="10953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our Columns ">
  <p:cSld name="TITLE_ONLY_1_1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7"/>
          <p:cNvSpPr txBox="1">
            <a:spLocks noGrp="1"/>
          </p:cNvSpPr>
          <p:nvPr>
            <p:ph type="title"/>
          </p:nvPr>
        </p:nvSpPr>
        <p:spPr>
          <a:xfrm>
            <a:off x="705222" y="445025"/>
            <a:ext cx="811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7"/>
          <p:cNvSpPr txBox="1">
            <a:spLocks noGrp="1"/>
          </p:cNvSpPr>
          <p:nvPr>
            <p:ph type="title" idx="2"/>
          </p:nvPr>
        </p:nvSpPr>
        <p:spPr>
          <a:xfrm>
            <a:off x="899300" y="3039075"/>
            <a:ext cx="1693800" cy="62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51" name="Google Shape;151;p27"/>
          <p:cNvSpPr txBox="1">
            <a:spLocks noGrp="1"/>
          </p:cNvSpPr>
          <p:nvPr>
            <p:ph type="subTitle" idx="1"/>
          </p:nvPr>
        </p:nvSpPr>
        <p:spPr>
          <a:xfrm>
            <a:off x="899300" y="3605800"/>
            <a:ext cx="1693800" cy="8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52" name="Google Shape;152;p27"/>
          <p:cNvSpPr txBox="1">
            <a:spLocks noGrp="1"/>
          </p:cNvSpPr>
          <p:nvPr>
            <p:ph type="title" idx="3"/>
          </p:nvPr>
        </p:nvSpPr>
        <p:spPr>
          <a:xfrm>
            <a:off x="2799525" y="3039075"/>
            <a:ext cx="1693800" cy="62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53" name="Google Shape;153;p27"/>
          <p:cNvSpPr txBox="1">
            <a:spLocks noGrp="1"/>
          </p:cNvSpPr>
          <p:nvPr>
            <p:ph type="subTitle" idx="4"/>
          </p:nvPr>
        </p:nvSpPr>
        <p:spPr>
          <a:xfrm>
            <a:off x="2799525" y="3605800"/>
            <a:ext cx="1693800" cy="8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54" name="Google Shape;154;p27"/>
          <p:cNvSpPr txBox="1">
            <a:spLocks noGrp="1"/>
          </p:cNvSpPr>
          <p:nvPr>
            <p:ph type="title" idx="5"/>
          </p:nvPr>
        </p:nvSpPr>
        <p:spPr>
          <a:xfrm>
            <a:off x="4699750" y="3039075"/>
            <a:ext cx="1693800" cy="62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55" name="Google Shape;155;p27"/>
          <p:cNvSpPr txBox="1">
            <a:spLocks noGrp="1"/>
          </p:cNvSpPr>
          <p:nvPr>
            <p:ph type="subTitle" idx="6"/>
          </p:nvPr>
        </p:nvSpPr>
        <p:spPr>
          <a:xfrm>
            <a:off x="4699750" y="3605800"/>
            <a:ext cx="1693800" cy="8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title" idx="7"/>
          </p:nvPr>
        </p:nvSpPr>
        <p:spPr>
          <a:xfrm>
            <a:off x="6599975" y="3039075"/>
            <a:ext cx="1693800" cy="62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subTitle" idx="8"/>
          </p:nvPr>
        </p:nvSpPr>
        <p:spPr>
          <a:xfrm>
            <a:off x="6599975" y="3605800"/>
            <a:ext cx="1693800" cy="8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58" name="Google Shape;158;p27"/>
          <p:cNvSpPr/>
          <p:nvPr/>
        </p:nvSpPr>
        <p:spPr>
          <a:xfrm>
            <a:off x="-13950" y="1309000"/>
            <a:ext cx="9205200" cy="123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59" name="Google Shape;159;p27"/>
          <p:cNvCxnSpPr/>
          <p:nvPr/>
        </p:nvCxnSpPr>
        <p:spPr>
          <a:xfrm rot="10800000">
            <a:off x="781100" y="4940300"/>
            <a:ext cx="83583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0" name="Google Shape;160;p27"/>
          <p:cNvSpPr txBox="1"/>
          <p:nvPr/>
        </p:nvSpPr>
        <p:spPr>
          <a:xfrm>
            <a:off x="5247350" y="4637895"/>
            <a:ext cx="3430800" cy="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COVID-19</a:t>
            </a:r>
            <a:endParaRPr sz="9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">
  <p:cSld name="TITLE_ONLY_2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8"/>
          <p:cNvSpPr txBox="1">
            <a:spLocks noGrp="1"/>
          </p:cNvSpPr>
          <p:nvPr>
            <p:ph type="title"/>
          </p:nvPr>
        </p:nvSpPr>
        <p:spPr>
          <a:xfrm>
            <a:off x="705222" y="445025"/>
            <a:ext cx="811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wo Columns ">
  <p:cSld name="TITLE_ONLY_1_2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/>
          <p:cNvSpPr txBox="1">
            <a:spLocks noGrp="1"/>
          </p:cNvSpPr>
          <p:nvPr>
            <p:ph type="title"/>
          </p:nvPr>
        </p:nvSpPr>
        <p:spPr>
          <a:xfrm>
            <a:off x="705222" y="445025"/>
            <a:ext cx="811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9"/>
          <p:cNvSpPr txBox="1">
            <a:spLocks noGrp="1"/>
          </p:cNvSpPr>
          <p:nvPr>
            <p:ph type="title" idx="2"/>
          </p:nvPr>
        </p:nvSpPr>
        <p:spPr>
          <a:xfrm>
            <a:off x="1295600" y="3784275"/>
            <a:ext cx="28044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66" name="Google Shape;166;p29"/>
          <p:cNvSpPr txBox="1">
            <a:spLocks noGrp="1"/>
          </p:cNvSpPr>
          <p:nvPr>
            <p:ph type="subTitle" idx="1"/>
          </p:nvPr>
        </p:nvSpPr>
        <p:spPr>
          <a:xfrm>
            <a:off x="1295600" y="2558450"/>
            <a:ext cx="2804400" cy="117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29"/>
          <p:cNvSpPr txBox="1">
            <a:spLocks noGrp="1"/>
          </p:cNvSpPr>
          <p:nvPr>
            <p:ph type="title" idx="3"/>
          </p:nvPr>
        </p:nvSpPr>
        <p:spPr>
          <a:xfrm>
            <a:off x="5044000" y="3784275"/>
            <a:ext cx="28044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68" name="Google Shape;168;p29"/>
          <p:cNvSpPr txBox="1">
            <a:spLocks noGrp="1"/>
          </p:cNvSpPr>
          <p:nvPr>
            <p:ph type="subTitle" idx="4"/>
          </p:nvPr>
        </p:nvSpPr>
        <p:spPr>
          <a:xfrm>
            <a:off x="5044000" y="2558450"/>
            <a:ext cx="2804400" cy="117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9"/>
          <p:cNvSpPr/>
          <p:nvPr/>
        </p:nvSpPr>
        <p:spPr>
          <a:xfrm>
            <a:off x="0" y="4748000"/>
            <a:ext cx="7500600" cy="39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70" name="Google Shape;170;p29"/>
          <p:cNvCxnSpPr/>
          <p:nvPr/>
        </p:nvCxnSpPr>
        <p:spPr>
          <a:xfrm rot="10800000">
            <a:off x="781225" y="4940300"/>
            <a:ext cx="67749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1" name="Google Shape;171;p29"/>
          <p:cNvSpPr txBox="1"/>
          <p:nvPr/>
        </p:nvSpPr>
        <p:spPr>
          <a:xfrm>
            <a:off x="5247350" y="4637895"/>
            <a:ext cx="3430800" cy="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COVID-19</a:t>
            </a:r>
            <a:endParaRPr sz="900">
              <a:solidFill>
                <a:schemeClr val="accent1"/>
              </a:solidFill>
            </a:endParaRPr>
          </a:p>
        </p:txBody>
      </p:sp>
      <p:cxnSp>
        <p:nvCxnSpPr>
          <p:cNvPr id="172" name="Google Shape;172;p29"/>
          <p:cNvCxnSpPr/>
          <p:nvPr/>
        </p:nvCxnSpPr>
        <p:spPr>
          <a:xfrm rot="10800000">
            <a:off x="7496925" y="4940300"/>
            <a:ext cx="10953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3" name="Google Shape;173;p29"/>
          <p:cNvSpPr/>
          <p:nvPr/>
        </p:nvSpPr>
        <p:spPr>
          <a:xfrm>
            <a:off x="4522375" y="0"/>
            <a:ext cx="4634100" cy="147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">
  <p:cSld name="ONE_COLUMN_TEXT_1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0"/>
          <p:cNvSpPr/>
          <p:nvPr/>
        </p:nvSpPr>
        <p:spPr>
          <a:xfrm flipH="1">
            <a:off x="150" y="0"/>
            <a:ext cx="5792400" cy="5164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76" name="Google Shape;176;p30"/>
          <p:cNvSpPr txBox="1">
            <a:spLocks noGrp="1"/>
          </p:cNvSpPr>
          <p:nvPr>
            <p:ph type="title"/>
          </p:nvPr>
        </p:nvSpPr>
        <p:spPr>
          <a:xfrm>
            <a:off x="705222" y="106635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7" name="Google Shape;177;p30"/>
          <p:cNvSpPr txBox="1">
            <a:spLocks noGrp="1"/>
          </p:cNvSpPr>
          <p:nvPr>
            <p:ph type="body" idx="1"/>
          </p:nvPr>
        </p:nvSpPr>
        <p:spPr>
          <a:xfrm>
            <a:off x="705222" y="1900350"/>
            <a:ext cx="2808000" cy="202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1pPr>
            <a:lvl2pPr marL="914400" lvl="1" indent="-330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2pPr>
            <a:lvl3pPr marL="1371600" lvl="2" indent="-330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3pPr>
            <a:lvl4pPr marL="1828800" lvl="3" indent="-330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4pPr>
            <a:lvl5pPr marL="2286000" lvl="4" indent="-330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5pPr>
            <a:lvl6pPr marL="2743200" lvl="5" indent="-330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6pPr>
            <a:lvl7pPr marL="3200400" lvl="6" indent="-330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7pPr>
            <a:lvl8pPr marL="3657600" lvl="7" indent="-330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8pPr>
            <a:lvl9pPr marL="4114800" lvl="8" indent="-3302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cxnSp>
        <p:nvCxnSpPr>
          <p:cNvPr id="178" name="Google Shape;178;p30"/>
          <p:cNvCxnSpPr/>
          <p:nvPr/>
        </p:nvCxnSpPr>
        <p:spPr>
          <a:xfrm rot="10800000">
            <a:off x="781100" y="4940300"/>
            <a:ext cx="83583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9" name="Google Shape;179;p30"/>
          <p:cNvSpPr txBox="1"/>
          <p:nvPr/>
        </p:nvSpPr>
        <p:spPr>
          <a:xfrm>
            <a:off x="5247350" y="4637895"/>
            <a:ext cx="3430800" cy="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COVID-19</a:t>
            </a:r>
            <a:endParaRPr sz="900">
              <a:solidFill>
                <a:schemeClr val="accent1"/>
              </a:solidFill>
            </a:endParaRPr>
          </a:p>
        </p:txBody>
      </p:sp>
      <p:cxnSp>
        <p:nvCxnSpPr>
          <p:cNvPr id="180" name="Google Shape;180;p30"/>
          <p:cNvCxnSpPr/>
          <p:nvPr/>
        </p:nvCxnSpPr>
        <p:spPr>
          <a:xfrm rot="10800000">
            <a:off x="5806425" y="4940300"/>
            <a:ext cx="27858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ix Columns ">
  <p:cSld name="TITLE_ONLY_1_3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1"/>
          <p:cNvSpPr/>
          <p:nvPr/>
        </p:nvSpPr>
        <p:spPr>
          <a:xfrm>
            <a:off x="0" y="1348375"/>
            <a:ext cx="8620200" cy="165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83" name="Google Shape;183;p31"/>
          <p:cNvSpPr txBox="1">
            <a:spLocks noGrp="1"/>
          </p:cNvSpPr>
          <p:nvPr>
            <p:ph type="title"/>
          </p:nvPr>
        </p:nvSpPr>
        <p:spPr>
          <a:xfrm>
            <a:off x="705222" y="445025"/>
            <a:ext cx="811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31"/>
          <p:cNvSpPr txBox="1">
            <a:spLocks noGrp="1"/>
          </p:cNvSpPr>
          <p:nvPr>
            <p:ph type="title" idx="2"/>
          </p:nvPr>
        </p:nvSpPr>
        <p:spPr>
          <a:xfrm>
            <a:off x="1006450" y="3238500"/>
            <a:ext cx="1938000" cy="40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85" name="Google Shape;185;p31"/>
          <p:cNvSpPr txBox="1">
            <a:spLocks noGrp="1"/>
          </p:cNvSpPr>
          <p:nvPr>
            <p:ph type="subTitle" idx="1"/>
          </p:nvPr>
        </p:nvSpPr>
        <p:spPr>
          <a:xfrm>
            <a:off x="1006450" y="3589125"/>
            <a:ext cx="1938000" cy="8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86" name="Google Shape;186;p31"/>
          <p:cNvSpPr txBox="1">
            <a:spLocks noGrp="1"/>
          </p:cNvSpPr>
          <p:nvPr>
            <p:ph type="title" idx="3"/>
          </p:nvPr>
        </p:nvSpPr>
        <p:spPr>
          <a:xfrm>
            <a:off x="3603000" y="3238500"/>
            <a:ext cx="1938000" cy="40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87" name="Google Shape;187;p31"/>
          <p:cNvSpPr txBox="1">
            <a:spLocks noGrp="1"/>
          </p:cNvSpPr>
          <p:nvPr>
            <p:ph type="subTitle" idx="4"/>
          </p:nvPr>
        </p:nvSpPr>
        <p:spPr>
          <a:xfrm>
            <a:off x="3603000" y="3589125"/>
            <a:ext cx="1938000" cy="8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88" name="Google Shape;188;p31"/>
          <p:cNvSpPr txBox="1">
            <a:spLocks noGrp="1"/>
          </p:cNvSpPr>
          <p:nvPr>
            <p:ph type="title" idx="5"/>
          </p:nvPr>
        </p:nvSpPr>
        <p:spPr>
          <a:xfrm>
            <a:off x="6199550" y="3238500"/>
            <a:ext cx="1938000" cy="40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89" name="Google Shape;189;p31"/>
          <p:cNvSpPr txBox="1">
            <a:spLocks noGrp="1"/>
          </p:cNvSpPr>
          <p:nvPr>
            <p:ph type="subTitle" idx="6"/>
          </p:nvPr>
        </p:nvSpPr>
        <p:spPr>
          <a:xfrm>
            <a:off x="6199550" y="3589125"/>
            <a:ext cx="1938000" cy="8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90" name="Google Shape;190;p31"/>
          <p:cNvSpPr txBox="1">
            <a:spLocks noGrp="1"/>
          </p:cNvSpPr>
          <p:nvPr>
            <p:ph type="title" idx="7"/>
          </p:nvPr>
        </p:nvSpPr>
        <p:spPr>
          <a:xfrm>
            <a:off x="1006450" y="1614500"/>
            <a:ext cx="1938000" cy="40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1" name="Google Shape;191;p31"/>
          <p:cNvSpPr txBox="1">
            <a:spLocks noGrp="1"/>
          </p:cNvSpPr>
          <p:nvPr>
            <p:ph type="subTitle" idx="8"/>
          </p:nvPr>
        </p:nvSpPr>
        <p:spPr>
          <a:xfrm>
            <a:off x="1006450" y="1965125"/>
            <a:ext cx="1938000" cy="8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13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2" name="Google Shape;192;p31"/>
          <p:cNvSpPr txBox="1">
            <a:spLocks noGrp="1"/>
          </p:cNvSpPr>
          <p:nvPr>
            <p:ph type="title" idx="9"/>
          </p:nvPr>
        </p:nvSpPr>
        <p:spPr>
          <a:xfrm>
            <a:off x="3603000" y="1614500"/>
            <a:ext cx="1938000" cy="40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3" name="Google Shape;193;p31"/>
          <p:cNvSpPr txBox="1">
            <a:spLocks noGrp="1"/>
          </p:cNvSpPr>
          <p:nvPr>
            <p:ph type="subTitle" idx="13"/>
          </p:nvPr>
        </p:nvSpPr>
        <p:spPr>
          <a:xfrm>
            <a:off x="3603000" y="1965125"/>
            <a:ext cx="1938000" cy="8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13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4" name="Google Shape;194;p31"/>
          <p:cNvSpPr txBox="1">
            <a:spLocks noGrp="1"/>
          </p:cNvSpPr>
          <p:nvPr>
            <p:ph type="title" idx="14"/>
          </p:nvPr>
        </p:nvSpPr>
        <p:spPr>
          <a:xfrm>
            <a:off x="6199550" y="1614500"/>
            <a:ext cx="1938000" cy="40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1"/>
          <p:cNvSpPr txBox="1">
            <a:spLocks noGrp="1"/>
          </p:cNvSpPr>
          <p:nvPr>
            <p:ph type="subTitle" idx="15"/>
          </p:nvPr>
        </p:nvSpPr>
        <p:spPr>
          <a:xfrm>
            <a:off x="6199550" y="1965125"/>
            <a:ext cx="1938000" cy="8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13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6" name="Google Shape;196;p31"/>
          <p:cNvSpPr/>
          <p:nvPr/>
        </p:nvSpPr>
        <p:spPr>
          <a:xfrm>
            <a:off x="0" y="4748000"/>
            <a:ext cx="7500600" cy="39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97" name="Google Shape;197;p31"/>
          <p:cNvCxnSpPr/>
          <p:nvPr/>
        </p:nvCxnSpPr>
        <p:spPr>
          <a:xfrm rot="10800000">
            <a:off x="781225" y="4940300"/>
            <a:ext cx="67749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8" name="Google Shape;198;p31"/>
          <p:cNvSpPr txBox="1"/>
          <p:nvPr/>
        </p:nvSpPr>
        <p:spPr>
          <a:xfrm>
            <a:off x="5247350" y="4637895"/>
            <a:ext cx="3430800" cy="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COVID-19</a:t>
            </a:r>
            <a:endParaRPr sz="900">
              <a:solidFill>
                <a:schemeClr val="accent1"/>
              </a:solidFill>
            </a:endParaRPr>
          </a:p>
        </p:txBody>
      </p:sp>
      <p:cxnSp>
        <p:nvCxnSpPr>
          <p:cNvPr id="199" name="Google Shape;199;p31"/>
          <p:cNvCxnSpPr/>
          <p:nvPr/>
        </p:nvCxnSpPr>
        <p:spPr>
          <a:xfrm rot="10800000">
            <a:off x="7496925" y="4940300"/>
            <a:ext cx="10953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1">
  <p:cSld name="CAPTION_ONLY_1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2"/>
          <p:cNvSpPr txBox="1">
            <a:spLocks noGrp="1"/>
          </p:cNvSpPr>
          <p:nvPr>
            <p:ph type="title"/>
          </p:nvPr>
        </p:nvSpPr>
        <p:spPr>
          <a:xfrm>
            <a:off x="705222" y="445025"/>
            <a:ext cx="811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202" name="Google Shape;202;p32"/>
          <p:cNvCxnSpPr/>
          <p:nvPr/>
        </p:nvCxnSpPr>
        <p:spPr>
          <a:xfrm rot="10800000">
            <a:off x="781100" y="4940300"/>
            <a:ext cx="83583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3" name="Google Shape;203;p32"/>
          <p:cNvSpPr txBox="1"/>
          <p:nvPr/>
        </p:nvSpPr>
        <p:spPr>
          <a:xfrm>
            <a:off x="5247350" y="4637895"/>
            <a:ext cx="3430800" cy="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COVID-19</a:t>
            </a:r>
            <a:endParaRPr sz="900">
              <a:solidFill>
                <a:schemeClr val="accent1"/>
              </a:solidFill>
            </a:endParaRPr>
          </a:p>
        </p:txBody>
      </p:sp>
      <p:sp>
        <p:nvSpPr>
          <p:cNvPr id="204" name="Google Shape;204;p32"/>
          <p:cNvSpPr/>
          <p:nvPr/>
        </p:nvSpPr>
        <p:spPr>
          <a:xfrm>
            <a:off x="0" y="1183975"/>
            <a:ext cx="4205400" cy="327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32"/>
          <p:cNvSpPr/>
          <p:nvPr/>
        </p:nvSpPr>
        <p:spPr>
          <a:xfrm>
            <a:off x="4938750" y="1183975"/>
            <a:ext cx="4205400" cy="327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our Columns 1">
  <p:cSld name="CAPTION_ONLY_2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3"/>
          <p:cNvSpPr txBox="1">
            <a:spLocks noGrp="1"/>
          </p:cNvSpPr>
          <p:nvPr>
            <p:ph type="title"/>
          </p:nvPr>
        </p:nvSpPr>
        <p:spPr>
          <a:xfrm>
            <a:off x="705222" y="445025"/>
            <a:ext cx="811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208" name="Google Shape;208;p33"/>
          <p:cNvCxnSpPr/>
          <p:nvPr/>
        </p:nvCxnSpPr>
        <p:spPr>
          <a:xfrm rot="10800000">
            <a:off x="781100" y="4940300"/>
            <a:ext cx="83583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9" name="Google Shape;209;p33"/>
          <p:cNvSpPr txBox="1"/>
          <p:nvPr/>
        </p:nvSpPr>
        <p:spPr>
          <a:xfrm>
            <a:off x="5247350" y="4637895"/>
            <a:ext cx="3430800" cy="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COVID-19</a:t>
            </a:r>
            <a:endParaRPr sz="900">
              <a:solidFill>
                <a:schemeClr val="accent1"/>
              </a:solidFill>
            </a:endParaRPr>
          </a:p>
        </p:txBody>
      </p:sp>
      <p:sp>
        <p:nvSpPr>
          <p:cNvPr id="210" name="Google Shape;210;p33"/>
          <p:cNvSpPr txBox="1">
            <a:spLocks noGrp="1"/>
          </p:cNvSpPr>
          <p:nvPr>
            <p:ph type="title" idx="2"/>
          </p:nvPr>
        </p:nvSpPr>
        <p:spPr>
          <a:xfrm>
            <a:off x="5746088" y="1725825"/>
            <a:ext cx="2675400" cy="35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11" name="Google Shape;211;p33"/>
          <p:cNvSpPr txBox="1">
            <a:spLocks noGrp="1"/>
          </p:cNvSpPr>
          <p:nvPr>
            <p:ph type="subTitle" idx="1"/>
          </p:nvPr>
        </p:nvSpPr>
        <p:spPr>
          <a:xfrm>
            <a:off x="5746087" y="2001025"/>
            <a:ext cx="2528700" cy="5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12" name="Google Shape;212;p33"/>
          <p:cNvSpPr txBox="1">
            <a:spLocks noGrp="1"/>
          </p:cNvSpPr>
          <p:nvPr>
            <p:ph type="title" idx="3"/>
          </p:nvPr>
        </p:nvSpPr>
        <p:spPr>
          <a:xfrm>
            <a:off x="5746088" y="3347598"/>
            <a:ext cx="2675400" cy="35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13" name="Google Shape;213;p33"/>
          <p:cNvSpPr txBox="1">
            <a:spLocks noGrp="1"/>
          </p:cNvSpPr>
          <p:nvPr>
            <p:ph type="subTitle" idx="4"/>
          </p:nvPr>
        </p:nvSpPr>
        <p:spPr>
          <a:xfrm>
            <a:off x="5746087" y="3622800"/>
            <a:ext cx="2528700" cy="5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14" name="Google Shape;214;p33"/>
          <p:cNvSpPr txBox="1">
            <a:spLocks noGrp="1"/>
          </p:cNvSpPr>
          <p:nvPr>
            <p:ph type="title" idx="5"/>
          </p:nvPr>
        </p:nvSpPr>
        <p:spPr>
          <a:xfrm>
            <a:off x="722513" y="1725825"/>
            <a:ext cx="2675400" cy="35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15" name="Google Shape;215;p33"/>
          <p:cNvSpPr txBox="1">
            <a:spLocks noGrp="1"/>
          </p:cNvSpPr>
          <p:nvPr>
            <p:ph type="subTitle" idx="6"/>
          </p:nvPr>
        </p:nvSpPr>
        <p:spPr>
          <a:xfrm>
            <a:off x="869137" y="2001025"/>
            <a:ext cx="2528700" cy="5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16" name="Google Shape;216;p33"/>
          <p:cNvSpPr txBox="1">
            <a:spLocks noGrp="1"/>
          </p:cNvSpPr>
          <p:nvPr>
            <p:ph type="title" idx="7"/>
          </p:nvPr>
        </p:nvSpPr>
        <p:spPr>
          <a:xfrm>
            <a:off x="722513" y="3347598"/>
            <a:ext cx="2675400" cy="35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17" name="Google Shape;217;p33"/>
          <p:cNvSpPr txBox="1">
            <a:spLocks noGrp="1"/>
          </p:cNvSpPr>
          <p:nvPr>
            <p:ph type="subTitle" idx="8"/>
          </p:nvPr>
        </p:nvSpPr>
        <p:spPr>
          <a:xfrm>
            <a:off x="869137" y="3622800"/>
            <a:ext cx="2528700" cy="5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18" name="Google Shape;218;p33"/>
          <p:cNvSpPr/>
          <p:nvPr/>
        </p:nvSpPr>
        <p:spPr>
          <a:xfrm>
            <a:off x="3738600" y="1533525"/>
            <a:ext cx="1666800" cy="2800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wo text">
  <p:cSld name="CAPTION_ONLY_1_1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4"/>
          <p:cNvSpPr/>
          <p:nvPr/>
        </p:nvSpPr>
        <p:spPr>
          <a:xfrm>
            <a:off x="-13950" y="2683850"/>
            <a:ext cx="3056700" cy="245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34"/>
          <p:cNvSpPr/>
          <p:nvPr/>
        </p:nvSpPr>
        <p:spPr>
          <a:xfrm>
            <a:off x="6490450" y="0"/>
            <a:ext cx="2653500" cy="2868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34"/>
          <p:cNvSpPr txBox="1">
            <a:spLocks noGrp="1"/>
          </p:cNvSpPr>
          <p:nvPr>
            <p:ph type="title"/>
          </p:nvPr>
        </p:nvSpPr>
        <p:spPr>
          <a:xfrm>
            <a:off x="705222" y="445025"/>
            <a:ext cx="811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223" name="Google Shape;223;p34"/>
          <p:cNvCxnSpPr/>
          <p:nvPr/>
        </p:nvCxnSpPr>
        <p:spPr>
          <a:xfrm rot="10800000">
            <a:off x="781100" y="4940300"/>
            <a:ext cx="83583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4" name="Google Shape;224;p34"/>
          <p:cNvSpPr txBox="1"/>
          <p:nvPr/>
        </p:nvSpPr>
        <p:spPr>
          <a:xfrm>
            <a:off x="5247350" y="4637895"/>
            <a:ext cx="3430800" cy="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COVID-19</a:t>
            </a:r>
            <a:endParaRPr sz="900">
              <a:solidFill>
                <a:schemeClr val="accent1"/>
              </a:solidFill>
            </a:endParaRPr>
          </a:p>
        </p:txBody>
      </p:sp>
      <p:sp>
        <p:nvSpPr>
          <p:cNvPr id="225" name="Google Shape;225;p34"/>
          <p:cNvSpPr txBox="1">
            <a:spLocks noGrp="1"/>
          </p:cNvSpPr>
          <p:nvPr>
            <p:ph type="subTitle" idx="1"/>
          </p:nvPr>
        </p:nvSpPr>
        <p:spPr>
          <a:xfrm>
            <a:off x="705225" y="1241225"/>
            <a:ext cx="2795100" cy="10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26" name="Google Shape;226;p34"/>
          <p:cNvSpPr txBox="1">
            <a:spLocks noGrp="1"/>
          </p:cNvSpPr>
          <p:nvPr>
            <p:ph type="subTitle" idx="2"/>
          </p:nvPr>
        </p:nvSpPr>
        <p:spPr>
          <a:xfrm>
            <a:off x="5643600" y="3318500"/>
            <a:ext cx="2795100" cy="10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ullet Points">
  <p:cSld name="ONE_COLUMN_TEXT_1_1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5"/>
          <p:cNvSpPr/>
          <p:nvPr/>
        </p:nvSpPr>
        <p:spPr>
          <a:xfrm>
            <a:off x="5792550" y="0"/>
            <a:ext cx="3351600" cy="5164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229" name="Google Shape;229;p35"/>
          <p:cNvSpPr txBox="1">
            <a:spLocks noGrp="1"/>
          </p:cNvSpPr>
          <p:nvPr>
            <p:ph type="body" idx="1"/>
          </p:nvPr>
        </p:nvSpPr>
        <p:spPr>
          <a:xfrm>
            <a:off x="705225" y="1497050"/>
            <a:ext cx="4366800" cy="307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0" name="Google Shape;230;p35"/>
          <p:cNvSpPr txBox="1">
            <a:spLocks noGrp="1"/>
          </p:cNvSpPr>
          <p:nvPr>
            <p:ph type="title"/>
          </p:nvPr>
        </p:nvSpPr>
        <p:spPr>
          <a:xfrm>
            <a:off x="705222" y="445025"/>
            <a:ext cx="811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35"/>
          <p:cNvSpPr txBox="1"/>
          <p:nvPr/>
        </p:nvSpPr>
        <p:spPr>
          <a:xfrm>
            <a:off x="5247350" y="4637895"/>
            <a:ext cx="3430800" cy="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</a:rPr>
              <a:t>COVID-19</a:t>
            </a:r>
            <a:endParaRPr sz="900">
              <a:solidFill>
                <a:srgbClr val="FFFFFF"/>
              </a:solidFill>
            </a:endParaRPr>
          </a:p>
        </p:txBody>
      </p:sp>
      <p:cxnSp>
        <p:nvCxnSpPr>
          <p:cNvPr id="232" name="Google Shape;232;p35"/>
          <p:cNvCxnSpPr/>
          <p:nvPr/>
        </p:nvCxnSpPr>
        <p:spPr>
          <a:xfrm rot="10800000">
            <a:off x="5757525" y="4940300"/>
            <a:ext cx="28347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wo Columns  1">
  <p:cSld name="TITLE_ONLY_1_2_1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6"/>
          <p:cNvSpPr txBox="1">
            <a:spLocks noGrp="1"/>
          </p:cNvSpPr>
          <p:nvPr>
            <p:ph type="title"/>
          </p:nvPr>
        </p:nvSpPr>
        <p:spPr>
          <a:xfrm>
            <a:off x="705222" y="445025"/>
            <a:ext cx="811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36"/>
          <p:cNvSpPr txBox="1">
            <a:spLocks noGrp="1"/>
          </p:cNvSpPr>
          <p:nvPr>
            <p:ph type="title" idx="2"/>
          </p:nvPr>
        </p:nvSpPr>
        <p:spPr>
          <a:xfrm>
            <a:off x="1670763" y="3194675"/>
            <a:ext cx="2207400" cy="35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36" name="Google Shape;236;p36"/>
          <p:cNvSpPr txBox="1">
            <a:spLocks noGrp="1"/>
          </p:cNvSpPr>
          <p:nvPr>
            <p:ph type="subTitle" idx="1"/>
          </p:nvPr>
        </p:nvSpPr>
        <p:spPr>
          <a:xfrm>
            <a:off x="1670763" y="3553150"/>
            <a:ext cx="2207400" cy="8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37" name="Google Shape;237;p36"/>
          <p:cNvSpPr/>
          <p:nvPr/>
        </p:nvSpPr>
        <p:spPr>
          <a:xfrm>
            <a:off x="0" y="4748000"/>
            <a:ext cx="7500600" cy="39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38" name="Google Shape;238;p36"/>
          <p:cNvCxnSpPr/>
          <p:nvPr/>
        </p:nvCxnSpPr>
        <p:spPr>
          <a:xfrm rot="10800000">
            <a:off x="781225" y="4940300"/>
            <a:ext cx="67749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9" name="Google Shape;239;p36"/>
          <p:cNvSpPr txBox="1"/>
          <p:nvPr/>
        </p:nvSpPr>
        <p:spPr>
          <a:xfrm>
            <a:off x="5247350" y="4637895"/>
            <a:ext cx="3430800" cy="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COVID-19</a:t>
            </a:r>
            <a:endParaRPr sz="900">
              <a:solidFill>
                <a:schemeClr val="accent1"/>
              </a:solidFill>
            </a:endParaRPr>
          </a:p>
        </p:txBody>
      </p:sp>
      <p:cxnSp>
        <p:nvCxnSpPr>
          <p:cNvPr id="240" name="Google Shape;240;p36"/>
          <p:cNvCxnSpPr/>
          <p:nvPr/>
        </p:nvCxnSpPr>
        <p:spPr>
          <a:xfrm rot="10800000">
            <a:off x="7496925" y="4940300"/>
            <a:ext cx="10953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1" name="Google Shape;241;p36"/>
          <p:cNvSpPr txBox="1">
            <a:spLocks noGrp="1"/>
          </p:cNvSpPr>
          <p:nvPr>
            <p:ph type="title" idx="3"/>
          </p:nvPr>
        </p:nvSpPr>
        <p:spPr>
          <a:xfrm>
            <a:off x="5265838" y="3194675"/>
            <a:ext cx="2207400" cy="35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42" name="Google Shape;242;p36"/>
          <p:cNvSpPr txBox="1">
            <a:spLocks noGrp="1"/>
          </p:cNvSpPr>
          <p:nvPr>
            <p:ph type="subTitle" idx="4"/>
          </p:nvPr>
        </p:nvSpPr>
        <p:spPr>
          <a:xfrm>
            <a:off x="5265838" y="3553150"/>
            <a:ext cx="2207400" cy="8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 + Credits">
  <p:cSld name="ONE_COLUMN_TEXT_1_2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7"/>
          <p:cNvSpPr/>
          <p:nvPr/>
        </p:nvSpPr>
        <p:spPr>
          <a:xfrm flipH="1">
            <a:off x="275" y="0"/>
            <a:ext cx="5300400" cy="5164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245" name="Google Shape;245;p37"/>
          <p:cNvSpPr txBox="1">
            <a:spLocks noGrp="1"/>
          </p:cNvSpPr>
          <p:nvPr>
            <p:ph type="title"/>
          </p:nvPr>
        </p:nvSpPr>
        <p:spPr>
          <a:xfrm>
            <a:off x="705222" y="76155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6" name="Google Shape;246;p37"/>
          <p:cNvSpPr txBox="1">
            <a:spLocks noGrp="1"/>
          </p:cNvSpPr>
          <p:nvPr>
            <p:ph type="body" idx="1"/>
          </p:nvPr>
        </p:nvSpPr>
        <p:spPr>
          <a:xfrm>
            <a:off x="705225" y="1517250"/>
            <a:ext cx="2808000" cy="124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7" name="Google Shape;247;p37"/>
          <p:cNvSpPr txBox="1"/>
          <p:nvPr/>
        </p:nvSpPr>
        <p:spPr>
          <a:xfrm>
            <a:off x="705225" y="2839250"/>
            <a:ext cx="2574900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CREDITS: This presentation template was created by </a:t>
            </a:r>
            <a:r>
              <a:rPr lang="en" sz="100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including icons by </a:t>
            </a:r>
            <a:r>
              <a:rPr lang="en" sz="100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and infographics &amp; images by </a:t>
            </a:r>
            <a:r>
              <a:rPr lang="en" sz="100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endParaRPr sz="1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ullet Points 1">
  <p:cSld name="ONE_COLUMN_TEXT_1_1_1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8"/>
          <p:cNvSpPr/>
          <p:nvPr/>
        </p:nvSpPr>
        <p:spPr>
          <a:xfrm>
            <a:off x="2207650" y="1307425"/>
            <a:ext cx="6936600" cy="385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250" name="Google Shape;250;p38"/>
          <p:cNvSpPr txBox="1">
            <a:spLocks noGrp="1"/>
          </p:cNvSpPr>
          <p:nvPr>
            <p:ph type="body" idx="1"/>
          </p:nvPr>
        </p:nvSpPr>
        <p:spPr>
          <a:xfrm>
            <a:off x="2577375" y="1699975"/>
            <a:ext cx="4366800" cy="307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 sz="1300">
                <a:solidFill>
                  <a:schemeClr val="lt1"/>
                </a:solidFill>
              </a:defRPr>
            </a:lvl1pPr>
            <a:lvl2pPr marL="914400" lvl="1" indent="-31115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300"/>
              <a:buChar char="○"/>
              <a:defRPr sz="1300">
                <a:solidFill>
                  <a:schemeClr val="lt1"/>
                </a:solidFill>
              </a:defRPr>
            </a:lvl2pPr>
            <a:lvl3pPr marL="1371600" lvl="2" indent="-31115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300"/>
              <a:buChar char="■"/>
              <a:defRPr sz="1300">
                <a:solidFill>
                  <a:schemeClr val="lt1"/>
                </a:solidFill>
              </a:defRPr>
            </a:lvl3pPr>
            <a:lvl4pPr marL="1828800" lvl="3" indent="-31115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 sz="1300">
                <a:solidFill>
                  <a:schemeClr val="lt1"/>
                </a:solidFill>
              </a:defRPr>
            </a:lvl4pPr>
            <a:lvl5pPr marL="2286000" lvl="4" indent="-31115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300"/>
              <a:buChar char="○"/>
              <a:defRPr sz="1300">
                <a:solidFill>
                  <a:schemeClr val="lt1"/>
                </a:solidFill>
              </a:defRPr>
            </a:lvl5pPr>
            <a:lvl6pPr marL="2743200" lvl="5" indent="-31115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300"/>
              <a:buChar char="■"/>
              <a:defRPr sz="1300">
                <a:solidFill>
                  <a:schemeClr val="lt1"/>
                </a:solidFill>
              </a:defRPr>
            </a:lvl6pPr>
            <a:lvl7pPr marL="3200400" lvl="6" indent="-31115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 sz="1300">
                <a:solidFill>
                  <a:schemeClr val="lt1"/>
                </a:solidFill>
              </a:defRPr>
            </a:lvl7pPr>
            <a:lvl8pPr marL="3657600" lvl="7" indent="-31115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300"/>
              <a:buChar char="○"/>
              <a:defRPr sz="1300">
                <a:solidFill>
                  <a:schemeClr val="lt1"/>
                </a:solidFill>
              </a:defRPr>
            </a:lvl8pPr>
            <a:lvl9pPr marL="4114800" lvl="8" indent="-31115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300"/>
              <a:buChar char="■"/>
              <a:defRPr sz="13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51" name="Google Shape;251;p38"/>
          <p:cNvSpPr txBox="1">
            <a:spLocks noGrp="1"/>
          </p:cNvSpPr>
          <p:nvPr>
            <p:ph type="title"/>
          </p:nvPr>
        </p:nvSpPr>
        <p:spPr>
          <a:xfrm>
            <a:off x="705222" y="445025"/>
            <a:ext cx="811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wo Lists">
  <p:cSld name="TITLE_AND_TWO_COLUMNS_1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9"/>
          <p:cNvSpPr txBox="1">
            <a:spLocks noGrp="1"/>
          </p:cNvSpPr>
          <p:nvPr>
            <p:ph type="body" idx="1"/>
          </p:nvPr>
        </p:nvSpPr>
        <p:spPr>
          <a:xfrm>
            <a:off x="966675" y="1468475"/>
            <a:ext cx="3276600" cy="298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marL="914400" lvl="1" indent="-311150" rtl="0"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2pPr>
            <a:lvl3pPr marL="1371600" lvl="2" indent="-311150" rtl="0">
              <a:spcBef>
                <a:spcPts val="1600"/>
              </a:spcBef>
              <a:spcAft>
                <a:spcPts val="0"/>
              </a:spcAft>
              <a:buSzPts val="1300"/>
              <a:buChar char="■"/>
              <a:defRPr sz="1300"/>
            </a:lvl3pPr>
            <a:lvl4pPr marL="1828800" lvl="3" indent="-311150" rtl="0">
              <a:spcBef>
                <a:spcPts val="1600"/>
              </a:spcBef>
              <a:spcAft>
                <a:spcPts val="0"/>
              </a:spcAft>
              <a:buSzPts val="1300"/>
              <a:buChar char="●"/>
              <a:defRPr sz="1300"/>
            </a:lvl4pPr>
            <a:lvl5pPr marL="2286000" lvl="4" indent="-311150" rtl="0"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5pPr>
            <a:lvl6pPr marL="2743200" lvl="5" indent="-311150" rtl="0">
              <a:spcBef>
                <a:spcPts val="1600"/>
              </a:spcBef>
              <a:spcAft>
                <a:spcPts val="0"/>
              </a:spcAft>
              <a:buSzPts val="1300"/>
              <a:buChar char="■"/>
              <a:defRPr sz="1300"/>
            </a:lvl6pPr>
            <a:lvl7pPr marL="3200400" lvl="6" indent="-311150" rtl="0">
              <a:spcBef>
                <a:spcPts val="1600"/>
              </a:spcBef>
              <a:spcAft>
                <a:spcPts val="0"/>
              </a:spcAft>
              <a:buSzPts val="1300"/>
              <a:buChar char="●"/>
              <a:defRPr sz="1300"/>
            </a:lvl7pPr>
            <a:lvl8pPr marL="3657600" lvl="7" indent="-311150" rtl="0"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8pPr>
            <a:lvl9pPr marL="4114800" lvl="8" indent="-311150" rtl="0">
              <a:spcBef>
                <a:spcPts val="1600"/>
              </a:spcBef>
              <a:spcAft>
                <a:spcPts val="1600"/>
              </a:spcAft>
              <a:buSzPts val="1300"/>
              <a:buChar char="■"/>
              <a:defRPr sz="1300"/>
            </a:lvl9pPr>
          </a:lstStyle>
          <a:p>
            <a:endParaRPr/>
          </a:p>
        </p:txBody>
      </p:sp>
      <p:sp>
        <p:nvSpPr>
          <p:cNvPr id="254" name="Google Shape;254;p39"/>
          <p:cNvSpPr txBox="1">
            <a:spLocks noGrp="1"/>
          </p:cNvSpPr>
          <p:nvPr>
            <p:ph type="body" idx="2"/>
          </p:nvPr>
        </p:nvSpPr>
        <p:spPr>
          <a:xfrm>
            <a:off x="4900625" y="1468475"/>
            <a:ext cx="3276600" cy="298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marL="914400" lvl="1" indent="-311150" rtl="0"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2pPr>
            <a:lvl3pPr marL="1371600" lvl="2" indent="-311150" rtl="0">
              <a:spcBef>
                <a:spcPts val="1600"/>
              </a:spcBef>
              <a:spcAft>
                <a:spcPts val="0"/>
              </a:spcAft>
              <a:buSzPts val="1300"/>
              <a:buChar char="■"/>
              <a:defRPr sz="1300"/>
            </a:lvl3pPr>
            <a:lvl4pPr marL="1828800" lvl="3" indent="-311150" rtl="0">
              <a:spcBef>
                <a:spcPts val="1600"/>
              </a:spcBef>
              <a:spcAft>
                <a:spcPts val="0"/>
              </a:spcAft>
              <a:buSzPts val="1300"/>
              <a:buChar char="●"/>
              <a:defRPr sz="1300"/>
            </a:lvl4pPr>
            <a:lvl5pPr marL="2286000" lvl="4" indent="-311150" rtl="0"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5pPr>
            <a:lvl6pPr marL="2743200" lvl="5" indent="-311150" rtl="0">
              <a:spcBef>
                <a:spcPts val="1600"/>
              </a:spcBef>
              <a:spcAft>
                <a:spcPts val="0"/>
              </a:spcAft>
              <a:buSzPts val="1300"/>
              <a:buChar char="■"/>
              <a:defRPr sz="1300"/>
            </a:lvl6pPr>
            <a:lvl7pPr marL="3200400" lvl="6" indent="-311150" rtl="0">
              <a:spcBef>
                <a:spcPts val="1600"/>
              </a:spcBef>
              <a:spcAft>
                <a:spcPts val="0"/>
              </a:spcAft>
              <a:buSzPts val="1300"/>
              <a:buChar char="●"/>
              <a:defRPr sz="1300"/>
            </a:lvl7pPr>
            <a:lvl8pPr marL="3657600" lvl="7" indent="-311150" rtl="0"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8pPr>
            <a:lvl9pPr marL="4114800" lvl="8" indent="-311150" rtl="0">
              <a:spcBef>
                <a:spcPts val="1600"/>
              </a:spcBef>
              <a:spcAft>
                <a:spcPts val="1600"/>
              </a:spcAft>
              <a:buSzPts val="1300"/>
              <a:buChar char="■"/>
              <a:defRPr sz="1300"/>
            </a:lvl9pPr>
          </a:lstStyle>
          <a:p>
            <a:endParaRPr/>
          </a:p>
        </p:txBody>
      </p:sp>
      <p:sp>
        <p:nvSpPr>
          <p:cNvPr id="255" name="Google Shape;255;p39"/>
          <p:cNvSpPr txBox="1">
            <a:spLocks noGrp="1"/>
          </p:cNvSpPr>
          <p:nvPr>
            <p:ph type="title"/>
          </p:nvPr>
        </p:nvSpPr>
        <p:spPr>
          <a:xfrm>
            <a:off x="705222" y="445025"/>
            <a:ext cx="811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2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4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59" name="Google Shape;259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TITLE_AND_BODY_3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4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3" name="Google Shape;263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ExtraBold"/>
              <a:buNone/>
              <a:defRPr sz="2800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9.xml"/><Relationship Id="rId4" Type="http://schemas.openxmlformats.org/officeDocument/2006/relationships/hyperlink" Target="https://doi.org/10.1016/j.ajem.2020.05.018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38/s41591-020-0968-3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ww.who.int/publications/i/item/clinical-management-of-covid-19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42"/>
          <p:cNvPicPr preferRelativeResize="0"/>
          <p:nvPr/>
        </p:nvPicPr>
        <p:blipFill rotWithShape="1">
          <a:blip r:embed="rId3">
            <a:alphaModFix/>
          </a:blip>
          <a:srcRect r="33092"/>
          <a:stretch/>
        </p:blipFill>
        <p:spPr>
          <a:xfrm flipH="1">
            <a:off x="4355377" y="482425"/>
            <a:ext cx="4189496" cy="4178646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42"/>
          <p:cNvSpPr/>
          <p:nvPr/>
        </p:nvSpPr>
        <p:spPr>
          <a:xfrm>
            <a:off x="-55300" y="1731750"/>
            <a:ext cx="5081400" cy="168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42"/>
          <p:cNvSpPr txBox="1">
            <a:spLocks noGrp="1"/>
          </p:cNvSpPr>
          <p:nvPr>
            <p:ph type="ctrTitle"/>
          </p:nvPr>
        </p:nvSpPr>
        <p:spPr>
          <a:xfrm>
            <a:off x="0" y="1762650"/>
            <a:ext cx="5026200" cy="161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accent1"/>
                </a:solidFill>
              </a:rPr>
              <a:t>Systematic Review on the Incidence of Acute Ischemic Stroke (AIS) in COVID-19 Patients: An Urgent Need for Early Management</a:t>
            </a:r>
            <a:endParaRPr sz="2600">
              <a:solidFill>
                <a:schemeClr val="accent1"/>
              </a:solidFill>
            </a:endParaRPr>
          </a:p>
        </p:txBody>
      </p:sp>
      <p:cxnSp>
        <p:nvCxnSpPr>
          <p:cNvPr id="271" name="Google Shape;271;p42"/>
          <p:cNvCxnSpPr/>
          <p:nvPr/>
        </p:nvCxnSpPr>
        <p:spPr>
          <a:xfrm rot="10800000">
            <a:off x="981700" y="4940300"/>
            <a:ext cx="55308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2" name="Google Shape;272;p42"/>
          <p:cNvCxnSpPr/>
          <p:nvPr/>
        </p:nvCxnSpPr>
        <p:spPr>
          <a:xfrm rot="10800000">
            <a:off x="4348475" y="203200"/>
            <a:ext cx="42033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3" name="Google Shape;273;p42"/>
          <p:cNvCxnSpPr/>
          <p:nvPr/>
        </p:nvCxnSpPr>
        <p:spPr>
          <a:xfrm rot="10800000">
            <a:off x="4355425" y="203200"/>
            <a:ext cx="29796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3"/>
          <p:cNvSpPr txBox="1">
            <a:spLocks noGrp="1"/>
          </p:cNvSpPr>
          <p:nvPr>
            <p:ph type="title"/>
          </p:nvPr>
        </p:nvSpPr>
        <p:spPr>
          <a:xfrm>
            <a:off x="705222" y="445025"/>
            <a:ext cx="811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Team</a:t>
            </a:r>
            <a:endParaRPr/>
          </a:p>
        </p:txBody>
      </p:sp>
      <p:sp>
        <p:nvSpPr>
          <p:cNvPr id="279" name="Google Shape;279;p43"/>
          <p:cNvSpPr txBox="1">
            <a:spLocks noGrp="1"/>
          </p:cNvSpPr>
          <p:nvPr>
            <p:ph type="title" idx="2"/>
          </p:nvPr>
        </p:nvSpPr>
        <p:spPr>
          <a:xfrm>
            <a:off x="1006450" y="3238500"/>
            <a:ext cx="1938000" cy="40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Alantino Raven Daniel</a:t>
            </a:r>
            <a:endParaRPr/>
          </a:p>
        </p:txBody>
      </p:sp>
      <p:sp>
        <p:nvSpPr>
          <p:cNvPr id="280" name="Google Shape;280;p43"/>
          <p:cNvSpPr txBox="1">
            <a:spLocks noGrp="1"/>
          </p:cNvSpPr>
          <p:nvPr>
            <p:ph type="subTitle" idx="1"/>
          </p:nvPr>
        </p:nvSpPr>
        <p:spPr>
          <a:xfrm>
            <a:off x="783850" y="3589125"/>
            <a:ext cx="2298600" cy="8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</a:rPr>
              <a:t>3rd Year Medical Student, School of Medicine, Taylor’s University</a:t>
            </a:r>
            <a:endParaRPr sz="1200">
              <a:solidFill>
                <a:srgbClr val="000000"/>
              </a:solidFill>
            </a:endParaRPr>
          </a:p>
        </p:txBody>
      </p:sp>
      <p:sp>
        <p:nvSpPr>
          <p:cNvPr id="281" name="Google Shape;281;p43"/>
          <p:cNvSpPr txBox="1">
            <a:spLocks noGrp="1"/>
          </p:cNvSpPr>
          <p:nvPr>
            <p:ph type="title" idx="3"/>
          </p:nvPr>
        </p:nvSpPr>
        <p:spPr>
          <a:xfrm>
            <a:off x="3603000" y="3238500"/>
            <a:ext cx="1938000" cy="40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Esther Sim Wan Rong</a:t>
            </a:r>
            <a:endParaRPr/>
          </a:p>
        </p:txBody>
      </p:sp>
      <p:sp>
        <p:nvSpPr>
          <p:cNvPr id="282" name="Google Shape;282;p43"/>
          <p:cNvSpPr txBox="1">
            <a:spLocks noGrp="1"/>
          </p:cNvSpPr>
          <p:nvPr>
            <p:ph type="subTitle" idx="4"/>
          </p:nvPr>
        </p:nvSpPr>
        <p:spPr>
          <a:xfrm>
            <a:off x="3378650" y="3589125"/>
            <a:ext cx="2298600" cy="8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3rd Year Medical Student, School of Medicine, Taylor’s University</a:t>
            </a:r>
            <a:endParaRPr/>
          </a:p>
        </p:txBody>
      </p:sp>
      <p:sp>
        <p:nvSpPr>
          <p:cNvPr id="283" name="Google Shape;283;p43"/>
          <p:cNvSpPr txBox="1">
            <a:spLocks noGrp="1"/>
          </p:cNvSpPr>
          <p:nvPr>
            <p:ph type="title" idx="5"/>
          </p:nvPr>
        </p:nvSpPr>
        <p:spPr>
          <a:xfrm>
            <a:off x="6199550" y="3238500"/>
            <a:ext cx="1938000" cy="40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 Mohammad Ajmal Yasin</a:t>
            </a:r>
            <a:endParaRPr/>
          </a:p>
        </p:txBody>
      </p:sp>
      <p:sp>
        <p:nvSpPr>
          <p:cNvPr id="284" name="Google Shape;284;p43"/>
          <p:cNvSpPr txBox="1">
            <a:spLocks noGrp="1"/>
          </p:cNvSpPr>
          <p:nvPr>
            <p:ph type="subTitle" idx="6"/>
          </p:nvPr>
        </p:nvSpPr>
        <p:spPr>
          <a:xfrm>
            <a:off x="6199550" y="3589125"/>
            <a:ext cx="1938000" cy="8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Jamaica Hospital Medical Centre, New York</a:t>
            </a:r>
            <a:endParaRPr sz="1200"/>
          </a:p>
        </p:txBody>
      </p:sp>
      <p:sp>
        <p:nvSpPr>
          <p:cNvPr id="285" name="Google Shape;285;p43"/>
          <p:cNvSpPr txBox="1">
            <a:spLocks noGrp="1"/>
          </p:cNvSpPr>
          <p:nvPr>
            <p:ph type="title" idx="7"/>
          </p:nvPr>
        </p:nvSpPr>
        <p:spPr>
          <a:xfrm>
            <a:off x="1006450" y="1614500"/>
            <a:ext cx="1938000" cy="40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 Mohammed Jaweed</a:t>
            </a:r>
            <a:endParaRPr/>
          </a:p>
        </p:txBody>
      </p:sp>
      <p:sp>
        <p:nvSpPr>
          <p:cNvPr id="286" name="Google Shape;286;p43"/>
          <p:cNvSpPr txBox="1">
            <a:spLocks noGrp="1"/>
          </p:cNvSpPr>
          <p:nvPr>
            <p:ph type="subTitle" idx="8"/>
          </p:nvPr>
        </p:nvSpPr>
        <p:spPr>
          <a:xfrm>
            <a:off x="603550" y="1965125"/>
            <a:ext cx="2659200" cy="8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School of Medicine, Taylor’s University and Department of Neurosurgery, Hospital Sungai Buloh</a:t>
            </a:r>
            <a:endParaRPr sz="1200"/>
          </a:p>
        </p:txBody>
      </p:sp>
      <p:sp>
        <p:nvSpPr>
          <p:cNvPr id="287" name="Google Shape;287;p43"/>
          <p:cNvSpPr txBox="1">
            <a:spLocks noGrp="1"/>
          </p:cNvSpPr>
          <p:nvPr>
            <p:ph type="title" idx="9"/>
          </p:nvPr>
        </p:nvSpPr>
        <p:spPr>
          <a:xfrm>
            <a:off x="3603000" y="1521450"/>
            <a:ext cx="1938000" cy="40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Dollicia Toh</a:t>
            </a:r>
            <a:endParaRPr/>
          </a:p>
        </p:txBody>
      </p:sp>
      <p:sp>
        <p:nvSpPr>
          <p:cNvPr id="288" name="Google Shape;288;p43"/>
          <p:cNvSpPr txBox="1">
            <a:spLocks noGrp="1"/>
          </p:cNvSpPr>
          <p:nvPr>
            <p:ph type="subTitle" idx="13"/>
          </p:nvPr>
        </p:nvSpPr>
        <p:spPr>
          <a:xfrm>
            <a:off x="3332300" y="1965125"/>
            <a:ext cx="2391300" cy="8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3rd Year Medical Student, School of Medicine, Taylor’s University</a:t>
            </a:r>
            <a:endParaRPr sz="1200"/>
          </a:p>
        </p:txBody>
      </p:sp>
      <p:sp>
        <p:nvSpPr>
          <p:cNvPr id="289" name="Google Shape;289;p43"/>
          <p:cNvSpPr txBox="1">
            <a:spLocks noGrp="1"/>
          </p:cNvSpPr>
          <p:nvPr>
            <p:ph type="title" idx="14"/>
          </p:nvPr>
        </p:nvSpPr>
        <p:spPr>
          <a:xfrm>
            <a:off x="6199550" y="1614500"/>
            <a:ext cx="1938000" cy="40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Shannen Kay Chan</a:t>
            </a:r>
            <a:endParaRPr/>
          </a:p>
        </p:txBody>
      </p:sp>
      <p:sp>
        <p:nvSpPr>
          <p:cNvPr id="290" name="Google Shape;290;p43"/>
          <p:cNvSpPr txBox="1">
            <a:spLocks noGrp="1"/>
          </p:cNvSpPr>
          <p:nvPr>
            <p:ph type="subTitle" idx="15"/>
          </p:nvPr>
        </p:nvSpPr>
        <p:spPr>
          <a:xfrm>
            <a:off x="6019250" y="1965125"/>
            <a:ext cx="2298600" cy="8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3rd Year Medical Student, School of Medicine, Taylor’s University</a:t>
            </a:r>
            <a:endParaRPr sz="1200"/>
          </a:p>
        </p:txBody>
      </p:sp>
      <p:pic>
        <p:nvPicPr>
          <p:cNvPr id="291" name="Google Shape;29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8858" y="445025"/>
            <a:ext cx="2716478" cy="71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4"/>
          <p:cNvSpPr txBox="1">
            <a:spLocks noGrp="1"/>
          </p:cNvSpPr>
          <p:nvPr>
            <p:ph type="title"/>
          </p:nvPr>
        </p:nvSpPr>
        <p:spPr>
          <a:xfrm>
            <a:off x="4960250" y="417154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/>
              <a:t>INTRODUCTION</a:t>
            </a:r>
            <a:endParaRPr sz="2200" dirty="0"/>
          </a:p>
        </p:txBody>
      </p:sp>
      <p:sp>
        <p:nvSpPr>
          <p:cNvPr id="297" name="Google Shape;297;p44"/>
          <p:cNvSpPr txBox="1">
            <a:spLocks noGrp="1"/>
          </p:cNvSpPr>
          <p:nvPr>
            <p:ph type="body" idx="1"/>
          </p:nvPr>
        </p:nvSpPr>
        <p:spPr>
          <a:xfrm>
            <a:off x="4960250" y="1327205"/>
            <a:ext cx="3735035" cy="287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/>
              <a:t>COVID-19 is an infectious disease and an ongoing pandemic caused by the recently found virus known as SARS-CoV-2 (or coronavirus). </a:t>
            </a:r>
            <a:endParaRPr sz="1600" dirty="0"/>
          </a:p>
          <a:p>
            <a:pPr marL="0" lvl="0" indent="0" algn="just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600" dirty="0"/>
              <a:t>It was initially reported to the WHO on December 31, 2019 and was declared a global pandemic on March 11, 2020. </a:t>
            </a:r>
            <a:endParaRPr sz="1600" dirty="0"/>
          </a:p>
        </p:txBody>
      </p:sp>
      <p:pic>
        <p:nvPicPr>
          <p:cNvPr id="298" name="Google Shape;298;p44"/>
          <p:cNvPicPr preferRelativeResize="0"/>
          <p:nvPr/>
        </p:nvPicPr>
        <p:blipFill rotWithShape="1">
          <a:blip r:embed="rId3">
            <a:alphaModFix/>
          </a:blip>
          <a:srcRect l="3793" r="27107"/>
          <a:stretch/>
        </p:blipFill>
        <p:spPr>
          <a:xfrm>
            <a:off x="2952750" y="1731725"/>
            <a:ext cx="1571630" cy="341178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9" name="Google Shape;299;p44"/>
          <p:cNvCxnSpPr/>
          <p:nvPr/>
        </p:nvCxnSpPr>
        <p:spPr>
          <a:xfrm rot="10800000">
            <a:off x="781100" y="4940300"/>
            <a:ext cx="83583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00" name="Google Shape;300;p44"/>
          <p:cNvPicPr preferRelativeResize="0"/>
          <p:nvPr/>
        </p:nvPicPr>
        <p:blipFill rotWithShape="1">
          <a:blip r:embed="rId4">
            <a:alphaModFix/>
          </a:blip>
          <a:srcRect l="13695" r="16715"/>
          <a:stretch/>
        </p:blipFill>
        <p:spPr>
          <a:xfrm>
            <a:off x="-49700" y="-47625"/>
            <a:ext cx="3002444" cy="2876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17474" y="695963"/>
            <a:ext cx="3385326" cy="3751575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45"/>
          <p:cNvSpPr/>
          <p:nvPr/>
        </p:nvSpPr>
        <p:spPr>
          <a:xfrm>
            <a:off x="5886300" y="1539000"/>
            <a:ext cx="348300" cy="1572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7" name="Google Shape;307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3300" y="741025"/>
            <a:ext cx="5364251" cy="3518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152" y="429950"/>
            <a:ext cx="8157739" cy="42836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13" name="Google Shape;313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3574" y="420288"/>
            <a:ext cx="6696846" cy="4283601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14" name="Google Shape;314;p46"/>
          <p:cNvPicPr preferRelativeResize="0"/>
          <p:nvPr/>
        </p:nvPicPr>
        <p:blipFill rotWithShape="1">
          <a:blip r:embed="rId5">
            <a:alphaModFix/>
          </a:blip>
          <a:srcRect r="8298"/>
          <a:stretch/>
        </p:blipFill>
        <p:spPr>
          <a:xfrm>
            <a:off x="493150" y="1393676"/>
            <a:ext cx="8157750" cy="259398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7"/>
          <p:cNvSpPr txBox="1">
            <a:spLocks noGrp="1"/>
          </p:cNvSpPr>
          <p:nvPr>
            <p:ph type="title"/>
          </p:nvPr>
        </p:nvSpPr>
        <p:spPr>
          <a:xfrm>
            <a:off x="705222" y="445025"/>
            <a:ext cx="811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OBJECTIVES OF THE PAPER</a:t>
            </a:r>
            <a:endParaRPr/>
          </a:p>
        </p:txBody>
      </p:sp>
      <p:sp>
        <p:nvSpPr>
          <p:cNvPr id="320" name="Google Shape;320;p47"/>
          <p:cNvSpPr txBox="1">
            <a:spLocks noGrp="1"/>
          </p:cNvSpPr>
          <p:nvPr>
            <p:ph type="title" idx="2"/>
          </p:nvPr>
        </p:nvSpPr>
        <p:spPr>
          <a:xfrm>
            <a:off x="1006450" y="2559911"/>
            <a:ext cx="1938000" cy="67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ASSOCIATION</a:t>
            </a:r>
            <a:endParaRPr sz="1600"/>
          </a:p>
        </p:txBody>
      </p:sp>
      <p:sp>
        <p:nvSpPr>
          <p:cNvPr id="321" name="Google Shape;321;p47"/>
          <p:cNvSpPr txBox="1">
            <a:spLocks noGrp="1"/>
          </p:cNvSpPr>
          <p:nvPr>
            <p:ph type="subTitle" idx="1"/>
          </p:nvPr>
        </p:nvSpPr>
        <p:spPr>
          <a:xfrm>
            <a:off x="898600" y="3174399"/>
            <a:ext cx="2153700" cy="10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Link between COVID-19 and acute ischemic stroke (AIS)</a:t>
            </a:r>
            <a:endParaRPr sz="1500"/>
          </a:p>
        </p:txBody>
      </p:sp>
      <p:sp>
        <p:nvSpPr>
          <p:cNvPr id="322" name="Google Shape;322;p47"/>
          <p:cNvSpPr txBox="1">
            <a:spLocks noGrp="1"/>
          </p:cNvSpPr>
          <p:nvPr>
            <p:ph type="title" idx="3"/>
          </p:nvPr>
        </p:nvSpPr>
        <p:spPr>
          <a:xfrm>
            <a:off x="3603000" y="2559900"/>
            <a:ext cx="1938000" cy="67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DATA &amp; STATISTICS</a:t>
            </a:r>
            <a:endParaRPr sz="1600"/>
          </a:p>
        </p:txBody>
      </p:sp>
      <p:sp>
        <p:nvSpPr>
          <p:cNvPr id="323" name="Google Shape;323;p47"/>
          <p:cNvSpPr txBox="1">
            <a:spLocks noGrp="1"/>
          </p:cNvSpPr>
          <p:nvPr>
            <p:ph type="subTitle" idx="4"/>
          </p:nvPr>
        </p:nvSpPr>
        <p:spPr>
          <a:xfrm>
            <a:off x="3442200" y="3174400"/>
            <a:ext cx="2259600" cy="8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Incidence, clinical characteristics of patients, vessels involved, laboratory findings, outcome</a:t>
            </a:r>
            <a:endParaRPr sz="1500"/>
          </a:p>
        </p:txBody>
      </p:sp>
      <p:sp>
        <p:nvSpPr>
          <p:cNvPr id="324" name="Google Shape;324;p47"/>
          <p:cNvSpPr txBox="1">
            <a:spLocks noGrp="1"/>
          </p:cNvSpPr>
          <p:nvPr>
            <p:ph type="title" idx="5"/>
          </p:nvPr>
        </p:nvSpPr>
        <p:spPr>
          <a:xfrm>
            <a:off x="6199550" y="2611502"/>
            <a:ext cx="19380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MANAGEMENT</a:t>
            </a:r>
            <a:endParaRPr sz="1600"/>
          </a:p>
        </p:txBody>
      </p:sp>
      <p:sp>
        <p:nvSpPr>
          <p:cNvPr id="325" name="Google Shape;325;p47"/>
          <p:cNvSpPr txBox="1">
            <a:spLocks noGrp="1"/>
          </p:cNvSpPr>
          <p:nvPr>
            <p:ph type="subTitle" idx="6"/>
          </p:nvPr>
        </p:nvSpPr>
        <p:spPr>
          <a:xfrm>
            <a:off x="6038750" y="3174400"/>
            <a:ext cx="2259600" cy="8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In accordance with recommendations and guidelines by international societies </a:t>
            </a:r>
            <a:endParaRPr sz="1500"/>
          </a:p>
        </p:txBody>
      </p:sp>
      <p:sp>
        <p:nvSpPr>
          <p:cNvPr id="326" name="Google Shape;326;p47"/>
          <p:cNvSpPr/>
          <p:nvPr/>
        </p:nvSpPr>
        <p:spPr>
          <a:xfrm>
            <a:off x="1577950" y="1536514"/>
            <a:ext cx="795000" cy="861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7" name="Google Shape;327;p47"/>
          <p:cNvGrpSpPr/>
          <p:nvPr/>
        </p:nvGrpSpPr>
        <p:grpSpPr>
          <a:xfrm>
            <a:off x="1754213" y="1728286"/>
            <a:ext cx="442485" cy="478259"/>
            <a:chOff x="6664394" y="3346974"/>
            <a:chExt cx="353113" cy="351998"/>
          </a:xfrm>
        </p:grpSpPr>
        <p:sp>
          <p:nvSpPr>
            <p:cNvPr id="328" name="Google Shape;328;p47"/>
            <p:cNvSpPr/>
            <p:nvPr/>
          </p:nvSpPr>
          <p:spPr>
            <a:xfrm>
              <a:off x="6788023" y="3450917"/>
              <a:ext cx="37207" cy="37175"/>
            </a:xfrm>
            <a:custGeom>
              <a:avLst/>
              <a:gdLst/>
              <a:ahLst/>
              <a:cxnLst/>
              <a:rect l="l" t="t" r="r" b="b"/>
              <a:pathLst>
                <a:path w="1168" h="1167" extrusionOk="0">
                  <a:moveTo>
                    <a:pt x="572" y="333"/>
                  </a:moveTo>
                  <a:cubicBezTo>
                    <a:pt x="703" y="333"/>
                    <a:pt x="822" y="453"/>
                    <a:pt x="822" y="583"/>
                  </a:cubicBezTo>
                  <a:cubicBezTo>
                    <a:pt x="822" y="738"/>
                    <a:pt x="703" y="834"/>
                    <a:pt x="572" y="834"/>
                  </a:cubicBezTo>
                  <a:cubicBezTo>
                    <a:pt x="429" y="834"/>
                    <a:pt x="310" y="738"/>
                    <a:pt x="310" y="583"/>
                  </a:cubicBezTo>
                  <a:cubicBezTo>
                    <a:pt x="310" y="441"/>
                    <a:pt x="429" y="333"/>
                    <a:pt x="572" y="333"/>
                  </a:cubicBezTo>
                  <a:close/>
                  <a:moveTo>
                    <a:pt x="584" y="0"/>
                  </a:moveTo>
                  <a:cubicBezTo>
                    <a:pt x="251" y="0"/>
                    <a:pt x="1" y="274"/>
                    <a:pt x="1" y="583"/>
                  </a:cubicBezTo>
                  <a:cubicBezTo>
                    <a:pt x="1" y="917"/>
                    <a:pt x="275" y="1167"/>
                    <a:pt x="584" y="1167"/>
                  </a:cubicBezTo>
                  <a:cubicBezTo>
                    <a:pt x="894" y="1167"/>
                    <a:pt x="1168" y="917"/>
                    <a:pt x="1168" y="583"/>
                  </a:cubicBezTo>
                  <a:cubicBezTo>
                    <a:pt x="1168" y="262"/>
                    <a:pt x="894" y="0"/>
                    <a:pt x="5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47"/>
            <p:cNvSpPr/>
            <p:nvPr/>
          </p:nvSpPr>
          <p:spPr>
            <a:xfrm>
              <a:off x="6874892" y="3495641"/>
              <a:ext cx="36824" cy="36824"/>
            </a:xfrm>
            <a:custGeom>
              <a:avLst/>
              <a:gdLst/>
              <a:ahLst/>
              <a:cxnLst/>
              <a:rect l="l" t="t" r="r" b="b"/>
              <a:pathLst>
                <a:path w="1156" h="1156" extrusionOk="0">
                  <a:moveTo>
                    <a:pt x="584" y="311"/>
                  </a:moveTo>
                  <a:cubicBezTo>
                    <a:pt x="727" y="311"/>
                    <a:pt x="834" y="430"/>
                    <a:pt x="834" y="561"/>
                  </a:cubicBezTo>
                  <a:cubicBezTo>
                    <a:pt x="834" y="715"/>
                    <a:pt x="715" y="823"/>
                    <a:pt x="584" y="823"/>
                  </a:cubicBezTo>
                  <a:cubicBezTo>
                    <a:pt x="441" y="823"/>
                    <a:pt x="322" y="703"/>
                    <a:pt x="322" y="561"/>
                  </a:cubicBezTo>
                  <a:cubicBezTo>
                    <a:pt x="322" y="430"/>
                    <a:pt x="441" y="311"/>
                    <a:pt x="584" y="311"/>
                  </a:cubicBezTo>
                  <a:close/>
                  <a:moveTo>
                    <a:pt x="563" y="1"/>
                  </a:moveTo>
                  <a:cubicBezTo>
                    <a:pt x="251" y="1"/>
                    <a:pt x="0" y="258"/>
                    <a:pt x="0" y="584"/>
                  </a:cubicBezTo>
                  <a:cubicBezTo>
                    <a:pt x="0" y="906"/>
                    <a:pt x="262" y="1156"/>
                    <a:pt x="584" y="1156"/>
                  </a:cubicBezTo>
                  <a:cubicBezTo>
                    <a:pt x="905" y="1156"/>
                    <a:pt x="1155" y="894"/>
                    <a:pt x="1155" y="584"/>
                  </a:cubicBezTo>
                  <a:cubicBezTo>
                    <a:pt x="1155" y="251"/>
                    <a:pt x="893" y="1"/>
                    <a:pt x="584" y="1"/>
                  </a:cubicBezTo>
                  <a:cubicBezTo>
                    <a:pt x="577" y="1"/>
                    <a:pt x="570" y="1"/>
                    <a:pt x="56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47"/>
            <p:cNvSpPr/>
            <p:nvPr/>
          </p:nvSpPr>
          <p:spPr>
            <a:xfrm>
              <a:off x="6780059" y="3538136"/>
              <a:ext cx="53134" cy="53134"/>
            </a:xfrm>
            <a:custGeom>
              <a:avLst/>
              <a:gdLst/>
              <a:ahLst/>
              <a:cxnLst/>
              <a:rect l="l" t="t" r="r" b="b"/>
              <a:pathLst>
                <a:path w="1668" h="1668" extrusionOk="0">
                  <a:moveTo>
                    <a:pt x="834" y="334"/>
                  </a:moveTo>
                  <a:cubicBezTo>
                    <a:pt x="1120" y="334"/>
                    <a:pt x="1334" y="560"/>
                    <a:pt x="1334" y="834"/>
                  </a:cubicBezTo>
                  <a:cubicBezTo>
                    <a:pt x="1334" y="1120"/>
                    <a:pt x="1120" y="1346"/>
                    <a:pt x="834" y="1346"/>
                  </a:cubicBezTo>
                  <a:cubicBezTo>
                    <a:pt x="548" y="1346"/>
                    <a:pt x="322" y="1120"/>
                    <a:pt x="322" y="834"/>
                  </a:cubicBezTo>
                  <a:cubicBezTo>
                    <a:pt x="322" y="572"/>
                    <a:pt x="548" y="334"/>
                    <a:pt x="834" y="334"/>
                  </a:cubicBezTo>
                  <a:close/>
                  <a:moveTo>
                    <a:pt x="834" y="1"/>
                  </a:moveTo>
                  <a:cubicBezTo>
                    <a:pt x="370" y="24"/>
                    <a:pt x="1" y="393"/>
                    <a:pt x="1" y="834"/>
                  </a:cubicBezTo>
                  <a:cubicBezTo>
                    <a:pt x="1" y="1298"/>
                    <a:pt x="370" y="1667"/>
                    <a:pt x="834" y="1667"/>
                  </a:cubicBezTo>
                  <a:cubicBezTo>
                    <a:pt x="1298" y="1667"/>
                    <a:pt x="1668" y="1298"/>
                    <a:pt x="1668" y="834"/>
                  </a:cubicBezTo>
                  <a:cubicBezTo>
                    <a:pt x="1668" y="382"/>
                    <a:pt x="1298" y="1"/>
                    <a:pt x="8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47"/>
            <p:cNvSpPr/>
            <p:nvPr/>
          </p:nvSpPr>
          <p:spPr>
            <a:xfrm>
              <a:off x="6664394" y="3346974"/>
              <a:ext cx="353113" cy="351998"/>
            </a:xfrm>
            <a:custGeom>
              <a:avLst/>
              <a:gdLst/>
              <a:ahLst/>
              <a:cxnLst/>
              <a:rect l="l" t="t" r="r" b="b"/>
              <a:pathLst>
                <a:path w="11085" h="11050" extrusionOk="0">
                  <a:moveTo>
                    <a:pt x="5549" y="358"/>
                  </a:moveTo>
                  <a:cubicBezTo>
                    <a:pt x="5680" y="358"/>
                    <a:pt x="5799" y="477"/>
                    <a:pt x="5799" y="620"/>
                  </a:cubicBezTo>
                  <a:cubicBezTo>
                    <a:pt x="5799" y="763"/>
                    <a:pt x="5680" y="870"/>
                    <a:pt x="5549" y="870"/>
                  </a:cubicBezTo>
                  <a:cubicBezTo>
                    <a:pt x="5418" y="870"/>
                    <a:pt x="5299" y="763"/>
                    <a:pt x="5299" y="620"/>
                  </a:cubicBezTo>
                  <a:cubicBezTo>
                    <a:pt x="5299" y="465"/>
                    <a:pt x="5418" y="358"/>
                    <a:pt x="5549" y="358"/>
                  </a:cubicBezTo>
                  <a:close/>
                  <a:moveTo>
                    <a:pt x="9752" y="1001"/>
                  </a:moveTo>
                  <a:cubicBezTo>
                    <a:pt x="10061" y="1001"/>
                    <a:pt x="10228" y="1394"/>
                    <a:pt x="10002" y="1620"/>
                  </a:cubicBezTo>
                  <a:cubicBezTo>
                    <a:pt x="9936" y="1686"/>
                    <a:pt x="9844" y="1718"/>
                    <a:pt x="9750" y="1718"/>
                  </a:cubicBezTo>
                  <a:cubicBezTo>
                    <a:pt x="9656" y="1718"/>
                    <a:pt x="9561" y="1686"/>
                    <a:pt x="9490" y="1620"/>
                  </a:cubicBezTo>
                  <a:cubicBezTo>
                    <a:pt x="9275" y="1394"/>
                    <a:pt x="9430" y="1001"/>
                    <a:pt x="9752" y="1001"/>
                  </a:cubicBezTo>
                  <a:close/>
                  <a:moveTo>
                    <a:pt x="1554" y="1203"/>
                  </a:moveTo>
                  <a:cubicBezTo>
                    <a:pt x="1655" y="1203"/>
                    <a:pt x="1756" y="1239"/>
                    <a:pt x="1834" y="1310"/>
                  </a:cubicBezTo>
                  <a:cubicBezTo>
                    <a:pt x="1977" y="1465"/>
                    <a:pt x="1977" y="1715"/>
                    <a:pt x="1834" y="1870"/>
                  </a:cubicBezTo>
                  <a:cubicBezTo>
                    <a:pt x="1756" y="1941"/>
                    <a:pt x="1658" y="1977"/>
                    <a:pt x="1559" y="1977"/>
                  </a:cubicBezTo>
                  <a:cubicBezTo>
                    <a:pt x="1459" y="1977"/>
                    <a:pt x="1358" y="1941"/>
                    <a:pt x="1274" y="1870"/>
                  </a:cubicBezTo>
                  <a:cubicBezTo>
                    <a:pt x="1131" y="1715"/>
                    <a:pt x="1131" y="1465"/>
                    <a:pt x="1274" y="1310"/>
                  </a:cubicBezTo>
                  <a:cubicBezTo>
                    <a:pt x="1352" y="1239"/>
                    <a:pt x="1453" y="1203"/>
                    <a:pt x="1554" y="1203"/>
                  </a:cubicBezTo>
                  <a:close/>
                  <a:moveTo>
                    <a:pt x="596" y="5323"/>
                  </a:moveTo>
                  <a:cubicBezTo>
                    <a:pt x="727" y="5323"/>
                    <a:pt x="846" y="5442"/>
                    <a:pt x="846" y="5573"/>
                  </a:cubicBezTo>
                  <a:cubicBezTo>
                    <a:pt x="858" y="5704"/>
                    <a:pt x="738" y="5823"/>
                    <a:pt x="596" y="5823"/>
                  </a:cubicBezTo>
                  <a:cubicBezTo>
                    <a:pt x="441" y="5823"/>
                    <a:pt x="346" y="5704"/>
                    <a:pt x="346" y="5573"/>
                  </a:cubicBezTo>
                  <a:cubicBezTo>
                    <a:pt x="346" y="5430"/>
                    <a:pt x="465" y="5323"/>
                    <a:pt x="596" y="5323"/>
                  </a:cubicBezTo>
                  <a:close/>
                  <a:moveTo>
                    <a:pt x="10502" y="5323"/>
                  </a:moveTo>
                  <a:cubicBezTo>
                    <a:pt x="10656" y="5323"/>
                    <a:pt x="10764" y="5442"/>
                    <a:pt x="10764" y="5573"/>
                  </a:cubicBezTo>
                  <a:cubicBezTo>
                    <a:pt x="10764" y="5704"/>
                    <a:pt x="10644" y="5823"/>
                    <a:pt x="10502" y="5823"/>
                  </a:cubicBezTo>
                  <a:cubicBezTo>
                    <a:pt x="10359" y="5823"/>
                    <a:pt x="10252" y="5704"/>
                    <a:pt x="10252" y="5573"/>
                  </a:cubicBezTo>
                  <a:cubicBezTo>
                    <a:pt x="10252" y="5430"/>
                    <a:pt x="10371" y="5323"/>
                    <a:pt x="10502" y="5323"/>
                  </a:cubicBezTo>
                  <a:close/>
                  <a:moveTo>
                    <a:pt x="2036" y="8799"/>
                  </a:moveTo>
                  <a:cubicBezTo>
                    <a:pt x="2274" y="8823"/>
                    <a:pt x="2393" y="9085"/>
                    <a:pt x="2227" y="9252"/>
                  </a:cubicBezTo>
                  <a:cubicBezTo>
                    <a:pt x="2179" y="9305"/>
                    <a:pt x="2114" y="9332"/>
                    <a:pt x="2047" y="9332"/>
                  </a:cubicBezTo>
                  <a:cubicBezTo>
                    <a:pt x="1980" y="9332"/>
                    <a:pt x="1911" y="9305"/>
                    <a:pt x="1858" y="9252"/>
                  </a:cubicBezTo>
                  <a:cubicBezTo>
                    <a:pt x="1691" y="9085"/>
                    <a:pt x="1810" y="8799"/>
                    <a:pt x="2036" y="8799"/>
                  </a:cubicBezTo>
                  <a:close/>
                  <a:moveTo>
                    <a:pt x="5549" y="10264"/>
                  </a:moveTo>
                  <a:cubicBezTo>
                    <a:pt x="5680" y="10264"/>
                    <a:pt x="5799" y="10383"/>
                    <a:pt x="5799" y="10514"/>
                  </a:cubicBezTo>
                  <a:cubicBezTo>
                    <a:pt x="5799" y="10669"/>
                    <a:pt x="5680" y="10764"/>
                    <a:pt x="5549" y="10764"/>
                  </a:cubicBezTo>
                  <a:cubicBezTo>
                    <a:pt x="5418" y="10764"/>
                    <a:pt x="5299" y="10645"/>
                    <a:pt x="5299" y="10514"/>
                  </a:cubicBezTo>
                  <a:cubicBezTo>
                    <a:pt x="5299" y="10371"/>
                    <a:pt x="5418" y="10264"/>
                    <a:pt x="5549" y="10264"/>
                  </a:cubicBezTo>
                  <a:close/>
                  <a:moveTo>
                    <a:pt x="5501" y="1"/>
                  </a:moveTo>
                  <a:cubicBezTo>
                    <a:pt x="5180" y="1"/>
                    <a:pt x="4918" y="275"/>
                    <a:pt x="4918" y="584"/>
                  </a:cubicBezTo>
                  <a:cubicBezTo>
                    <a:pt x="4918" y="858"/>
                    <a:pt x="5096" y="1060"/>
                    <a:pt x="5334" y="1132"/>
                  </a:cubicBezTo>
                  <a:lnTo>
                    <a:pt x="5334" y="2025"/>
                  </a:lnTo>
                  <a:cubicBezTo>
                    <a:pt x="5299" y="2013"/>
                    <a:pt x="5251" y="2001"/>
                    <a:pt x="5191" y="1989"/>
                  </a:cubicBezTo>
                  <a:cubicBezTo>
                    <a:pt x="5015" y="1924"/>
                    <a:pt x="4880" y="1886"/>
                    <a:pt x="4761" y="1886"/>
                  </a:cubicBezTo>
                  <a:cubicBezTo>
                    <a:pt x="4576" y="1886"/>
                    <a:pt x="4430" y="1978"/>
                    <a:pt x="4227" y="2203"/>
                  </a:cubicBezTo>
                  <a:cubicBezTo>
                    <a:pt x="4144" y="2299"/>
                    <a:pt x="4072" y="2370"/>
                    <a:pt x="4001" y="2406"/>
                  </a:cubicBezTo>
                  <a:cubicBezTo>
                    <a:pt x="3929" y="2442"/>
                    <a:pt x="3810" y="2442"/>
                    <a:pt x="3703" y="2465"/>
                  </a:cubicBezTo>
                  <a:cubicBezTo>
                    <a:pt x="3370" y="2489"/>
                    <a:pt x="3179" y="2537"/>
                    <a:pt x="3036" y="2823"/>
                  </a:cubicBezTo>
                  <a:lnTo>
                    <a:pt x="2120" y="1906"/>
                  </a:lnTo>
                  <a:cubicBezTo>
                    <a:pt x="2286" y="1632"/>
                    <a:pt x="2274" y="1275"/>
                    <a:pt x="2036" y="1037"/>
                  </a:cubicBezTo>
                  <a:cubicBezTo>
                    <a:pt x="1893" y="894"/>
                    <a:pt x="1712" y="822"/>
                    <a:pt x="1530" y="822"/>
                  </a:cubicBezTo>
                  <a:cubicBezTo>
                    <a:pt x="1349" y="822"/>
                    <a:pt x="1167" y="894"/>
                    <a:pt x="1024" y="1037"/>
                  </a:cubicBezTo>
                  <a:cubicBezTo>
                    <a:pt x="546" y="1505"/>
                    <a:pt x="939" y="2252"/>
                    <a:pt x="1509" y="2252"/>
                  </a:cubicBezTo>
                  <a:cubicBezTo>
                    <a:pt x="1635" y="2252"/>
                    <a:pt x="1770" y="2216"/>
                    <a:pt x="1905" y="2132"/>
                  </a:cubicBezTo>
                  <a:lnTo>
                    <a:pt x="2917" y="3144"/>
                  </a:lnTo>
                  <a:cubicBezTo>
                    <a:pt x="2846" y="3370"/>
                    <a:pt x="2810" y="3394"/>
                    <a:pt x="2572" y="3549"/>
                  </a:cubicBezTo>
                  <a:cubicBezTo>
                    <a:pt x="2143" y="3799"/>
                    <a:pt x="2084" y="3966"/>
                    <a:pt x="2143" y="4442"/>
                  </a:cubicBezTo>
                  <a:cubicBezTo>
                    <a:pt x="2155" y="4561"/>
                    <a:pt x="2167" y="4668"/>
                    <a:pt x="2155" y="4751"/>
                  </a:cubicBezTo>
                  <a:cubicBezTo>
                    <a:pt x="2108" y="4918"/>
                    <a:pt x="1941" y="5061"/>
                    <a:pt x="1846" y="5359"/>
                  </a:cubicBezTo>
                  <a:lnTo>
                    <a:pt x="1131" y="5359"/>
                  </a:lnTo>
                  <a:cubicBezTo>
                    <a:pt x="1060" y="5120"/>
                    <a:pt x="846" y="4942"/>
                    <a:pt x="584" y="4942"/>
                  </a:cubicBezTo>
                  <a:cubicBezTo>
                    <a:pt x="250" y="4942"/>
                    <a:pt x="0" y="5216"/>
                    <a:pt x="0" y="5525"/>
                  </a:cubicBezTo>
                  <a:cubicBezTo>
                    <a:pt x="0" y="5859"/>
                    <a:pt x="262" y="6109"/>
                    <a:pt x="584" y="6109"/>
                  </a:cubicBezTo>
                  <a:cubicBezTo>
                    <a:pt x="846" y="6109"/>
                    <a:pt x="1060" y="5930"/>
                    <a:pt x="1131" y="5692"/>
                  </a:cubicBezTo>
                  <a:lnTo>
                    <a:pt x="1846" y="5692"/>
                  </a:lnTo>
                  <a:cubicBezTo>
                    <a:pt x="1929" y="5990"/>
                    <a:pt x="2108" y="6132"/>
                    <a:pt x="2155" y="6299"/>
                  </a:cubicBezTo>
                  <a:cubicBezTo>
                    <a:pt x="2203" y="6513"/>
                    <a:pt x="2036" y="6871"/>
                    <a:pt x="2179" y="7156"/>
                  </a:cubicBezTo>
                  <a:cubicBezTo>
                    <a:pt x="2322" y="7430"/>
                    <a:pt x="2703" y="7526"/>
                    <a:pt x="2822" y="7704"/>
                  </a:cubicBezTo>
                  <a:cubicBezTo>
                    <a:pt x="2870" y="7764"/>
                    <a:pt x="2894" y="7835"/>
                    <a:pt x="2929" y="7930"/>
                  </a:cubicBezTo>
                  <a:lnTo>
                    <a:pt x="2322" y="8538"/>
                  </a:lnTo>
                  <a:cubicBezTo>
                    <a:pt x="2229" y="8489"/>
                    <a:pt x="2127" y="8464"/>
                    <a:pt x="2025" y="8464"/>
                  </a:cubicBezTo>
                  <a:cubicBezTo>
                    <a:pt x="1880" y="8464"/>
                    <a:pt x="1737" y="8515"/>
                    <a:pt x="1631" y="8621"/>
                  </a:cubicBezTo>
                  <a:cubicBezTo>
                    <a:pt x="1262" y="9002"/>
                    <a:pt x="1536" y="9621"/>
                    <a:pt x="2048" y="9621"/>
                  </a:cubicBezTo>
                  <a:cubicBezTo>
                    <a:pt x="2489" y="9621"/>
                    <a:pt x="2786" y="9157"/>
                    <a:pt x="2560" y="8764"/>
                  </a:cubicBezTo>
                  <a:lnTo>
                    <a:pt x="3084" y="8240"/>
                  </a:lnTo>
                  <a:cubicBezTo>
                    <a:pt x="3322" y="8704"/>
                    <a:pt x="3810" y="8538"/>
                    <a:pt x="4060" y="8657"/>
                  </a:cubicBezTo>
                  <a:cubicBezTo>
                    <a:pt x="4251" y="8740"/>
                    <a:pt x="4418" y="9085"/>
                    <a:pt x="4727" y="9157"/>
                  </a:cubicBezTo>
                  <a:cubicBezTo>
                    <a:pt x="4769" y="9167"/>
                    <a:pt x="4811" y="9172"/>
                    <a:pt x="4853" y="9172"/>
                  </a:cubicBezTo>
                  <a:cubicBezTo>
                    <a:pt x="5045" y="9172"/>
                    <a:pt x="5230" y="9075"/>
                    <a:pt x="5406" y="9026"/>
                  </a:cubicBezTo>
                  <a:lnTo>
                    <a:pt x="5406" y="9919"/>
                  </a:lnTo>
                  <a:cubicBezTo>
                    <a:pt x="5168" y="9990"/>
                    <a:pt x="4989" y="10204"/>
                    <a:pt x="4989" y="10466"/>
                  </a:cubicBezTo>
                  <a:cubicBezTo>
                    <a:pt x="4989" y="10800"/>
                    <a:pt x="5251" y="11050"/>
                    <a:pt x="5561" y="11050"/>
                  </a:cubicBezTo>
                  <a:cubicBezTo>
                    <a:pt x="5894" y="11050"/>
                    <a:pt x="6144" y="10788"/>
                    <a:pt x="6144" y="10466"/>
                  </a:cubicBezTo>
                  <a:cubicBezTo>
                    <a:pt x="6144" y="10204"/>
                    <a:pt x="5965" y="9990"/>
                    <a:pt x="5727" y="9919"/>
                  </a:cubicBezTo>
                  <a:lnTo>
                    <a:pt x="5727" y="9026"/>
                  </a:lnTo>
                  <a:cubicBezTo>
                    <a:pt x="5903" y="9075"/>
                    <a:pt x="6080" y="9172"/>
                    <a:pt x="6269" y="9172"/>
                  </a:cubicBezTo>
                  <a:cubicBezTo>
                    <a:pt x="6310" y="9172"/>
                    <a:pt x="6352" y="9167"/>
                    <a:pt x="6394" y="9157"/>
                  </a:cubicBezTo>
                  <a:cubicBezTo>
                    <a:pt x="6715" y="9085"/>
                    <a:pt x="6894" y="8740"/>
                    <a:pt x="7073" y="8657"/>
                  </a:cubicBezTo>
                  <a:cubicBezTo>
                    <a:pt x="7323" y="8538"/>
                    <a:pt x="7799" y="8704"/>
                    <a:pt x="8049" y="8240"/>
                  </a:cubicBezTo>
                  <a:lnTo>
                    <a:pt x="8216" y="8407"/>
                  </a:lnTo>
                  <a:cubicBezTo>
                    <a:pt x="8245" y="8436"/>
                    <a:pt x="8287" y="8451"/>
                    <a:pt x="8329" y="8451"/>
                  </a:cubicBezTo>
                  <a:cubicBezTo>
                    <a:pt x="8370" y="8451"/>
                    <a:pt x="8412" y="8436"/>
                    <a:pt x="8442" y="8407"/>
                  </a:cubicBezTo>
                  <a:cubicBezTo>
                    <a:pt x="8501" y="8347"/>
                    <a:pt x="8501" y="8240"/>
                    <a:pt x="8442" y="8180"/>
                  </a:cubicBezTo>
                  <a:lnTo>
                    <a:pt x="8168" y="7907"/>
                  </a:lnTo>
                  <a:cubicBezTo>
                    <a:pt x="8239" y="7692"/>
                    <a:pt x="8275" y="7656"/>
                    <a:pt x="8513" y="7514"/>
                  </a:cubicBezTo>
                  <a:cubicBezTo>
                    <a:pt x="8942" y="7252"/>
                    <a:pt x="9013" y="7097"/>
                    <a:pt x="8942" y="6621"/>
                  </a:cubicBezTo>
                  <a:cubicBezTo>
                    <a:pt x="8894" y="6323"/>
                    <a:pt x="8918" y="6287"/>
                    <a:pt x="9073" y="6037"/>
                  </a:cubicBezTo>
                  <a:cubicBezTo>
                    <a:pt x="9156" y="5930"/>
                    <a:pt x="9216" y="5811"/>
                    <a:pt x="9240" y="5692"/>
                  </a:cubicBezTo>
                  <a:lnTo>
                    <a:pt x="9954" y="5692"/>
                  </a:lnTo>
                  <a:cubicBezTo>
                    <a:pt x="10025" y="5930"/>
                    <a:pt x="10240" y="6109"/>
                    <a:pt x="10502" y="6109"/>
                  </a:cubicBezTo>
                  <a:cubicBezTo>
                    <a:pt x="10835" y="6109"/>
                    <a:pt x="11085" y="5847"/>
                    <a:pt x="11085" y="5525"/>
                  </a:cubicBezTo>
                  <a:cubicBezTo>
                    <a:pt x="11085" y="5251"/>
                    <a:pt x="10823" y="4989"/>
                    <a:pt x="10502" y="4989"/>
                  </a:cubicBezTo>
                  <a:cubicBezTo>
                    <a:pt x="10240" y="4989"/>
                    <a:pt x="10025" y="5168"/>
                    <a:pt x="9954" y="5406"/>
                  </a:cubicBezTo>
                  <a:lnTo>
                    <a:pt x="9240" y="5406"/>
                  </a:lnTo>
                  <a:cubicBezTo>
                    <a:pt x="9156" y="5109"/>
                    <a:pt x="8978" y="4966"/>
                    <a:pt x="8930" y="4799"/>
                  </a:cubicBezTo>
                  <a:cubicBezTo>
                    <a:pt x="8882" y="4585"/>
                    <a:pt x="9049" y="4239"/>
                    <a:pt x="8894" y="3954"/>
                  </a:cubicBezTo>
                  <a:cubicBezTo>
                    <a:pt x="8763" y="3668"/>
                    <a:pt x="8382" y="3573"/>
                    <a:pt x="8263" y="3394"/>
                  </a:cubicBezTo>
                  <a:cubicBezTo>
                    <a:pt x="8216" y="3335"/>
                    <a:pt x="8180" y="3263"/>
                    <a:pt x="8156" y="3180"/>
                  </a:cubicBezTo>
                  <a:lnTo>
                    <a:pt x="9406" y="1930"/>
                  </a:lnTo>
                  <a:cubicBezTo>
                    <a:pt x="9513" y="1989"/>
                    <a:pt x="9632" y="2025"/>
                    <a:pt x="9752" y="2025"/>
                  </a:cubicBezTo>
                  <a:cubicBezTo>
                    <a:pt x="9930" y="2025"/>
                    <a:pt x="10109" y="1953"/>
                    <a:pt x="10228" y="1834"/>
                  </a:cubicBezTo>
                  <a:cubicBezTo>
                    <a:pt x="10490" y="1572"/>
                    <a:pt x="10490" y="1132"/>
                    <a:pt x="10228" y="870"/>
                  </a:cubicBezTo>
                  <a:cubicBezTo>
                    <a:pt x="10091" y="733"/>
                    <a:pt x="9915" y="665"/>
                    <a:pt x="9740" y="665"/>
                  </a:cubicBezTo>
                  <a:cubicBezTo>
                    <a:pt x="9564" y="665"/>
                    <a:pt x="9388" y="733"/>
                    <a:pt x="9251" y="870"/>
                  </a:cubicBezTo>
                  <a:cubicBezTo>
                    <a:pt x="9037" y="1096"/>
                    <a:pt x="9001" y="1430"/>
                    <a:pt x="9168" y="1691"/>
                  </a:cubicBezTo>
                  <a:lnTo>
                    <a:pt x="8025" y="2834"/>
                  </a:lnTo>
                  <a:cubicBezTo>
                    <a:pt x="7918" y="2644"/>
                    <a:pt x="7799" y="2537"/>
                    <a:pt x="7501" y="2489"/>
                  </a:cubicBezTo>
                  <a:cubicBezTo>
                    <a:pt x="7493" y="2488"/>
                    <a:pt x="7485" y="2488"/>
                    <a:pt x="7477" y="2488"/>
                  </a:cubicBezTo>
                  <a:cubicBezTo>
                    <a:pt x="7394" y="2488"/>
                    <a:pt x="7334" y="2545"/>
                    <a:pt x="7323" y="2632"/>
                  </a:cubicBezTo>
                  <a:cubicBezTo>
                    <a:pt x="7311" y="2715"/>
                    <a:pt x="7370" y="2787"/>
                    <a:pt x="7454" y="2811"/>
                  </a:cubicBezTo>
                  <a:cubicBezTo>
                    <a:pt x="7680" y="2834"/>
                    <a:pt x="7727" y="2906"/>
                    <a:pt x="7811" y="3192"/>
                  </a:cubicBezTo>
                  <a:cubicBezTo>
                    <a:pt x="7930" y="3549"/>
                    <a:pt x="7989" y="3644"/>
                    <a:pt x="8323" y="3835"/>
                  </a:cubicBezTo>
                  <a:cubicBezTo>
                    <a:pt x="8632" y="4025"/>
                    <a:pt x="8644" y="4061"/>
                    <a:pt x="8597" y="4418"/>
                  </a:cubicBezTo>
                  <a:cubicBezTo>
                    <a:pt x="8537" y="4799"/>
                    <a:pt x="8573" y="4906"/>
                    <a:pt x="8775" y="5216"/>
                  </a:cubicBezTo>
                  <a:cubicBezTo>
                    <a:pt x="8990" y="5525"/>
                    <a:pt x="8990" y="5573"/>
                    <a:pt x="8775" y="5871"/>
                  </a:cubicBezTo>
                  <a:cubicBezTo>
                    <a:pt x="8573" y="6180"/>
                    <a:pt x="8561" y="6287"/>
                    <a:pt x="8597" y="6668"/>
                  </a:cubicBezTo>
                  <a:cubicBezTo>
                    <a:pt x="8644" y="7025"/>
                    <a:pt x="8632" y="7061"/>
                    <a:pt x="8323" y="7252"/>
                  </a:cubicBezTo>
                  <a:cubicBezTo>
                    <a:pt x="7989" y="7442"/>
                    <a:pt x="7930" y="7537"/>
                    <a:pt x="7811" y="7895"/>
                  </a:cubicBezTo>
                  <a:cubicBezTo>
                    <a:pt x="7692" y="8240"/>
                    <a:pt x="7668" y="8264"/>
                    <a:pt x="7311" y="8299"/>
                  </a:cubicBezTo>
                  <a:cubicBezTo>
                    <a:pt x="6918" y="8323"/>
                    <a:pt x="6834" y="8383"/>
                    <a:pt x="6561" y="8657"/>
                  </a:cubicBezTo>
                  <a:cubicBezTo>
                    <a:pt x="6411" y="8813"/>
                    <a:pt x="6334" y="8876"/>
                    <a:pt x="6228" y="8876"/>
                  </a:cubicBezTo>
                  <a:cubicBezTo>
                    <a:pt x="6156" y="8876"/>
                    <a:pt x="6071" y="8847"/>
                    <a:pt x="5942" y="8799"/>
                  </a:cubicBezTo>
                  <a:cubicBezTo>
                    <a:pt x="5799" y="8752"/>
                    <a:pt x="5668" y="8692"/>
                    <a:pt x="5525" y="8692"/>
                  </a:cubicBezTo>
                  <a:cubicBezTo>
                    <a:pt x="5261" y="8692"/>
                    <a:pt x="4987" y="8875"/>
                    <a:pt x="4806" y="8875"/>
                  </a:cubicBezTo>
                  <a:cubicBezTo>
                    <a:pt x="4791" y="8875"/>
                    <a:pt x="4777" y="8874"/>
                    <a:pt x="4763" y="8871"/>
                  </a:cubicBezTo>
                  <a:cubicBezTo>
                    <a:pt x="4668" y="8859"/>
                    <a:pt x="4572" y="8752"/>
                    <a:pt x="4477" y="8657"/>
                  </a:cubicBezTo>
                  <a:cubicBezTo>
                    <a:pt x="4227" y="8383"/>
                    <a:pt x="4120" y="8323"/>
                    <a:pt x="3739" y="8299"/>
                  </a:cubicBezTo>
                  <a:cubicBezTo>
                    <a:pt x="3382" y="8264"/>
                    <a:pt x="3346" y="8240"/>
                    <a:pt x="3227" y="7895"/>
                  </a:cubicBezTo>
                  <a:cubicBezTo>
                    <a:pt x="3108" y="7537"/>
                    <a:pt x="3048" y="7442"/>
                    <a:pt x="2727" y="7252"/>
                  </a:cubicBezTo>
                  <a:cubicBezTo>
                    <a:pt x="2405" y="7061"/>
                    <a:pt x="2393" y="7025"/>
                    <a:pt x="2441" y="6668"/>
                  </a:cubicBezTo>
                  <a:cubicBezTo>
                    <a:pt x="2501" y="6287"/>
                    <a:pt x="2465" y="6180"/>
                    <a:pt x="2262" y="5871"/>
                  </a:cubicBezTo>
                  <a:cubicBezTo>
                    <a:pt x="2048" y="5561"/>
                    <a:pt x="2048" y="5513"/>
                    <a:pt x="2262" y="5216"/>
                  </a:cubicBezTo>
                  <a:cubicBezTo>
                    <a:pt x="2465" y="4906"/>
                    <a:pt x="2477" y="4799"/>
                    <a:pt x="2441" y="4418"/>
                  </a:cubicBezTo>
                  <a:cubicBezTo>
                    <a:pt x="2393" y="4061"/>
                    <a:pt x="2405" y="4025"/>
                    <a:pt x="2727" y="3835"/>
                  </a:cubicBezTo>
                  <a:cubicBezTo>
                    <a:pt x="2846" y="3763"/>
                    <a:pt x="2965" y="3680"/>
                    <a:pt x="3048" y="3585"/>
                  </a:cubicBezTo>
                  <a:cubicBezTo>
                    <a:pt x="3144" y="3477"/>
                    <a:pt x="3179" y="3323"/>
                    <a:pt x="3227" y="3192"/>
                  </a:cubicBezTo>
                  <a:cubicBezTo>
                    <a:pt x="3275" y="3061"/>
                    <a:pt x="3322" y="2942"/>
                    <a:pt x="3394" y="2882"/>
                  </a:cubicBezTo>
                  <a:cubicBezTo>
                    <a:pt x="3465" y="2823"/>
                    <a:pt x="3596" y="2799"/>
                    <a:pt x="3739" y="2787"/>
                  </a:cubicBezTo>
                  <a:cubicBezTo>
                    <a:pt x="4120" y="2763"/>
                    <a:pt x="4215" y="2703"/>
                    <a:pt x="4477" y="2430"/>
                  </a:cubicBezTo>
                  <a:cubicBezTo>
                    <a:pt x="4626" y="2273"/>
                    <a:pt x="4699" y="2210"/>
                    <a:pt x="4807" y="2210"/>
                  </a:cubicBezTo>
                  <a:cubicBezTo>
                    <a:pt x="4880" y="2210"/>
                    <a:pt x="4969" y="2239"/>
                    <a:pt x="5108" y="2287"/>
                  </a:cubicBezTo>
                  <a:cubicBezTo>
                    <a:pt x="5287" y="2352"/>
                    <a:pt x="5406" y="2385"/>
                    <a:pt x="5525" y="2385"/>
                  </a:cubicBezTo>
                  <a:cubicBezTo>
                    <a:pt x="5644" y="2385"/>
                    <a:pt x="5763" y="2352"/>
                    <a:pt x="5942" y="2287"/>
                  </a:cubicBezTo>
                  <a:cubicBezTo>
                    <a:pt x="6081" y="2233"/>
                    <a:pt x="6168" y="2206"/>
                    <a:pt x="6236" y="2206"/>
                  </a:cubicBezTo>
                  <a:cubicBezTo>
                    <a:pt x="6366" y="2206"/>
                    <a:pt x="6425" y="2306"/>
                    <a:pt x="6644" y="2525"/>
                  </a:cubicBezTo>
                  <a:cubicBezTo>
                    <a:pt x="6680" y="2555"/>
                    <a:pt x="6721" y="2570"/>
                    <a:pt x="6762" y="2570"/>
                  </a:cubicBezTo>
                  <a:cubicBezTo>
                    <a:pt x="6802" y="2570"/>
                    <a:pt x="6840" y="2555"/>
                    <a:pt x="6870" y="2525"/>
                  </a:cubicBezTo>
                  <a:cubicBezTo>
                    <a:pt x="6930" y="2465"/>
                    <a:pt x="6930" y="2358"/>
                    <a:pt x="6870" y="2299"/>
                  </a:cubicBezTo>
                  <a:lnTo>
                    <a:pt x="6787" y="2203"/>
                  </a:lnTo>
                  <a:cubicBezTo>
                    <a:pt x="6569" y="1978"/>
                    <a:pt x="6422" y="1886"/>
                    <a:pt x="6241" y="1886"/>
                  </a:cubicBezTo>
                  <a:cubicBezTo>
                    <a:pt x="6125" y="1886"/>
                    <a:pt x="5994" y="1924"/>
                    <a:pt x="5822" y="1989"/>
                  </a:cubicBezTo>
                  <a:cubicBezTo>
                    <a:pt x="5775" y="2001"/>
                    <a:pt x="5715" y="2013"/>
                    <a:pt x="5668" y="2025"/>
                  </a:cubicBezTo>
                  <a:lnTo>
                    <a:pt x="5668" y="1132"/>
                  </a:lnTo>
                  <a:cubicBezTo>
                    <a:pt x="5906" y="1060"/>
                    <a:pt x="6084" y="858"/>
                    <a:pt x="6084" y="584"/>
                  </a:cubicBezTo>
                  <a:cubicBezTo>
                    <a:pt x="6084" y="263"/>
                    <a:pt x="5822" y="1"/>
                    <a:pt x="55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47"/>
            <p:cNvSpPr/>
            <p:nvPr/>
          </p:nvSpPr>
          <p:spPr>
            <a:xfrm>
              <a:off x="6938984" y="3622042"/>
              <a:ext cx="53899" cy="51605"/>
            </a:xfrm>
            <a:custGeom>
              <a:avLst/>
              <a:gdLst/>
              <a:ahLst/>
              <a:cxnLst/>
              <a:rect l="l" t="t" r="r" b="b"/>
              <a:pathLst>
                <a:path w="1692" h="1620" extrusionOk="0">
                  <a:moveTo>
                    <a:pt x="919" y="548"/>
                  </a:moveTo>
                  <a:cubicBezTo>
                    <a:pt x="1015" y="548"/>
                    <a:pt x="1114" y="587"/>
                    <a:pt x="1191" y="665"/>
                  </a:cubicBezTo>
                  <a:cubicBezTo>
                    <a:pt x="1334" y="796"/>
                    <a:pt x="1334" y="1046"/>
                    <a:pt x="1191" y="1200"/>
                  </a:cubicBezTo>
                  <a:cubicBezTo>
                    <a:pt x="1114" y="1272"/>
                    <a:pt x="1015" y="1307"/>
                    <a:pt x="919" y="1307"/>
                  </a:cubicBezTo>
                  <a:cubicBezTo>
                    <a:pt x="822" y="1307"/>
                    <a:pt x="727" y="1272"/>
                    <a:pt x="655" y="1200"/>
                  </a:cubicBezTo>
                  <a:cubicBezTo>
                    <a:pt x="500" y="1046"/>
                    <a:pt x="500" y="807"/>
                    <a:pt x="655" y="665"/>
                  </a:cubicBezTo>
                  <a:cubicBezTo>
                    <a:pt x="727" y="587"/>
                    <a:pt x="822" y="548"/>
                    <a:pt x="919" y="548"/>
                  </a:cubicBezTo>
                  <a:close/>
                  <a:moveTo>
                    <a:pt x="167" y="1"/>
                  </a:moveTo>
                  <a:cubicBezTo>
                    <a:pt x="128" y="1"/>
                    <a:pt x="90" y="16"/>
                    <a:pt x="60" y="45"/>
                  </a:cubicBezTo>
                  <a:cubicBezTo>
                    <a:pt x="0" y="105"/>
                    <a:pt x="0" y="212"/>
                    <a:pt x="60" y="272"/>
                  </a:cubicBezTo>
                  <a:lnTo>
                    <a:pt x="334" y="557"/>
                  </a:lnTo>
                  <a:cubicBezTo>
                    <a:pt x="179" y="819"/>
                    <a:pt x="191" y="1177"/>
                    <a:pt x="429" y="1415"/>
                  </a:cubicBezTo>
                  <a:cubicBezTo>
                    <a:pt x="560" y="1552"/>
                    <a:pt x="739" y="1620"/>
                    <a:pt x="920" y="1620"/>
                  </a:cubicBezTo>
                  <a:cubicBezTo>
                    <a:pt x="1102" y="1620"/>
                    <a:pt x="1286" y="1552"/>
                    <a:pt x="1429" y="1415"/>
                  </a:cubicBezTo>
                  <a:cubicBezTo>
                    <a:pt x="1691" y="1153"/>
                    <a:pt x="1691" y="700"/>
                    <a:pt x="1429" y="415"/>
                  </a:cubicBezTo>
                  <a:cubicBezTo>
                    <a:pt x="1294" y="286"/>
                    <a:pt x="1120" y="223"/>
                    <a:pt x="945" y="223"/>
                  </a:cubicBezTo>
                  <a:cubicBezTo>
                    <a:pt x="812" y="223"/>
                    <a:pt x="678" y="259"/>
                    <a:pt x="560" y="331"/>
                  </a:cubicBezTo>
                  <a:lnTo>
                    <a:pt x="274" y="45"/>
                  </a:lnTo>
                  <a:cubicBezTo>
                    <a:pt x="244" y="16"/>
                    <a:pt x="206" y="1"/>
                    <a:pt x="1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3" name="Google Shape;333;p47"/>
          <p:cNvSpPr/>
          <p:nvPr/>
        </p:nvSpPr>
        <p:spPr>
          <a:xfrm>
            <a:off x="4174500" y="1536500"/>
            <a:ext cx="795000" cy="861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4" name="Google Shape;334;p47"/>
          <p:cNvGrpSpPr/>
          <p:nvPr/>
        </p:nvGrpSpPr>
        <p:grpSpPr>
          <a:xfrm>
            <a:off x="4397141" y="1728278"/>
            <a:ext cx="349720" cy="478232"/>
            <a:chOff x="8010427" y="3348503"/>
            <a:chExt cx="278795" cy="351615"/>
          </a:xfrm>
        </p:grpSpPr>
        <p:sp>
          <p:nvSpPr>
            <p:cNvPr id="335" name="Google Shape;335;p47"/>
            <p:cNvSpPr/>
            <p:nvPr/>
          </p:nvSpPr>
          <p:spPr>
            <a:xfrm>
              <a:off x="8010427" y="3348503"/>
              <a:ext cx="278795" cy="351615"/>
            </a:xfrm>
            <a:custGeom>
              <a:avLst/>
              <a:gdLst/>
              <a:ahLst/>
              <a:cxnLst/>
              <a:rect l="l" t="t" r="r" b="b"/>
              <a:pathLst>
                <a:path w="8752" h="11038" extrusionOk="0">
                  <a:moveTo>
                    <a:pt x="6216" y="322"/>
                  </a:moveTo>
                  <a:cubicBezTo>
                    <a:pt x="6323" y="322"/>
                    <a:pt x="6406" y="405"/>
                    <a:pt x="6406" y="512"/>
                  </a:cubicBezTo>
                  <a:lnTo>
                    <a:pt x="6406" y="1215"/>
                  </a:lnTo>
                  <a:cubicBezTo>
                    <a:pt x="6406" y="1310"/>
                    <a:pt x="6323" y="1405"/>
                    <a:pt x="6216" y="1405"/>
                  </a:cubicBezTo>
                  <a:lnTo>
                    <a:pt x="5311" y="1405"/>
                  </a:lnTo>
                  <a:cubicBezTo>
                    <a:pt x="5216" y="1405"/>
                    <a:pt x="5144" y="1477"/>
                    <a:pt x="5144" y="1572"/>
                  </a:cubicBezTo>
                  <a:cubicBezTo>
                    <a:pt x="5144" y="1893"/>
                    <a:pt x="4882" y="2144"/>
                    <a:pt x="4561" y="2144"/>
                  </a:cubicBezTo>
                  <a:lnTo>
                    <a:pt x="4203" y="2144"/>
                  </a:lnTo>
                  <a:cubicBezTo>
                    <a:pt x="3882" y="2144"/>
                    <a:pt x="3632" y="1882"/>
                    <a:pt x="3632" y="1572"/>
                  </a:cubicBezTo>
                  <a:cubicBezTo>
                    <a:pt x="3632" y="1477"/>
                    <a:pt x="3549" y="1405"/>
                    <a:pt x="3465" y="1405"/>
                  </a:cubicBezTo>
                  <a:lnTo>
                    <a:pt x="2560" y="1405"/>
                  </a:lnTo>
                  <a:cubicBezTo>
                    <a:pt x="2453" y="1405"/>
                    <a:pt x="2358" y="1310"/>
                    <a:pt x="2358" y="1215"/>
                  </a:cubicBezTo>
                  <a:lnTo>
                    <a:pt x="2346" y="512"/>
                  </a:lnTo>
                  <a:cubicBezTo>
                    <a:pt x="2346" y="405"/>
                    <a:pt x="2441" y="322"/>
                    <a:pt x="2537" y="322"/>
                  </a:cubicBezTo>
                  <a:close/>
                  <a:moveTo>
                    <a:pt x="2525" y="0"/>
                  </a:moveTo>
                  <a:cubicBezTo>
                    <a:pt x="2239" y="0"/>
                    <a:pt x="2025" y="227"/>
                    <a:pt x="2025" y="512"/>
                  </a:cubicBezTo>
                  <a:lnTo>
                    <a:pt x="632" y="512"/>
                  </a:lnTo>
                  <a:cubicBezTo>
                    <a:pt x="274" y="512"/>
                    <a:pt x="1" y="798"/>
                    <a:pt x="1" y="1143"/>
                  </a:cubicBezTo>
                  <a:lnTo>
                    <a:pt x="1" y="7656"/>
                  </a:lnTo>
                  <a:cubicBezTo>
                    <a:pt x="1" y="7739"/>
                    <a:pt x="72" y="7823"/>
                    <a:pt x="155" y="7823"/>
                  </a:cubicBezTo>
                  <a:cubicBezTo>
                    <a:pt x="251" y="7823"/>
                    <a:pt x="322" y="7739"/>
                    <a:pt x="322" y="7656"/>
                  </a:cubicBezTo>
                  <a:lnTo>
                    <a:pt x="322" y="1143"/>
                  </a:lnTo>
                  <a:cubicBezTo>
                    <a:pt x="322" y="965"/>
                    <a:pt x="477" y="822"/>
                    <a:pt x="655" y="822"/>
                  </a:cubicBezTo>
                  <a:lnTo>
                    <a:pt x="1036" y="822"/>
                  </a:lnTo>
                  <a:lnTo>
                    <a:pt x="1036" y="9918"/>
                  </a:lnTo>
                  <a:cubicBezTo>
                    <a:pt x="1036" y="10002"/>
                    <a:pt x="1108" y="10085"/>
                    <a:pt x="1203" y="10085"/>
                  </a:cubicBezTo>
                  <a:lnTo>
                    <a:pt x="7573" y="10085"/>
                  </a:lnTo>
                  <a:cubicBezTo>
                    <a:pt x="7656" y="10085"/>
                    <a:pt x="7728" y="10002"/>
                    <a:pt x="7728" y="9918"/>
                  </a:cubicBezTo>
                  <a:lnTo>
                    <a:pt x="7728" y="822"/>
                  </a:lnTo>
                  <a:lnTo>
                    <a:pt x="8121" y="822"/>
                  </a:lnTo>
                  <a:cubicBezTo>
                    <a:pt x="8299" y="822"/>
                    <a:pt x="8442" y="965"/>
                    <a:pt x="8442" y="1143"/>
                  </a:cubicBezTo>
                  <a:lnTo>
                    <a:pt x="8442" y="10395"/>
                  </a:lnTo>
                  <a:cubicBezTo>
                    <a:pt x="8442" y="10573"/>
                    <a:pt x="8299" y="10716"/>
                    <a:pt x="8121" y="10716"/>
                  </a:cubicBezTo>
                  <a:lnTo>
                    <a:pt x="667" y="10716"/>
                  </a:lnTo>
                  <a:cubicBezTo>
                    <a:pt x="489" y="10716"/>
                    <a:pt x="334" y="10573"/>
                    <a:pt x="334" y="10395"/>
                  </a:cubicBezTo>
                  <a:lnTo>
                    <a:pt x="334" y="8418"/>
                  </a:lnTo>
                  <a:cubicBezTo>
                    <a:pt x="334" y="8323"/>
                    <a:pt x="263" y="8251"/>
                    <a:pt x="167" y="8251"/>
                  </a:cubicBezTo>
                  <a:cubicBezTo>
                    <a:pt x="84" y="8251"/>
                    <a:pt x="12" y="8323"/>
                    <a:pt x="12" y="8418"/>
                  </a:cubicBezTo>
                  <a:lnTo>
                    <a:pt x="12" y="10395"/>
                  </a:lnTo>
                  <a:cubicBezTo>
                    <a:pt x="12" y="10752"/>
                    <a:pt x="298" y="11037"/>
                    <a:pt x="644" y="11037"/>
                  </a:cubicBezTo>
                  <a:lnTo>
                    <a:pt x="8109" y="11037"/>
                  </a:lnTo>
                  <a:cubicBezTo>
                    <a:pt x="8466" y="11037"/>
                    <a:pt x="8740" y="10752"/>
                    <a:pt x="8740" y="10395"/>
                  </a:cubicBezTo>
                  <a:lnTo>
                    <a:pt x="8740" y="1143"/>
                  </a:lnTo>
                  <a:cubicBezTo>
                    <a:pt x="8752" y="810"/>
                    <a:pt x="8454" y="512"/>
                    <a:pt x="8109" y="512"/>
                  </a:cubicBezTo>
                  <a:lnTo>
                    <a:pt x="7299" y="512"/>
                  </a:lnTo>
                  <a:cubicBezTo>
                    <a:pt x="7216" y="512"/>
                    <a:pt x="7144" y="584"/>
                    <a:pt x="7144" y="679"/>
                  </a:cubicBezTo>
                  <a:cubicBezTo>
                    <a:pt x="7144" y="762"/>
                    <a:pt x="7216" y="834"/>
                    <a:pt x="7299" y="834"/>
                  </a:cubicBezTo>
                  <a:lnTo>
                    <a:pt x="7406" y="834"/>
                  </a:lnTo>
                  <a:lnTo>
                    <a:pt x="7406" y="9764"/>
                  </a:lnTo>
                  <a:lnTo>
                    <a:pt x="1370" y="9764"/>
                  </a:lnTo>
                  <a:lnTo>
                    <a:pt x="1370" y="834"/>
                  </a:lnTo>
                  <a:lnTo>
                    <a:pt x="2037" y="834"/>
                  </a:lnTo>
                  <a:lnTo>
                    <a:pt x="2037" y="1215"/>
                  </a:lnTo>
                  <a:cubicBezTo>
                    <a:pt x="2037" y="1489"/>
                    <a:pt x="2263" y="1715"/>
                    <a:pt x="2537" y="1715"/>
                  </a:cubicBezTo>
                  <a:lnTo>
                    <a:pt x="3299" y="1715"/>
                  </a:lnTo>
                  <a:cubicBezTo>
                    <a:pt x="3370" y="2132"/>
                    <a:pt x="3751" y="2465"/>
                    <a:pt x="4192" y="2465"/>
                  </a:cubicBezTo>
                  <a:lnTo>
                    <a:pt x="4549" y="2465"/>
                  </a:lnTo>
                  <a:cubicBezTo>
                    <a:pt x="5001" y="2465"/>
                    <a:pt x="5370" y="2132"/>
                    <a:pt x="5442" y="1715"/>
                  </a:cubicBezTo>
                  <a:lnTo>
                    <a:pt x="6204" y="1715"/>
                  </a:lnTo>
                  <a:cubicBezTo>
                    <a:pt x="6489" y="1715"/>
                    <a:pt x="6704" y="1489"/>
                    <a:pt x="6704" y="1215"/>
                  </a:cubicBezTo>
                  <a:lnTo>
                    <a:pt x="6704" y="512"/>
                  </a:lnTo>
                  <a:cubicBezTo>
                    <a:pt x="6704" y="227"/>
                    <a:pt x="6489" y="0"/>
                    <a:pt x="62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47"/>
            <p:cNvSpPr/>
            <p:nvPr/>
          </p:nvSpPr>
          <p:spPr>
            <a:xfrm>
              <a:off x="8078692" y="3438653"/>
              <a:ext cx="142264" cy="100216"/>
            </a:xfrm>
            <a:custGeom>
              <a:avLst/>
              <a:gdLst/>
              <a:ahLst/>
              <a:cxnLst/>
              <a:rect l="l" t="t" r="r" b="b"/>
              <a:pathLst>
                <a:path w="4466" h="3146" extrusionOk="0">
                  <a:moveTo>
                    <a:pt x="2742" y="1"/>
                  </a:moveTo>
                  <a:cubicBezTo>
                    <a:pt x="2676" y="1"/>
                    <a:pt x="2609" y="43"/>
                    <a:pt x="2584" y="123"/>
                  </a:cubicBezTo>
                  <a:lnTo>
                    <a:pt x="1989" y="2433"/>
                  </a:lnTo>
                  <a:lnTo>
                    <a:pt x="1429" y="778"/>
                  </a:lnTo>
                  <a:cubicBezTo>
                    <a:pt x="1403" y="705"/>
                    <a:pt x="1335" y="665"/>
                    <a:pt x="1268" y="665"/>
                  </a:cubicBezTo>
                  <a:cubicBezTo>
                    <a:pt x="1216" y="665"/>
                    <a:pt x="1163" y="690"/>
                    <a:pt x="1132" y="742"/>
                  </a:cubicBezTo>
                  <a:lnTo>
                    <a:pt x="656" y="1600"/>
                  </a:lnTo>
                  <a:lnTo>
                    <a:pt x="155" y="1600"/>
                  </a:lnTo>
                  <a:cubicBezTo>
                    <a:pt x="72" y="1600"/>
                    <a:pt x="1" y="1671"/>
                    <a:pt x="1" y="1754"/>
                  </a:cubicBezTo>
                  <a:cubicBezTo>
                    <a:pt x="1" y="1850"/>
                    <a:pt x="72" y="1921"/>
                    <a:pt x="155" y="1921"/>
                  </a:cubicBezTo>
                  <a:lnTo>
                    <a:pt x="739" y="1921"/>
                  </a:lnTo>
                  <a:cubicBezTo>
                    <a:pt x="798" y="1921"/>
                    <a:pt x="846" y="1897"/>
                    <a:pt x="894" y="1838"/>
                  </a:cubicBezTo>
                  <a:lnTo>
                    <a:pt x="1227" y="1219"/>
                  </a:lnTo>
                  <a:lnTo>
                    <a:pt x="1858" y="3040"/>
                  </a:lnTo>
                  <a:cubicBezTo>
                    <a:pt x="1887" y="3110"/>
                    <a:pt x="1951" y="3146"/>
                    <a:pt x="2013" y="3146"/>
                  </a:cubicBezTo>
                  <a:cubicBezTo>
                    <a:pt x="2079" y="3146"/>
                    <a:pt x="2143" y="3107"/>
                    <a:pt x="2168" y="3028"/>
                  </a:cubicBezTo>
                  <a:lnTo>
                    <a:pt x="2763" y="683"/>
                  </a:lnTo>
                  <a:lnTo>
                    <a:pt x="3168" y="1802"/>
                  </a:lnTo>
                  <a:cubicBezTo>
                    <a:pt x="3192" y="1861"/>
                    <a:pt x="3251" y="1909"/>
                    <a:pt x="3311" y="1909"/>
                  </a:cubicBezTo>
                  <a:lnTo>
                    <a:pt x="4287" y="1909"/>
                  </a:lnTo>
                  <a:cubicBezTo>
                    <a:pt x="4370" y="1909"/>
                    <a:pt x="4442" y="1838"/>
                    <a:pt x="4442" y="1742"/>
                  </a:cubicBezTo>
                  <a:cubicBezTo>
                    <a:pt x="4466" y="1671"/>
                    <a:pt x="4382" y="1600"/>
                    <a:pt x="4299" y="1600"/>
                  </a:cubicBezTo>
                  <a:lnTo>
                    <a:pt x="3454" y="1600"/>
                  </a:lnTo>
                  <a:lnTo>
                    <a:pt x="2894" y="111"/>
                  </a:lnTo>
                  <a:cubicBezTo>
                    <a:pt x="2865" y="37"/>
                    <a:pt x="2804" y="1"/>
                    <a:pt x="27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47"/>
            <p:cNvSpPr/>
            <p:nvPr/>
          </p:nvSpPr>
          <p:spPr>
            <a:xfrm>
              <a:off x="8079074" y="3574928"/>
              <a:ext cx="141882" cy="10257"/>
            </a:xfrm>
            <a:custGeom>
              <a:avLst/>
              <a:gdLst/>
              <a:ahLst/>
              <a:cxnLst/>
              <a:rect l="l" t="t" r="r" b="b"/>
              <a:pathLst>
                <a:path w="4454" h="322" extrusionOk="0">
                  <a:moveTo>
                    <a:pt x="167" y="0"/>
                  </a:moveTo>
                  <a:cubicBezTo>
                    <a:pt x="72" y="0"/>
                    <a:pt x="1" y="72"/>
                    <a:pt x="1" y="155"/>
                  </a:cubicBezTo>
                  <a:cubicBezTo>
                    <a:pt x="1" y="250"/>
                    <a:pt x="72" y="322"/>
                    <a:pt x="167" y="322"/>
                  </a:cubicBezTo>
                  <a:lnTo>
                    <a:pt x="4287" y="322"/>
                  </a:lnTo>
                  <a:cubicBezTo>
                    <a:pt x="4370" y="322"/>
                    <a:pt x="4454" y="250"/>
                    <a:pt x="4454" y="155"/>
                  </a:cubicBezTo>
                  <a:cubicBezTo>
                    <a:pt x="4454" y="72"/>
                    <a:pt x="4370" y="0"/>
                    <a:pt x="42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47"/>
            <p:cNvSpPr/>
            <p:nvPr/>
          </p:nvSpPr>
          <p:spPr>
            <a:xfrm>
              <a:off x="8079074" y="3619685"/>
              <a:ext cx="141882" cy="10640"/>
            </a:xfrm>
            <a:custGeom>
              <a:avLst/>
              <a:gdLst/>
              <a:ahLst/>
              <a:cxnLst/>
              <a:rect l="l" t="t" r="r" b="b"/>
              <a:pathLst>
                <a:path w="4454" h="334" extrusionOk="0">
                  <a:moveTo>
                    <a:pt x="167" y="0"/>
                  </a:moveTo>
                  <a:cubicBezTo>
                    <a:pt x="72" y="0"/>
                    <a:pt x="1" y="84"/>
                    <a:pt x="1" y="167"/>
                  </a:cubicBezTo>
                  <a:cubicBezTo>
                    <a:pt x="1" y="262"/>
                    <a:pt x="72" y="334"/>
                    <a:pt x="167" y="334"/>
                  </a:cubicBezTo>
                  <a:lnTo>
                    <a:pt x="4287" y="334"/>
                  </a:lnTo>
                  <a:cubicBezTo>
                    <a:pt x="4370" y="334"/>
                    <a:pt x="4454" y="262"/>
                    <a:pt x="4454" y="167"/>
                  </a:cubicBezTo>
                  <a:cubicBezTo>
                    <a:pt x="4454" y="84"/>
                    <a:pt x="4370" y="0"/>
                    <a:pt x="42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9" name="Google Shape;339;p47"/>
          <p:cNvSpPr/>
          <p:nvPr/>
        </p:nvSpPr>
        <p:spPr>
          <a:xfrm>
            <a:off x="6771050" y="1536514"/>
            <a:ext cx="795000" cy="861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0" name="Google Shape;340;p47"/>
          <p:cNvGrpSpPr/>
          <p:nvPr/>
        </p:nvGrpSpPr>
        <p:grpSpPr>
          <a:xfrm>
            <a:off x="6928779" y="1728472"/>
            <a:ext cx="479536" cy="478276"/>
            <a:chOff x="6195998" y="1983102"/>
            <a:chExt cx="368308" cy="338746"/>
          </a:xfrm>
        </p:grpSpPr>
        <p:sp>
          <p:nvSpPr>
            <p:cNvPr id="341" name="Google Shape;341;p47"/>
            <p:cNvSpPr/>
            <p:nvPr/>
          </p:nvSpPr>
          <p:spPr>
            <a:xfrm>
              <a:off x="6267289" y="2161012"/>
              <a:ext cx="67533" cy="67150"/>
            </a:xfrm>
            <a:custGeom>
              <a:avLst/>
              <a:gdLst/>
              <a:ahLst/>
              <a:cxnLst/>
              <a:rect l="l" t="t" r="r" b="b"/>
              <a:pathLst>
                <a:path w="2120" h="2108" extrusionOk="0">
                  <a:moveTo>
                    <a:pt x="1060" y="0"/>
                  </a:moveTo>
                  <a:cubicBezTo>
                    <a:pt x="953" y="0"/>
                    <a:pt x="882" y="71"/>
                    <a:pt x="882" y="179"/>
                  </a:cubicBezTo>
                  <a:lnTo>
                    <a:pt x="882" y="881"/>
                  </a:lnTo>
                  <a:lnTo>
                    <a:pt x="179" y="881"/>
                  </a:lnTo>
                  <a:cubicBezTo>
                    <a:pt x="84" y="881"/>
                    <a:pt x="0" y="953"/>
                    <a:pt x="0" y="1060"/>
                  </a:cubicBezTo>
                  <a:cubicBezTo>
                    <a:pt x="0" y="1143"/>
                    <a:pt x="84" y="1238"/>
                    <a:pt x="179" y="1238"/>
                  </a:cubicBezTo>
                  <a:lnTo>
                    <a:pt x="882" y="1238"/>
                  </a:lnTo>
                  <a:lnTo>
                    <a:pt x="882" y="1941"/>
                  </a:lnTo>
                  <a:cubicBezTo>
                    <a:pt x="882" y="2024"/>
                    <a:pt x="953" y="2107"/>
                    <a:pt x="1060" y="2107"/>
                  </a:cubicBezTo>
                  <a:cubicBezTo>
                    <a:pt x="1155" y="2107"/>
                    <a:pt x="1239" y="2036"/>
                    <a:pt x="1239" y="1941"/>
                  </a:cubicBezTo>
                  <a:lnTo>
                    <a:pt x="1239" y="1238"/>
                  </a:lnTo>
                  <a:lnTo>
                    <a:pt x="1941" y="1238"/>
                  </a:lnTo>
                  <a:cubicBezTo>
                    <a:pt x="2048" y="1238"/>
                    <a:pt x="2120" y="1167"/>
                    <a:pt x="2120" y="1060"/>
                  </a:cubicBezTo>
                  <a:cubicBezTo>
                    <a:pt x="2120" y="953"/>
                    <a:pt x="2036" y="881"/>
                    <a:pt x="1941" y="881"/>
                  </a:cubicBezTo>
                  <a:lnTo>
                    <a:pt x="1239" y="881"/>
                  </a:lnTo>
                  <a:lnTo>
                    <a:pt x="1239" y="179"/>
                  </a:lnTo>
                  <a:cubicBezTo>
                    <a:pt x="1239" y="95"/>
                    <a:pt x="1167" y="0"/>
                    <a:pt x="10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47"/>
            <p:cNvSpPr/>
            <p:nvPr/>
          </p:nvSpPr>
          <p:spPr>
            <a:xfrm>
              <a:off x="6235052" y="2128393"/>
              <a:ext cx="132007" cy="131625"/>
            </a:xfrm>
            <a:custGeom>
              <a:avLst/>
              <a:gdLst/>
              <a:ahLst/>
              <a:cxnLst/>
              <a:rect l="l" t="t" r="r" b="b"/>
              <a:pathLst>
                <a:path w="4144" h="4132" extrusionOk="0">
                  <a:moveTo>
                    <a:pt x="2072" y="357"/>
                  </a:moveTo>
                  <a:cubicBezTo>
                    <a:pt x="3013" y="357"/>
                    <a:pt x="3799" y="1131"/>
                    <a:pt x="3799" y="2084"/>
                  </a:cubicBezTo>
                  <a:cubicBezTo>
                    <a:pt x="3799" y="3024"/>
                    <a:pt x="3025" y="3798"/>
                    <a:pt x="2072" y="3798"/>
                  </a:cubicBezTo>
                  <a:cubicBezTo>
                    <a:pt x="1120" y="3798"/>
                    <a:pt x="370" y="3024"/>
                    <a:pt x="370" y="2084"/>
                  </a:cubicBezTo>
                  <a:cubicBezTo>
                    <a:pt x="370" y="1131"/>
                    <a:pt x="1143" y="357"/>
                    <a:pt x="2072" y="357"/>
                  </a:cubicBezTo>
                  <a:close/>
                  <a:moveTo>
                    <a:pt x="2072" y="0"/>
                  </a:moveTo>
                  <a:cubicBezTo>
                    <a:pt x="929" y="0"/>
                    <a:pt x="0" y="917"/>
                    <a:pt x="0" y="2072"/>
                  </a:cubicBezTo>
                  <a:cubicBezTo>
                    <a:pt x="0" y="3215"/>
                    <a:pt x="929" y="4132"/>
                    <a:pt x="2072" y="4132"/>
                  </a:cubicBezTo>
                  <a:cubicBezTo>
                    <a:pt x="3227" y="4132"/>
                    <a:pt x="4144" y="3215"/>
                    <a:pt x="4144" y="2072"/>
                  </a:cubicBezTo>
                  <a:cubicBezTo>
                    <a:pt x="4144" y="917"/>
                    <a:pt x="3227" y="0"/>
                    <a:pt x="207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47"/>
            <p:cNvSpPr/>
            <p:nvPr/>
          </p:nvSpPr>
          <p:spPr>
            <a:xfrm>
              <a:off x="6195998" y="1983102"/>
              <a:ext cx="368308" cy="338746"/>
            </a:xfrm>
            <a:custGeom>
              <a:avLst/>
              <a:gdLst/>
              <a:ahLst/>
              <a:cxnLst/>
              <a:rect l="l" t="t" r="r" b="b"/>
              <a:pathLst>
                <a:path w="11562" h="10634" extrusionOk="0">
                  <a:moveTo>
                    <a:pt x="3143" y="382"/>
                  </a:moveTo>
                  <a:lnTo>
                    <a:pt x="3143" y="1989"/>
                  </a:lnTo>
                  <a:lnTo>
                    <a:pt x="2227" y="1989"/>
                  </a:lnTo>
                  <a:lnTo>
                    <a:pt x="2227" y="382"/>
                  </a:lnTo>
                  <a:close/>
                  <a:moveTo>
                    <a:pt x="4382" y="382"/>
                  </a:moveTo>
                  <a:lnTo>
                    <a:pt x="4382" y="1989"/>
                  </a:lnTo>
                  <a:lnTo>
                    <a:pt x="3477" y="1989"/>
                  </a:lnTo>
                  <a:lnTo>
                    <a:pt x="3477" y="382"/>
                  </a:lnTo>
                  <a:close/>
                  <a:moveTo>
                    <a:pt x="5584" y="382"/>
                  </a:moveTo>
                  <a:lnTo>
                    <a:pt x="5584" y="1989"/>
                  </a:lnTo>
                  <a:lnTo>
                    <a:pt x="4727" y="1989"/>
                  </a:lnTo>
                  <a:lnTo>
                    <a:pt x="4727" y="382"/>
                  </a:lnTo>
                  <a:close/>
                  <a:moveTo>
                    <a:pt x="4846" y="2323"/>
                  </a:moveTo>
                  <a:lnTo>
                    <a:pt x="4846" y="2656"/>
                  </a:lnTo>
                  <a:lnTo>
                    <a:pt x="1750" y="2656"/>
                  </a:lnTo>
                  <a:lnTo>
                    <a:pt x="1750" y="2323"/>
                  </a:lnTo>
                  <a:close/>
                  <a:moveTo>
                    <a:pt x="7918" y="6073"/>
                  </a:moveTo>
                  <a:cubicBezTo>
                    <a:pt x="8442" y="6073"/>
                    <a:pt x="8894" y="6276"/>
                    <a:pt x="9251" y="6585"/>
                  </a:cubicBezTo>
                  <a:lnTo>
                    <a:pt x="6322" y="9514"/>
                  </a:lnTo>
                  <a:cubicBezTo>
                    <a:pt x="5144" y="8121"/>
                    <a:pt x="6203" y="6073"/>
                    <a:pt x="7918" y="6073"/>
                  </a:cubicBezTo>
                  <a:close/>
                  <a:moveTo>
                    <a:pt x="11204" y="6585"/>
                  </a:moveTo>
                  <a:lnTo>
                    <a:pt x="11204" y="7990"/>
                  </a:lnTo>
                  <a:cubicBezTo>
                    <a:pt x="11204" y="8776"/>
                    <a:pt x="10656" y="9431"/>
                    <a:pt x="9906" y="9562"/>
                  </a:cubicBezTo>
                  <a:cubicBezTo>
                    <a:pt x="10168" y="9193"/>
                    <a:pt x="10347" y="8669"/>
                    <a:pt x="10347" y="8181"/>
                  </a:cubicBezTo>
                  <a:cubicBezTo>
                    <a:pt x="10347" y="7764"/>
                    <a:pt x="10251" y="7550"/>
                    <a:pt x="10251" y="7538"/>
                  </a:cubicBezTo>
                  <a:cubicBezTo>
                    <a:pt x="10168" y="7192"/>
                    <a:pt x="10144" y="7228"/>
                    <a:pt x="10073" y="7073"/>
                  </a:cubicBezTo>
                  <a:cubicBezTo>
                    <a:pt x="9966" y="6883"/>
                    <a:pt x="9954" y="6823"/>
                    <a:pt x="9751" y="6585"/>
                  </a:cubicBezTo>
                  <a:close/>
                  <a:moveTo>
                    <a:pt x="9513" y="6823"/>
                  </a:moveTo>
                  <a:lnTo>
                    <a:pt x="9513" y="6823"/>
                  </a:lnTo>
                  <a:cubicBezTo>
                    <a:pt x="10704" y="8216"/>
                    <a:pt x="9632" y="10240"/>
                    <a:pt x="7918" y="10240"/>
                  </a:cubicBezTo>
                  <a:cubicBezTo>
                    <a:pt x="7890" y="10242"/>
                    <a:pt x="7862" y="10242"/>
                    <a:pt x="7834" y="10242"/>
                  </a:cubicBezTo>
                  <a:cubicBezTo>
                    <a:pt x="7345" y="10242"/>
                    <a:pt x="6910" y="10045"/>
                    <a:pt x="6572" y="9752"/>
                  </a:cubicBezTo>
                  <a:lnTo>
                    <a:pt x="9513" y="6823"/>
                  </a:lnTo>
                  <a:close/>
                  <a:moveTo>
                    <a:pt x="881" y="1"/>
                  </a:moveTo>
                  <a:cubicBezTo>
                    <a:pt x="786" y="1"/>
                    <a:pt x="703" y="84"/>
                    <a:pt x="703" y="180"/>
                  </a:cubicBezTo>
                  <a:lnTo>
                    <a:pt x="703" y="525"/>
                  </a:lnTo>
                  <a:cubicBezTo>
                    <a:pt x="703" y="620"/>
                    <a:pt x="774" y="703"/>
                    <a:pt x="881" y="703"/>
                  </a:cubicBezTo>
                  <a:cubicBezTo>
                    <a:pt x="976" y="703"/>
                    <a:pt x="1060" y="632"/>
                    <a:pt x="1060" y="525"/>
                  </a:cubicBezTo>
                  <a:lnTo>
                    <a:pt x="1060" y="358"/>
                  </a:lnTo>
                  <a:lnTo>
                    <a:pt x="1905" y="358"/>
                  </a:lnTo>
                  <a:lnTo>
                    <a:pt x="1905" y="1966"/>
                  </a:lnTo>
                  <a:lnTo>
                    <a:pt x="1060" y="1966"/>
                  </a:lnTo>
                  <a:lnTo>
                    <a:pt x="1060" y="1418"/>
                  </a:lnTo>
                  <a:cubicBezTo>
                    <a:pt x="1060" y="1323"/>
                    <a:pt x="976" y="1239"/>
                    <a:pt x="881" y="1239"/>
                  </a:cubicBezTo>
                  <a:cubicBezTo>
                    <a:pt x="786" y="1239"/>
                    <a:pt x="703" y="1311"/>
                    <a:pt x="703" y="1418"/>
                  </a:cubicBezTo>
                  <a:lnTo>
                    <a:pt x="703" y="2144"/>
                  </a:lnTo>
                  <a:cubicBezTo>
                    <a:pt x="703" y="2239"/>
                    <a:pt x="774" y="2323"/>
                    <a:pt x="881" y="2323"/>
                  </a:cubicBezTo>
                  <a:lnTo>
                    <a:pt x="1429" y="2323"/>
                  </a:lnTo>
                  <a:lnTo>
                    <a:pt x="1429" y="2656"/>
                  </a:lnTo>
                  <a:lnTo>
                    <a:pt x="905" y="2656"/>
                  </a:lnTo>
                  <a:cubicBezTo>
                    <a:pt x="405" y="2656"/>
                    <a:pt x="0" y="3049"/>
                    <a:pt x="0" y="3561"/>
                  </a:cubicBezTo>
                  <a:lnTo>
                    <a:pt x="0" y="9693"/>
                  </a:lnTo>
                  <a:cubicBezTo>
                    <a:pt x="0" y="10193"/>
                    <a:pt x="405" y="10598"/>
                    <a:pt x="905" y="10598"/>
                  </a:cubicBezTo>
                  <a:lnTo>
                    <a:pt x="3774" y="10598"/>
                  </a:lnTo>
                  <a:cubicBezTo>
                    <a:pt x="3882" y="10598"/>
                    <a:pt x="3953" y="10526"/>
                    <a:pt x="3953" y="10419"/>
                  </a:cubicBezTo>
                  <a:cubicBezTo>
                    <a:pt x="3953" y="10336"/>
                    <a:pt x="3882" y="10240"/>
                    <a:pt x="3774" y="10240"/>
                  </a:cubicBezTo>
                  <a:lnTo>
                    <a:pt x="905" y="10240"/>
                  </a:lnTo>
                  <a:cubicBezTo>
                    <a:pt x="595" y="10240"/>
                    <a:pt x="357" y="9990"/>
                    <a:pt x="357" y="9693"/>
                  </a:cubicBezTo>
                  <a:lnTo>
                    <a:pt x="357" y="3561"/>
                  </a:lnTo>
                  <a:cubicBezTo>
                    <a:pt x="357" y="3251"/>
                    <a:pt x="607" y="3013"/>
                    <a:pt x="905" y="3013"/>
                  </a:cubicBezTo>
                  <a:lnTo>
                    <a:pt x="5739" y="3013"/>
                  </a:lnTo>
                  <a:cubicBezTo>
                    <a:pt x="6060" y="3013"/>
                    <a:pt x="6298" y="3263"/>
                    <a:pt x="6298" y="3561"/>
                  </a:cubicBezTo>
                  <a:lnTo>
                    <a:pt x="6298" y="6359"/>
                  </a:lnTo>
                  <a:lnTo>
                    <a:pt x="6251" y="6407"/>
                  </a:lnTo>
                  <a:cubicBezTo>
                    <a:pt x="6191" y="6466"/>
                    <a:pt x="6132" y="6538"/>
                    <a:pt x="6072" y="6609"/>
                  </a:cubicBezTo>
                  <a:cubicBezTo>
                    <a:pt x="5917" y="6788"/>
                    <a:pt x="5941" y="6752"/>
                    <a:pt x="5787" y="7026"/>
                  </a:cubicBezTo>
                  <a:cubicBezTo>
                    <a:pt x="5715" y="7180"/>
                    <a:pt x="5679" y="7169"/>
                    <a:pt x="5584" y="7538"/>
                  </a:cubicBezTo>
                  <a:cubicBezTo>
                    <a:pt x="5584" y="7550"/>
                    <a:pt x="5477" y="7776"/>
                    <a:pt x="5477" y="8181"/>
                  </a:cubicBezTo>
                  <a:cubicBezTo>
                    <a:pt x="5477" y="8502"/>
                    <a:pt x="5536" y="8835"/>
                    <a:pt x="5667" y="9133"/>
                  </a:cubicBezTo>
                  <a:cubicBezTo>
                    <a:pt x="5703" y="9181"/>
                    <a:pt x="5727" y="9228"/>
                    <a:pt x="5763" y="9288"/>
                  </a:cubicBezTo>
                  <a:cubicBezTo>
                    <a:pt x="5917" y="9621"/>
                    <a:pt x="5906" y="9562"/>
                    <a:pt x="6037" y="9728"/>
                  </a:cubicBezTo>
                  <a:cubicBezTo>
                    <a:pt x="6096" y="9776"/>
                    <a:pt x="6144" y="9859"/>
                    <a:pt x="6203" y="9919"/>
                  </a:cubicBezTo>
                  <a:lnTo>
                    <a:pt x="6239" y="9943"/>
                  </a:lnTo>
                  <a:cubicBezTo>
                    <a:pt x="6144" y="10145"/>
                    <a:pt x="5953" y="10276"/>
                    <a:pt x="5727" y="10276"/>
                  </a:cubicBezTo>
                  <a:lnTo>
                    <a:pt x="4548" y="10276"/>
                  </a:lnTo>
                  <a:cubicBezTo>
                    <a:pt x="4465" y="10276"/>
                    <a:pt x="4370" y="10347"/>
                    <a:pt x="4370" y="10455"/>
                  </a:cubicBezTo>
                  <a:cubicBezTo>
                    <a:pt x="4370" y="10538"/>
                    <a:pt x="4453" y="10633"/>
                    <a:pt x="4548" y="10633"/>
                  </a:cubicBezTo>
                  <a:lnTo>
                    <a:pt x="5727" y="10633"/>
                  </a:lnTo>
                  <a:cubicBezTo>
                    <a:pt x="6060" y="10633"/>
                    <a:pt x="6358" y="10455"/>
                    <a:pt x="6501" y="10169"/>
                  </a:cubicBezTo>
                  <a:cubicBezTo>
                    <a:pt x="6931" y="10472"/>
                    <a:pt x="7425" y="10620"/>
                    <a:pt x="7915" y="10620"/>
                  </a:cubicBezTo>
                  <a:cubicBezTo>
                    <a:pt x="8523" y="10620"/>
                    <a:pt x="9123" y="10391"/>
                    <a:pt x="9585" y="9943"/>
                  </a:cubicBezTo>
                  <a:cubicBezTo>
                    <a:pt x="9606" y="9943"/>
                    <a:pt x="9627" y="9944"/>
                    <a:pt x="9648" y="9944"/>
                  </a:cubicBezTo>
                  <a:cubicBezTo>
                    <a:pt x="10702" y="9944"/>
                    <a:pt x="11549" y="9076"/>
                    <a:pt x="11549" y="8026"/>
                  </a:cubicBezTo>
                  <a:lnTo>
                    <a:pt x="11549" y="4847"/>
                  </a:lnTo>
                  <a:cubicBezTo>
                    <a:pt x="11561" y="3966"/>
                    <a:pt x="10978" y="3192"/>
                    <a:pt x="10144" y="2966"/>
                  </a:cubicBezTo>
                  <a:cubicBezTo>
                    <a:pt x="10132" y="2962"/>
                    <a:pt x="10118" y="2960"/>
                    <a:pt x="10105" y="2960"/>
                  </a:cubicBezTo>
                  <a:cubicBezTo>
                    <a:pt x="10031" y="2960"/>
                    <a:pt x="9952" y="3014"/>
                    <a:pt x="9942" y="3085"/>
                  </a:cubicBezTo>
                  <a:cubicBezTo>
                    <a:pt x="9906" y="3180"/>
                    <a:pt x="9966" y="3275"/>
                    <a:pt x="10061" y="3299"/>
                  </a:cubicBezTo>
                  <a:cubicBezTo>
                    <a:pt x="10740" y="3490"/>
                    <a:pt x="11204" y="4109"/>
                    <a:pt x="11204" y="4811"/>
                  </a:cubicBezTo>
                  <a:lnTo>
                    <a:pt x="11204" y="6228"/>
                  </a:lnTo>
                  <a:lnTo>
                    <a:pt x="9394" y="6228"/>
                  </a:lnTo>
                  <a:cubicBezTo>
                    <a:pt x="9251" y="6121"/>
                    <a:pt x="9275" y="6133"/>
                    <a:pt x="9120" y="6061"/>
                  </a:cubicBezTo>
                  <a:cubicBezTo>
                    <a:pt x="8882" y="5930"/>
                    <a:pt x="8894" y="5942"/>
                    <a:pt x="8704" y="5871"/>
                  </a:cubicBezTo>
                  <a:cubicBezTo>
                    <a:pt x="8465" y="5776"/>
                    <a:pt x="8454" y="5776"/>
                    <a:pt x="8239" y="5752"/>
                  </a:cubicBezTo>
                  <a:cubicBezTo>
                    <a:pt x="8180" y="5728"/>
                    <a:pt x="8120" y="5716"/>
                    <a:pt x="8061" y="5716"/>
                  </a:cubicBezTo>
                  <a:lnTo>
                    <a:pt x="8061" y="4799"/>
                  </a:lnTo>
                  <a:cubicBezTo>
                    <a:pt x="8061" y="4037"/>
                    <a:pt x="8620" y="3382"/>
                    <a:pt x="9358" y="3251"/>
                  </a:cubicBezTo>
                  <a:cubicBezTo>
                    <a:pt x="9454" y="3228"/>
                    <a:pt x="9525" y="3144"/>
                    <a:pt x="9513" y="3037"/>
                  </a:cubicBezTo>
                  <a:cubicBezTo>
                    <a:pt x="9491" y="2960"/>
                    <a:pt x="9418" y="2893"/>
                    <a:pt x="9322" y="2893"/>
                  </a:cubicBezTo>
                  <a:cubicBezTo>
                    <a:pt x="9315" y="2893"/>
                    <a:pt x="9307" y="2893"/>
                    <a:pt x="9299" y="2894"/>
                  </a:cubicBezTo>
                  <a:cubicBezTo>
                    <a:pt x="8382" y="3061"/>
                    <a:pt x="7727" y="3847"/>
                    <a:pt x="7727" y="4787"/>
                  </a:cubicBezTo>
                  <a:lnTo>
                    <a:pt x="7727" y="5716"/>
                  </a:lnTo>
                  <a:cubicBezTo>
                    <a:pt x="7322" y="5752"/>
                    <a:pt x="6965" y="5871"/>
                    <a:pt x="6632" y="6073"/>
                  </a:cubicBezTo>
                  <a:lnTo>
                    <a:pt x="6632" y="3549"/>
                  </a:lnTo>
                  <a:cubicBezTo>
                    <a:pt x="6632" y="3037"/>
                    <a:pt x="6239" y="2632"/>
                    <a:pt x="5727" y="2632"/>
                  </a:cubicBezTo>
                  <a:lnTo>
                    <a:pt x="5203" y="2632"/>
                  </a:lnTo>
                  <a:lnTo>
                    <a:pt x="5203" y="2311"/>
                  </a:lnTo>
                  <a:lnTo>
                    <a:pt x="5763" y="2311"/>
                  </a:lnTo>
                  <a:cubicBezTo>
                    <a:pt x="5846" y="2311"/>
                    <a:pt x="5941" y="2239"/>
                    <a:pt x="5941" y="2132"/>
                  </a:cubicBezTo>
                  <a:lnTo>
                    <a:pt x="5941" y="180"/>
                  </a:lnTo>
                  <a:cubicBezTo>
                    <a:pt x="5941" y="96"/>
                    <a:pt x="5858" y="1"/>
                    <a:pt x="576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8"/>
          <p:cNvSpPr txBox="1">
            <a:spLocks noGrp="1"/>
          </p:cNvSpPr>
          <p:nvPr>
            <p:ph type="title"/>
          </p:nvPr>
        </p:nvSpPr>
        <p:spPr>
          <a:xfrm>
            <a:off x="705222" y="445025"/>
            <a:ext cx="811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Extraction</a:t>
            </a:r>
            <a:endParaRPr/>
          </a:p>
        </p:txBody>
      </p:sp>
      <p:sp>
        <p:nvSpPr>
          <p:cNvPr id="349" name="Google Shape;349;p48"/>
          <p:cNvSpPr txBox="1"/>
          <p:nvPr/>
        </p:nvSpPr>
        <p:spPr>
          <a:xfrm>
            <a:off x="705225" y="1078400"/>
            <a:ext cx="3650700" cy="25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Montserrat"/>
                <a:ea typeface="Montserrat"/>
                <a:cs typeface="Montserrat"/>
                <a:sym typeface="Montserrat"/>
              </a:rPr>
              <a:t>• Literature search performed in PubMed, Cochrane library and EMBASE from the 1st October 2020 to 1st January 2021</a:t>
            </a:r>
            <a:endParaRPr sz="17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Montserrat"/>
                <a:ea typeface="Montserrat"/>
                <a:cs typeface="Montserrat"/>
                <a:sym typeface="Montserrat"/>
              </a:rPr>
              <a:t>• </a:t>
            </a:r>
            <a:r>
              <a:rPr lang="en" sz="1700" b="1">
                <a:latin typeface="Montserrat"/>
                <a:ea typeface="Montserrat"/>
                <a:cs typeface="Montserrat"/>
                <a:sym typeface="Montserrat"/>
              </a:rPr>
              <a:t>Keywords:</a:t>
            </a:r>
            <a:r>
              <a:rPr lang="en" sz="1700">
                <a:latin typeface="Montserrat"/>
                <a:ea typeface="Montserrat"/>
                <a:cs typeface="Montserrat"/>
                <a:sym typeface="Montserrat"/>
              </a:rPr>
              <a:t> COVID-19; acute ischemic stroke; systematic review; thrombosis; acute cerebrovascular disease</a:t>
            </a:r>
            <a:endParaRPr sz="17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0" name="Google Shape;350;p48"/>
          <p:cNvSpPr txBox="1"/>
          <p:nvPr/>
        </p:nvSpPr>
        <p:spPr>
          <a:xfrm>
            <a:off x="5627138" y="4615675"/>
            <a:ext cx="2268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PRISMA Flow Diagram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51" name="Google Shape;35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8325" y="367100"/>
            <a:ext cx="4415350" cy="409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9"/>
          <p:cNvSpPr txBox="1">
            <a:spLocks noGrp="1"/>
          </p:cNvSpPr>
          <p:nvPr>
            <p:ph type="title"/>
          </p:nvPr>
        </p:nvSpPr>
        <p:spPr>
          <a:xfrm>
            <a:off x="705222" y="445025"/>
            <a:ext cx="811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FINDINGS</a:t>
            </a:r>
            <a:endParaRPr/>
          </a:p>
        </p:txBody>
      </p:sp>
      <p:sp>
        <p:nvSpPr>
          <p:cNvPr id="357" name="Google Shape;357;p49"/>
          <p:cNvSpPr/>
          <p:nvPr/>
        </p:nvSpPr>
        <p:spPr>
          <a:xfrm>
            <a:off x="802600" y="1498025"/>
            <a:ext cx="2145300" cy="749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8" name="Google Shape;358;p49"/>
          <p:cNvGrpSpPr/>
          <p:nvPr/>
        </p:nvGrpSpPr>
        <p:grpSpPr>
          <a:xfrm>
            <a:off x="988912" y="1703090"/>
            <a:ext cx="159039" cy="339253"/>
            <a:chOff x="4584850" y="4399275"/>
            <a:chExt cx="225875" cy="481825"/>
          </a:xfrm>
        </p:grpSpPr>
        <p:sp>
          <p:nvSpPr>
            <p:cNvPr id="359" name="Google Shape;359;p49"/>
            <p:cNvSpPr/>
            <p:nvPr/>
          </p:nvSpPr>
          <p:spPr>
            <a:xfrm>
              <a:off x="4655400" y="4399275"/>
              <a:ext cx="84700" cy="84725"/>
            </a:xfrm>
            <a:custGeom>
              <a:avLst/>
              <a:gdLst/>
              <a:ahLst/>
              <a:cxnLst/>
              <a:rect l="l" t="t" r="r" b="b"/>
              <a:pathLst>
                <a:path w="3388" h="3389" extrusionOk="0">
                  <a:moveTo>
                    <a:pt x="1696" y="1"/>
                  </a:moveTo>
                  <a:cubicBezTo>
                    <a:pt x="759" y="1"/>
                    <a:pt x="0" y="760"/>
                    <a:pt x="0" y="1696"/>
                  </a:cubicBezTo>
                  <a:cubicBezTo>
                    <a:pt x="0" y="2630"/>
                    <a:pt x="759" y="3389"/>
                    <a:pt x="1696" y="3389"/>
                  </a:cubicBezTo>
                  <a:cubicBezTo>
                    <a:pt x="2629" y="3389"/>
                    <a:pt x="3388" y="2630"/>
                    <a:pt x="3388" y="1696"/>
                  </a:cubicBezTo>
                  <a:cubicBezTo>
                    <a:pt x="3388" y="760"/>
                    <a:pt x="2629" y="1"/>
                    <a:pt x="16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60" name="Google Shape;360;p49"/>
            <p:cNvSpPr/>
            <p:nvPr/>
          </p:nvSpPr>
          <p:spPr>
            <a:xfrm>
              <a:off x="4584850" y="4512200"/>
              <a:ext cx="225875" cy="368900"/>
            </a:xfrm>
            <a:custGeom>
              <a:avLst/>
              <a:gdLst/>
              <a:ahLst/>
              <a:cxnLst/>
              <a:rect l="l" t="t" r="r" b="b"/>
              <a:pathLst>
                <a:path w="9035" h="14756" extrusionOk="0">
                  <a:moveTo>
                    <a:pt x="2259" y="1"/>
                  </a:moveTo>
                  <a:cubicBezTo>
                    <a:pt x="1013" y="1"/>
                    <a:pt x="1" y="1052"/>
                    <a:pt x="1" y="2298"/>
                  </a:cubicBezTo>
                  <a:lnTo>
                    <a:pt x="1" y="5686"/>
                  </a:lnTo>
                  <a:cubicBezTo>
                    <a:pt x="1" y="6280"/>
                    <a:pt x="414" y="6792"/>
                    <a:pt x="1106" y="6792"/>
                  </a:cubicBezTo>
                  <a:cubicBezTo>
                    <a:pt x="1284" y="6792"/>
                    <a:pt x="1480" y="6758"/>
                    <a:pt x="1693" y="6683"/>
                  </a:cubicBezTo>
                  <a:lnTo>
                    <a:pt x="1693" y="13627"/>
                  </a:lnTo>
                  <a:cubicBezTo>
                    <a:pt x="1693" y="14250"/>
                    <a:pt x="2199" y="14756"/>
                    <a:pt x="2822" y="14756"/>
                  </a:cubicBezTo>
                  <a:cubicBezTo>
                    <a:pt x="3446" y="14756"/>
                    <a:pt x="3952" y="14250"/>
                    <a:pt x="3952" y="13627"/>
                  </a:cubicBezTo>
                  <a:lnTo>
                    <a:pt x="3952" y="9637"/>
                  </a:lnTo>
                  <a:cubicBezTo>
                    <a:pt x="3952" y="9324"/>
                    <a:pt x="4204" y="9074"/>
                    <a:pt x="4518" y="9074"/>
                  </a:cubicBezTo>
                  <a:cubicBezTo>
                    <a:pt x="4828" y="9074"/>
                    <a:pt x="5081" y="9324"/>
                    <a:pt x="5081" y="9637"/>
                  </a:cubicBezTo>
                  <a:lnTo>
                    <a:pt x="5081" y="13627"/>
                  </a:lnTo>
                  <a:cubicBezTo>
                    <a:pt x="5081" y="14250"/>
                    <a:pt x="5587" y="14756"/>
                    <a:pt x="6210" y="14756"/>
                  </a:cubicBezTo>
                  <a:cubicBezTo>
                    <a:pt x="6833" y="14756"/>
                    <a:pt x="7339" y="14250"/>
                    <a:pt x="7339" y="13627"/>
                  </a:cubicBezTo>
                  <a:lnTo>
                    <a:pt x="7339" y="6683"/>
                  </a:lnTo>
                  <a:cubicBezTo>
                    <a:pt x="7552" y="6758"/>
                    <a:pt x="7749" y="6792"/>
                    <a:pt x="7927" y="6792"/>
                  </a:cubicBezTo>
                  <a:cubicBezTo>
                    <a:pt x="8619" y="6792"/>
                    <a:pt x="9035" y="6280"/>
                    <a:pt x="9035" y="5686"/>
                  </a:cubicBezTo>
                  <a:lnTo>
                    <a:pt x="9035" y="2298"/>
                  </a:lnTo>
                  <a:cubicBezTo>
                    <a:pt x="9035" y="1052"/>
                    <a:pt x="8020" y="1"/>
                    <a:pt x="67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361" name="Google Shape;361;p49"/>
          <p:cNvSpPr txBox="1">
            <a:spLocks noGrp="1"/>
          </p:cNvSpPr>
          <p:nvPr>
            <p:ph type="title" idx="4294967295"/>
          </p:nvPr>
        </p:nvSpPr>
        <p:spPr>
          <a:xfrm>
            <a:off x="705225" y="1007075"/>
            <a:ext cx="2979300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NO OF PARTICIPANTS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362" name="Google Shape;362;p49"/>
          <p:cNvSpPr txBox="1">
            <a:spLocks noGrp="1"/>
          </p:cNvSpPr>
          <p:nvPr>
            <p:ph type="subTitle" idx="4294967295"/>
          </p:nvPr>
        </p:nvSpPr>
        <p:spPr>
          <a:xfrm>
            <a:off x="1306557" y="1829209"/>
            <a:ext cx="1408200" cy="3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200">
                <a:solidFill>
                  <a:schemeClr val="lt1"/>
                </a:solidFill>
              </a:rPr>
              <a:t>infected people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363" name="Google Shape;363;p49"/>
          <p:cNvSpPr txBox="1">
            <a:spLocks noGrp="1"/>
          </p:cNvSpPr>
          <p:nvPr>
            <p:ph type="title" idx="4294967295"/>
          </p:nvPr>
        </p:nvSpPr>
        <p:spPr>
          <a:xfrm>
            <a:off x="1306549" y="1558625"/>
            <a:ext cx="915000" cy="3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140,903</a:t>
            </a:r>
            <a:endParaRPr sz="15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</a:endParaRPr>
          </a:p>
        </p:txBody>
      </p:sp>
      <p:sp>
        <p:nvSpPr>
          <p:cNvPr id="364" name="Google Shape;364;p49"/>
          <p:cNvSpPr txBox="1">
            <a:spLocks noGrp="1"/>
          </p:cNvSpPr>
          <p:nvPr>
            <p:ph type="title" idx="4294967295"/>
          </p:nvPr>
        </p:nvSpPr>
        <p:spPr>
          <a:xfrm>
            <a:off x="3537862" y="1007088"/>
            <a:ext cx="2224500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INCIDENCE (%)</a:t>
            </a:r>
            <a:endParaRPr sz="1400">
              <a:solidFill>
                <a:srgbClr val="000000"/>
              </a:solidFill>
            </a:endParaRPr>
          </a:p>
        </p:txBody>
      </p:sp>
      <p:grpSp>
        <p:nvGrpSpPr>
          <p:cNvPr id="365" name="Google Shape;365;p49"/>
          <p:cNvGrpSpPr/>
          <p:nvPr/>
        </p:nvGrpSpPr>
        <p:grpSpPr>
          <a:xfrm>
            <a:off x="3316853" y="1486581"/>
            <a:ext cx="757120" cy="756519"/>
            <a:chOff x="4049800" y="640400"/>
            <a:chExt cx="858900" cy="858900"/>
          </a:xfrm>
        </p:grpSpPr>
        <p:sp>
          <p:nvSpPr>
            <p:cNvPr id="366" name="Google Shape;366;p49"/>
            <p:cNvSpPr/>
            <p:nvPr/>
          </p:nvSpPr>
          <p:spPr>
            <a:xfrm>
              <a:off x="4049800" y="640400"/>
              <a:ext cx="858900" cy="858900"/>
            </a:xfrm>
            <a:prstGeom prst="donut">
              <a:avLst>
                <a:gd name="adj" fmla="val 13284"/>
              </a:avLst>
            </a:pr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49"/>
            <p:cNvSpPr/>
            <p:nvPr/>
          </p:nvSpPr>
          <p:spPr>
            <a:xfrm>
              <a:off x="4049800" y="640400"/>
              <a:ext cx="858900" cy="858900"/>
            </a:xfrm>
            <a:prstGeom prst="blockArc">
              <a:avLst>
                <a:gd name="adj1" fmla="val 17560541"/>
                <a:gd name="adj2" fmla="val 19936604"/>
                <a:gd name="adj3" fmla="val 12620"/>
              </a:avLst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8" name="Google Shape;368;p49"/>
          <p:cNvSpPr txBox="1">
            <a:spLocks noGrp="1"/>
          </p:cNvSpPr>
          <p:nvPr>
            <p:ph type="subTitle" idx="4294967295"/>
          </p:nvPr>
        </p:nvSpPr>
        <p:spPr>
          <a:xfrm>
            <a:off x="4150163" y="1831791"/>
            <a:ext cx="827100" cy="3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200" b="1"/>
              <a:t>Stroke</a:t>
            </a:r>
            <a:endParaRPr sz="1200" b="1"/>
          </a:p>
        </p:txBody>
      </p:sp>
      <p:sp>
        <p:nvSpPr>
          <p:cNvPr id="369" name="Google Shape;369;p49"/>
          <p:cNvSpPr txBox="1">
            <a:spLocks noGrp="1"/>
          </p:cNvSpPr>
          <p:nvPr>
            <p:ph type="title" idx="4294967295"/>
          </p:nvPr>
        </p:nvSpPr>
        <p:spPr>
          <a:xfrm>
            <a:off x="4150162" y="1558613"/>
            <a:ext cx="999900" cy="3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0.9 - 5.0</a:t>
            </a:r>
            <a:endParaRPr sz="1400"/>
          </a:p>
        </p:txBody>
      </p:sp>
      <p:grpSp>
        <p:nvGrpSpPr>
          <p:cNvPr id="370" name="Google Shape;370;p49"/>
          <p:cNvGrpSpPr/>
          <p:nvPr/>
        </p:nvGrpSpPr>
        <p:grpSpPr>
          <a:xfrm>
            <a:off x="3568177" y="1689129"/>
            <a:ext cx="254469" cy="313877"/>
            <a:chOff x="3330525" y="4399275"/>
            <a:chExt cx="390650" cy="481850"/>
          </a:xfrm>
        </p:grpSpPr>
        <p:sp>
          <p:nvSpPr>
            <p:cNvPr id="371" name="Google Shape;371;p49"/>
            <p:cNvSpPr/>
            <p:nvPr/>
          </p:nvSpPr>
          <p:spPr>
            <a:xfrm>
              <a:off x="3543950" y="4648550"/>
              <a:ext cx="78450" cy="95775"/>
            </a:xfrm>
            <a:custGeom>
              <a:avLst/>
              <a:gdLst/>
              <a:ahLst/>
              <a:cxnLst/>
              <a:rect l="l" t="t" r="r" b="b"/>
              <a:pathLst>
                <a:path w="3138" h="3831" extrusionOk="0">
                  <a:moveTo>
                    <a:pt x="2677" y="0"/>
                  </a:moveTo>
                  <a:cubicBezTo>
                    <a:pt x="2298" y="356"/>
                    <a:pt x="1861" y="648"/>
                    <a:pt x="1388" y="858"/>
                  </a:cubicBezTo>
                  <a:lnTo>
                    <a:pt x="0" y="2948"/>
                  </a:lnTo>
                  <a:lnTo>
                    <a:pt x="880" y="3831"/>
                  </a:lnTo>
                  <a:lnTo>
                    <a:pt x="3138" y="443"/>
                  </a:lnTo>
                  <a:lnTo>
                    <a:pt x="26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72" name="Google Shape;372;p49"/>
            <p:cNvSpPr/>
            <p:nvPr/>
          </p:nvSpPr>
          <p:spPr>
            <a:xfrm>
              <a:off x="3427250" y="4456050"/>
              <a:ext cx="197650" cy="197175"/>
            </a:xfrm>
            <a:custGeom>
              <a:avLst/>
              <a:gdLst/>
              <a:ahLst/>
              <a:cxnLst/>
              <a:rect l="l" t="t" r="r" b="b"/>
              <a:pathLst>
                <a:path w="7906" h="7887" extrusionOk="0">
                  <a:moveTo>
                    <a:pt x="7520" y="0"/>
                  </a:moveTo>
                  <a:cubicBezTo>
                    <a:pt x="6863" y="1374"/>
                    <a:pt x="5475" y="2247"/>
                    <a:pt x="3952" y="2247"/>
                  </a:cubicBezTo>
                  <a:lnTo>
                    <a:pt x="1" y="2247"/>
                  </a:lnTo>
                  <a:lnTo>
                    <a:pt x="1" y="3942"/>
                  </a:lnTo>
                  <a:cubicBezTo>
                    <a:pt x="1" y="5698"/>
                    <a:pt x="1154" y="7137"/>
                    <a:pt x="2587" y="7643"/>
                  </a:cubicBezTo>
                  <a:lnTo>
                    <a:pt x="2597" y="7643"/>
                  </a:lnTo>
                  <a:cubicBezTo>
                    <a:pt x="3006" y="7806"/>
                    <a:pt x="3480" y="7887"/>
                    <a:pt x="3953" y="7887"/>
                  </a:cubicBezTo>
                  <a:cubicBezTo>
                    <a:pt x="4426" y="7887"/>
                    <a:pt x="4899" y="7806"/>
                    <a:pt x="5307" y="7643"/>
                  </a:cubicBezTo>
                  <a:lnTo>
                    <a:pt x="5319" y="7643"/>
                  </a:lnTo>
                  <a:cubicBezTo>
                    <a:pt x="6451" y="7306"/>
                    <a:pt x="7905" y="5848"/>
                    <a:pt x="7905" y="3942"/>
                  </a:cubicBezTo>
                  <a:lnTo>
                    <a:pt x="7905" y="1684"/>
                  </a:lnTo>
                  <a:cubicBezTo>
                    <a:pt x="7905" y="1100"/>
                    <a:pt x="7776" y="524"/>
                    <a:pt x="75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73" name="Google Shape;373;p49"/>
            <p:cNvSpPr/>
            <p:nvPr/>
          </p:nvSpPr>
          <p:spPr>
            <a:xfrm>
              <a:off x="3428150" y="4399275"/>
              <a:ext cx="166925" cy="84725"/>
            </a:xfrm>
            <a:custGeom>
              <a:avLst/>
              <a:gdLst/>
              <a:ahLst/>
              <a:cxnLst/>
              <a:rect l="l" t="t" r="r" b="b"/>
              <a:pathLst>
                <a:path w="6677" h="3389" extrusionOk="0">
                  <a:moveTo>
                    <a:pt x="3921" y="1"/>
                  </a:moveTo>
                  <a:cubicBezTo>
                    <a:pt x="3917" y="1"/>
                    <a:pt x="3913" y="1"/>
                    <a:pt x="3910" y="1"/>
                  </a:cubicBezTo>
                  <a:cubicBezTo>
                    <a:pt x="1946" y="4"/>
                    <a:pt x="284" y="1446"/>
                    <a:pt x="1" y="3389"/>
                  </a:cubicBezTo>
                  <a:lnTo>
                    <a:pt x="3910" y="3389"/>
                  </a:lnTo>
                  <a:cubicBezTo>
                    <a:pt x="5247" y="3389"/>
                    <a:pt x="6403" y="2452"/>
                    <a:pt x="6677" y="1142"/>
                  </a:cubicBezTo>
                  <a:cubicBezTo>
                    <a:pt x="5945" y="410"/>
                    <a:pt x="4953" y="1"/>
                    <a:pt x="392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74" name="Google Shape;374;p49"/>
            <p:cNvSpPr/>
            <p:nvPr/>
          </p:nvSpPr>
          <p:spPr>
            <a:xfrm>
              <a:off x="3330525" y="4674000"/>
              <a:ext cx="181225" cy="207125"/>
            </a:xfrm>
            <a:custGeom>
              <a:avLst/>
              <a:gdLst/>
              <a:ahLst/>
              <a:cxnLst/>
              <a:rect l="l" t="t" r="r" b="b"/>
              <a:pathLst>
                <a:path w="7249" h="8285" extrusionOk="0">
                  <a:moveTo>
                    <a:pt x="2972" y="0"/>
                  </a:moveTo>
                  <a:lnTo>
                    <a:pt x="1455" y="440"/>
                  </a:lnTo>
                  <a:cubicBezTo>
                    <a:pt x="542" y="744"/>
                    <a:pt x="0" y="1716"/>
                    <a:pt x="235" y="2620"/>
                  </a:cubicBezTo>
                  <a:lnTo>
                    <a:pt x="1229" y="7832"/>
                  </a:lnTo>
                  <a:cubicBezTo>
                    <a:pt x="1289" y="8091"/>
                    <a:pt x="1518" y="8278"/>
                    <a:pt x="1783" y="8284"/>
                  </a:cubicBezTo>
                  <a:cubicBezTo>
                    <a:pt x="1787" y="8284"/>
                    <a:pt x="1792" y="8285"/>
                    <a:pt x="1796" y="8285"/>
                  </a:cubicBezTo>
                  <a:cubicBezTo>
                    <a:pt x="1816" y="8285"/>
                    <a:pt x="1835" y="8279"/>
                    <a:pt x="1852" y="8272"/>
                  </a:cubicBezTo>
                  <a:cubicBezTo>
                    <a:pt x="1861" y="8284"/>
                    <a:pt x="1861" y="8284"/>
                    <a:pt x="1873" y="8284"/>
                  </a:cubicBezTo>
                  <a:lnTo>
                    <a:pt x="7248" y="8284"/>
                  </a:lnTo>
                  <a:lnTo>
                    <a:pt x="7248" y="3364"/>
                  </a:lnTo>
                  <a:lnTo>
                    <a:pt x="6514" y="4086"/>
                  </a:lnTo>
                  <a:cubicBezTo>
                    <a:pt x="6410" y="4202"/>
                    <a:pt x="6270" y="4259"/>
                    <a:pt x="6126" y="4259"/>
                  </a:cubicBezTo>
                  <a:cubicBezTo>
                    <a:pt x="5952" y="4259"/>
                    <a:pt x="5772" y="4175"/>
                    <a:pt x="5646" y="4008"/>
                  </a:cubicBezTo>
                  <a:lnTo>
                    <a:pt x="29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75" name="Google Shape;375;p49"/>
            <p:cNvSpPr/>
            <p:nvPr/>
          </p:nvSpPr>
          <p:spPr>
            <a:xfrm>
              <a:off x="3540175" y="4674000"/>
              <a:ext cx="181000" cy="207100"/>
            </a:xfrm>
            <a:custGeom>
              <a:avLst/>
              <a:gdLst/>
              <a:ahLst/>
              <a:cxnLst/>
              <a:rect l="l" t="t" r="r" b="b"/>
              <a:pathLst>
                <a:path w="7240" h="8284" extrusionOk="0">
                  <a:moveTo>
                    <a:pt x="3951" y="4821"/>
                  </a:moveTo>
                  <a:cubicBezTo>
                    <a:pt x="4701" y="4821"/>
                    <a:pt x="4701" y="5950"/>
                    <a:pt x="3951" y="5950"/>
                  </a:cubicBezTo>
                  <a:lnTo>
                    <a:pt x="2822" y="5950"/>
                  </a:lnTo>
                  <a:cubicBezTo>
                    <a:pt x="2075" y="5950"/>
                    <a:pt x="2075" y="4821"/>
                    <a:pt x="2822" y="4821"/>
                  </a:cubicBezTo>
                  <a:close/>
                  <a:moveTo>
                    <a:pt x="4280" y="0"/>
                  </a:moveTo>
                  <a:lnTo>
                    <a:pt x="1603" y="4008"/>
                  </a:lnTo>
                  <a:cubicBezTo>
                    <a:pt x="1476" y="4178"/>
                    <a:pt x="1297" y="4257"/>
                    <a:pt x="1126" y="4257"/>
                  </a:cubicBezTo>
                  <a:cubicBezTo>
                    <a:pt x="977" y="4257"/>
                    <a:pt x="834" y="4197"/>
                    <a:pt x="735" y="4086"/>
                  </a:cubicBezTo>
                  <a:lnTo>
                    <a:pt x="1" y="3364"/>
                  </a:lnTo>
                  <a:lnTo>
                    <a:pt x="1" y="8284"/>
                  </a:lnTo>
                  <a:lnTo>
                    <a:pt x="5454" y="8284"/>
                  </a:lnTo>
                  <a:cubicBezTo>
                    <a:pt x="5722" y="8284"/>
                    <a:pt x="5954" y="8094"/>
                    <a:pt x="6008" y="7832"/>
                  </a:cubicBezTo>
                  <a:lnTo>
                    <a:pt x="7002" y="2653"/>
                  </a:lnTo>
                  <a:cubicBezTo>
                    <a:pt x="7240" y="1716"/>
                    <a:pt x="6707" y="744"/>
                    <a:pt x="5770" y="428"/>
                  </a:cubicBezTo>
                  <a:lnTo>
                    <a:pt x="42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76" name="Google Shape;376;p49"/>
            <p:cNvSpPr/>
            <p:nvPr/>
          </p:nvSpPr>
          <p:spPr>
            <a:xfrm>
              <a:off x="3429975" y="4648850"/>
              <a:ext cx="78225" cy="95400"/>
            </a:xfrm>
            <a:custGeom>
              <a:avLst/>
              <a:gdLst/>
              <a:ahLst/>
              <a:cxnLst/>
              <a:rect l="l" t="t" r="r" b="b"/>
              <a:pathLst>
                <a:path w="3129" h="3816" extrusionOk="0">
                  <a:moveTo>
                    <a:pt x="452" y="0"/>
                  </a:moveTo>
                  <a:lnTo>
                    <a:pt x="0" y="440"/>
                  </a:lnTo>
                  <a:lnTo>
                    <a:pt x="2247" y="3816"/>
                  </a:lnTo>
                  <a:lnTo>
                    <a:pt x="3129" y="2936"/>
                  </a:lnTo>
                  <a:lnTo>
                    <a:pt x="1741" y="846"/>
                  </a:lnTo>
                  <a:cubicBezTo>
                    <a:pt x="1268" y="636"/>
                    <a:pt x="834" y="350"/>
                    <a:pt x="4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77" name="Google Shape;377;p49"/>
            <p:cNvSpPr/>
            <p:nvPr/>
          </p:nvSpPr>
          <p:spPr>
            <a:xfrm>
              <a:off x="3514200" y="4681000"/>
              <a:ext cx="23150" cy="17550"/>
            </a:xfrm>
            <a:custGeom>
              <a:avLst/>
              <a:gdLst/>
              <a:ahLst/>
              <a:cxnLst/>
              <a:rect l="l" t="t" r="r" b="b"/>
              <a:pathLst>
                <a:path w="926" h="702" extrusionOk="0">
                  <a:moveTo>
                    <a:pt x="1" y="0"/>
                  </a:moveTo>
                  <a:lnTo>
                    <a:pt x="465" y="702"/>
                  </a:lnTo>
                  <a:lnTo>
                    <a:pt x="925" y="0"/>
                  </a:lnTo>
                  <a:lnTo>
                    <a:pt x="916" y="0"/>
                  </a:lnTo>
                  <a:cubicBezTo>
                    <a:pt x="769" y="12"/>
                    <a:pt x="609" y="24"/>
                    <a:pt x="465" y="24"/>
                  </a:cubicBezTo>
                  <a:cubicBezTo>
                    <a:pt x="317" y="24"/>
                    <a:pt x="157" y="12"/>
                    <a:pt x="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378" name="Google Shape;378;p49"/>
          <p:cNvSpPr txBox="1"/>
          <p:nvPr/>
        </p:nvSpPr>
        <p:spPr>
          <a:xfrm>
            <a:off x="895000" y="2711463"/>
            <a:ext cx="8111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 ExtraBold"/>
                <a:ea typeface="Montserrat ExtraBold"/>
                <a:cs typeface="Montserrat ExtraBold"/>
                <a:sym typeface="Montserrat ExtraBold"/>
              </a:rPr>
              <a:t>MOST COMMON PRESENTING SYMPTOMS OF STROKE IN COVID-19 PATIENTS</a:t>
            </a:r>
            <a:endParaRPr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379" name="Google Shape;379;p49"/>
          <p:cNvPicPr preferRelativeResize="0"/>
          <p:nvPr/>
        </p:nvPicPr>
        <p:blipFill rotWithShape="1">
          <a:blip r:embed="rId3">
            <a:alphaModFix/>
          </a:blip>
          <a:srcRect l="40094"/>
          <a:stretch/>
        </p:blipFill>
        <p:spPr>
          <a:xfrm>
            <a:off x="3943399" y="3248600"/>
            <a:ext cx="1257201" cy="1180751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49"/>
          <p:cNvSpPr txBox="1"/>
          <p:nvPr/>
        </p:nvSpPr>
        <p:spPr>
          <a:xfrm>
            <a:off x="1254825" y="4429350"/>
            <a:ext cx="18801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UNILATERAL WEAKNESS</a:t>
            </a:r>
            <a:endParaRPr>
              <a:solidFill>
                <a:schemeClr val="accen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81" name="Google Shape;381;p49"/>
          <p:cNvSpPr txBox="1"/>
          <p:nvPr/>
        </p:nvSpPr>
        <p:spPr>
          <a:xfrm>
            <a:off x="3631950" y="4429350"/>
            <a:ext cx="18801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ALTERED MENTAL STATUS</a:t>
            </a:r>
            <a:endParaRPr>
              <a:solidFill>
                <a:schemeClr val="accen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82" name="Google Shape;382;p49"/>
          <p:cNvSpPr txBox="1"/>
          <p:nvPr/>
        </p:nvSpPr>
        <p:spPr>
          <a:xfrm>
            <a:off x="6065925" y="4537050"/>
            <a:ext cx="1880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DYSARTHRIA</a:t>
            </a:r>
            <a:endParaRPr>
              <a:solidFill>
                <a:schemeClr val="accen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383" name="Google Shape;383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59475" y="3237789"/>
            <a:ext cx="1270800" cy="1202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32400" y="3364288"/>
            <a:ext cx="1257200" cy="1172761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49"/>
          <p:cNvSpPr txBox="1">
            <a:spLocks noGrp="1"/>
          </p:cNvSpPr>
          <p:nvPr>
            <p:ph type="title" idx="4294967295"/>
          </p:nvPr>
        </p:nvSpPr>
        <p:spPr>
          <a:xfrm>
            <a:off x="6513452" y="1064600"/>
            <a:ext cx="1817100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MORTALITY (%)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386" name="Google Shape;386;p49"/>
          <p:cNvSpPr txBox="1"/>
          <p:nvPr/>
        </p:nvSpPr>
        <p:spPr>
          <a:xfrm>
            <a:off x="7558750" y="1503275"/>
            <a:ext cx="1408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29.20 - 64.00</a:t>
            </a:r>
            <a:endParaRPr>
              <a:solidFill>
                <a:schemeClr val="accen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87" name="Google Shape;387;p49"/>
          <p:cNvSpPr txBox="1">
            <a:spLocks noGrp="1"/>
          </p:cNvSpPr>
          <p:nvPr>
            <p:ph type="subTitle" idx="4294967295"/>
          </p:nvPr>
        </p:nvSpPr>
        <p:spPr>
          <a:xfrm>
            <a:off x="6585450" y="1498181"/>
            <a:ext cx="999900" cy="23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 b="1"/>
              <a:t>COVID</a:t>
            </a:r>
            <a:endParaRPr sz="1400" b="1"/>
          </a:p>
        </p:txBody>
      </p:sp>
      <p:sp>
        <p:nvSpPr>
          <p:cNvPr id="388" name="Google Shape;388;p49"/>
          <p:cNvSpPr/>
          <p:nvPr/>
        </p:nvSpPr>
        <p:spPr>
          <a:xfrm>
            <a:off x="4783900" y="1834800"/>
            <a:ext cx="1672500" cy="572700"/>
          </a:xfrm>
          <a:prstGeom prst="wedgeEllipseCallout">
            <a:avLst>
              <a:gd name="adj1" fmla="val -44199"/>
              <a:gd name="adj2" fmla="val -43602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78.8 - 96.6</a:t>
            </a:r>
            <a:endParaRPr>
              <a:solidFill>
                <a:schemeClr val="accen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AIS</a:t>
            </a:r>
            <a:endParaRPr b="1"/>
          </a:p>
        </p:txBody>
      </p:sp>
      <p:sp>
        <p:nvSpPr>
          <p:cNvPr id="389" name="Google Shape;389;p49"/>
          <p:cNvSpPr txBox="1">
            <a:spLocks noGrp="1"/>
          </p:cNvSpPr>
          <p:nvPr>
            <p:ph type="subTitle" idx="4294967295"/>
          </p:nvPr>
        </p:nvSpPr>
        <p:spPr>
          <a:xfrm>
            <a:off x="6456750" y="1911725"/>
            <a:ext cx="1257300" cy="3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300" b="1"/>
              <a:t>Non-COVID</a:t>
            </a:r>
            <a:endParaRPr sz="1300" b="1"/>
          </a:p>
        </p:txBody>
      </p:sp>
      <p:sp>
        <p:nvSpPr>
          <p:cNvPr id="390" name="Google Shape;390;p49"/>
          <p:cNvSpPr txBox="1"/>
          <p:nvPr/>
        </p:nvSpPr>
        <p:spPr>
          <a:xfrm>
            <a:off x="7627450" y="1881275"/>
            <a:ext cx="1270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8.70 - 23.00</a:t>
            </a:r>
            <a:endParaRPr>
              <a:solidFill>
                <a:schemeClr val="accen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50"/>
          <p:cNvSpPr txBox="1">
            <a:spLocks noGrp="1"/>
          </p:cNvSpPr>
          <p:nvPr>
            <p:ph type="title"/>
          </p:nvPr>
        </p:nvSpPr>
        <p:spPr>
          <a:xfrm>
            <a:off x="705222" y="445025"/>
            <a:ext cx="811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PATIENT DETAILS AND DEMOGRAPHICS</a:t>
            </a:r>
            <a:endParaRPr/>
          </a:p>
        </p:txBody>
      </p:sp>
      <p:graphicFrame>
        <p:nvGraphicFramePr>
          <p:cNvPr id="396" name="Google Shape;396;p50"/>
          <p:cNvGraphicFramePr/>
          <p:nvPr>
            <p:extLst>
              <p:ext uri="{D42A27DB-BD31-4B8C-83A1-F6EECF244321}">
                <p14:modId xmlns:p14="http://schemas.microsoft.com/office/powerpoint/2010/main" val="1396395291"/>
              </p:ext>
            </p:extLst>
          </p:nvPr>
        </p:nvGraphicFramePr>
        <p:xfrm>
          <a:off x="788950" y="1061663"/>
          <a:ext cx="7493800" cy="2126500"/>
        </p:xfrm>
        <a:graphic>
          <a:graphicData uri="http://schemas.openxmlformats.org/drawingml/2006/table">
            <a:tbl>
              <a:tblPr>
                <a:noFill/>
                <a:tableStyleId>{7CE0D0D9-482E-4488-9F08-1FD56EDB4614}</a:tableStyleId>
              </a:tblPr>
              <a:tblGrid>
                <a:gridCol w="194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1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AGE</a:t>
                      </a:r>
                      <a:endParaRPr sz="1500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61.60 - 76.05 years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GENDER</a:t>
                      </a:r>
                      <a:endParaRPr sz="1500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Male (52.60% - 77.40%)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2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COMORBIDITIES</a:t>
                      </a:r>
                      <a:endParaRPr sz="1500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Hypertension (42.00% - 84.20%), Diabetes Mellitus (23.20% - 45.32%)</a:t>
                      </a:r>
                      <a:r>
                        <a:rPr lang="en" sz="1500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, </a:t>
                      </a:r>
                      <a:r>
                        <a:rPr lang="en" sz="1500" dirty="0" err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Hyperlipidaemia</a:t>
                      </a:r>
                      <a:r>
                        <a:rPr lang="en" sz="1500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(17.00% - 56.30%)</a:t>
                      </a:r>
                      <a:endParaRPr sz="15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NIHSS SCORE</a:t>
                      </a:r>
                      <a:endParaRPr sz="1500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9.79 - 21.50</a:t>
                      </a:r>
                      <a:endParaRPr sz="15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97" name="Google Shape;397;p50"/>
          <p:cNvSpPr/>
          <p:nvPr/>
        </p:nvSpPr>
        <p:spPr>
          <a:xfrm>
            <a:off x="2750334" y="3530475"/>
            <a:ext cx="1466100" cy="36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DAY 1</a:t>
            </a:r>
            <a:endParaRPr sz="15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8" name="Google Shape;398;p50"/>
          <p:cNvSpPr/>
          <p:nvPr/>
        </p:nvSpPr>
        <p:spPr>
          <a:xfrm>
            <a:off x="5304845" y="3530475"/>
            <a:ext cx="1466100" cy="36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DAY 7 - 16</a:t>
            </a:r>
            <a:endParaRPr sz="15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99" name="Google Shape;399;p50"/>
          <p:cNvCxnSpPr>
            <a:stCxn id="397" idx="3"/>
            <a:endCxn id="398" idx="1"/>
          </p:cNvCxnSpPr>
          <p:nvPr/>
        </p:nvCxnSpPr>
        <p:spPr>
          <a:xfrm>
            <a:off x="4216434" y="3711975"/>
            <a:ext cx="10884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00" name="Google Shape;400;p50"/>
          <p:cNvSpPr txBox="1">
            <a:spLocks noGrp="1"/>
          </p:cNvSpPr>
          <p:nvPr>
            <p:ph type="subTitle" idx="4294967295"/>
          </p:nvPr>
        </p:nvSpPr>
        <p:spPr>
          <a:xfrm>
            <a:off x="2515263" y="4019000"/>
            <a:ext cx="193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500"/>
              <a:t>Onset of COVID-19 symptoms</a:t>
            </a:r>
            <a:endParaRPr sz="1500"/>
          </a:p>
        </p:txBody>
      </p:sp>
      <p:sp>
        <p:nvSpPr>
          <p:cNvPr id="401" name="Google Shape;401;p50"/>
          <p:cNvSpPr txBox="1">
            <a:spLocks noGrp="1"/>
          </p:cNvSpPr>
          <p:nvPr>
            <p:ph type="subTitle" idx="4294967295"/>
          </p:nvPr>
        </p:nvSpPr>
        <p:spPr>
          <a:xfrm>
            <a:off x="5069783" y="4019000"/>
            <a:ext cx="193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500"/>
              <a:t>Onset / diagnosis of stroke</a:t>
            </a:r>
            <a:endParaRPr sz="15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1"/>
          <p:cNvSpPr txBox="1">
            <a:spLocks noGrp="1"/>
          </p:cNvSpPr>
          <p:nvPr>
            <p:ph type="body" idx="2"/>
          </p:nvPr>
        </p:nvSpPr>
        <p:spPr>
          <a:xfrm>
            <a:off x="506825" y="3720725"/>
            <a:ext cx="5214300" cy="68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Anterior circulation (unihemispheric)</a:t>
            </a:r>
            <a:r>
              <a:rPr lang="en"/>
              <a:t> 48.70% - 65.00%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Multiple vascular territories  26.20% - 30.90%</a:t>
            </a:r>
            <a:endParaRPr/>
          </a:p>
        </p:txBody>
      </p:sp>
      <p:sp>
        <p:nvSpPr>
          <p:cNvPr id="407" name="Google Shape;407;p51"/>
          <p:cNvSpPr txBox="1">
            <a:spLocks noGrp="1"/>
          </p:cNvSpPr>
          <p:nvPr>
            <p:ph type="title" idx="3"/>
          </p:nvPr>
        </p:nvSpPr>
        <p:spPr>
          <a:xfrm>
            <a:off x="506775" y="409725"/>
            <a:ext cx="31110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VESSELS INVOLVED</a:t>
            </a:r>
            <a:endParaRPr sz="1800"/>
          </a:p>
        </p:txBody>
      </p:sp>
      <p:sp>
        <p:nvSpPr>
          <p:cNvPr id="408" name="Google Shape;408;p51"/>
          <p:cNvSpPr txBox="1">
            <a:spLocks noGrp="1"/>
          </p:cNvSpPr>
          <p:nvPr>
            <p:ph type="title" idx="4"/>
          </p:nvPr>
        </p:nvSpPr>
        <p:spPr>
          <a:xfrm>
            <a:off x="506825" y="3284275"/>
            <a:ext cx="1530900" cy="33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LOCATION</a:t>
            </a:r>
            <a:endParaRPr sz="1800"/>
          </a:p>
        </p:txBody>
      </p:sp>
      <p:sp>
        <p:nvSpPr>
          <p:cNvPr id="409" name="Google Shape;409;p51"/>
          <p:cNvSpPr txBox="1"/>
          <p:nvPr/>
        </p:nvSpPr>
        <p:spPr>
          <a:xfrm>
            <a:off x="506833" y="1085225"/>
            <a:ext cx="4604100" cy="3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b="1">
                <a:latin typeface="Montserrat"/>
                <a:ea typeface="Montserrat"/>
                <a:cs typeface="Montserrat"/>
                <a:sym typeface="Montserrat"/>
              </a:rPr>
              <a:t>Middle Cerebral Artery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  30.50% - 76.60%</a:t>
            </a:r>
            <a:endParaRPr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0" name="Google Shape;410;p51"/>
          <p:cNvSpPr txBox="1"/>
          <p:nvPr/>
        </p:nvSpPr>
        <p:spPr>
          <a:xfrm>
            <a:off x="506799" y="1595750"/>
            <a:ext cx="4487700" cy="3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Internal Carotid Artery  18.30% - 23.00%</a:t>
            </a:r>
            <a:endParaRPr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1" name="Google Shape;411;p51"/>
          <p:cNvSpPr txBox="1"/>
          <p:nvPr/>
        </p:nvSpPr>
        <p:spPr>
          <a:xfrm>
            <a:off x="506804" y="2106275"/>
            <a:ext cx="4487700" cy="3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Vertebrobasilar Arteries  7.30% - 18.10%</a:t>
            </a:r>
            <a:endParaRPr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2" name="Google Shape;412;p51"/>
          <p:cNvSpPr txBox="1"/>
          <p:nvPr/>
        </p:nvSpPr>
        <p:spPr>
          <a:xfrm>
            <a:off x="506775" y="2616800"/>
            <a:ext cx="4604100" cy="3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Posterior Cerebral Artery  6.00% - 12.80%</a:t>
            </a:r>
            <a:endParaRPr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3" name="Google Shape;413;p51"/>
          <p:cNvSpPr txBox="1"/>
          <p:nvPr/>
        </p:nvSpPr>
        <p:spPr>
          <a:xfrm>
            <a:off x="4488000" y="520725"/>
            <a:ext cx="4442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ETIOLOGY (TOAST Classification)</a:t>
            </a:r>
            <a:endParaRPr sz="1800">
              <a:solidFill>
                <a:schemeClr val="accen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14" name="Google Shape;414;p51"/>
          <p:cNvSpPr txBox="1"/>
          <p:nvPr/>
        </p:nvSpPr>
        <p:spPr>
          <a:xfrm>
            <a:off x="4488000" y="1085225"/>
            <a:ext cx="4240800" cy="14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Montserrat"/>
                <a:ea typeface="Montserrat"/>
                <a:cs typeface="Montserrat"/>
                <a:sym typeface="Montserrat"/>
              </a:rPr>
              <a:t>Large vessel occlusion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  35.20% - 79.60%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b="1">
                <a:latin typeface="Montserrat"/>
                <a:ea typeface="Montserrat"/>
                <a:cs typeface="Montserrat"/>
                <a:sym typeface="Montserrat"/>
              </a:rPr>
              <a:t>Cryptogenic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  28.90% - 65.60%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Cardioembolic  14.10% - 42.00%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Small vessel occlusion  2.46% - 20.00%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15" name="Google Shape;415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8125" y="2809950"/>
            <a:ext cx="2269249" cy="212792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52"/>
          <p:cNvSpPr txBox="1">
            <a:spLocks noGrp="1"/>
          </p:cNvSpPr>
          <p:nvPr>
            <p:ph type="title"/>
          </p:nvPr>
        </p:nvSpPr>
        <p:spPr>
          <a:xfrm>
            <a:off x="705222" y="445025"/>
            <a:ext cx="811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IMAGING</a:t>
            </a:r>
            <a:endParaRPr/>
          </a:p>
        </p:txBody>
      </p:sp>
      <p:pic>
        <p:nvPicPr>
          <p:cNvPr id="421" name="Google Shape;421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5800" y="1017725"/>
            <a:ext cx="6532400" cy="364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6" name="Google Shape;426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5932" y="0"/>
            <a:ext cx="5592135" cy="493413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54"/>
          <p:cNvSpPr txBox="1">
            <a:spLocks noGrp="1"/>
          </p:cNvSpPr>
          <p:nvPr>
            <p:ph type="title"/>
          </p:nvPr>
        </p:nvSpPr>
        <p:spPr>
          <a:xfrm>
            <a:off x="705222" y="106635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LABORATORY INVESTIGATIONS</a:t>
            </a:r>
            <a:endParaRPr/>
          </a:p>
        </p:txBody>
      </p:sp>
      <p:sp>
        <p:nvSpPr>
          <p:cNvPr id="432" name="Google Shape;432;p54"/>
          <p:cNvSpPr txBox="1">
            <a:spLocks noGrp="1"/>
          </p:cNvSpPr>
          <p:nvPr>
            <p:ph type="body" idx="1"/>
          </p:nvPr>
        </p:nvSpPr>
        <p:spPr>
          <a:xfrm>
            <a:off x="705226" y="1900350"/>
            <a:ext cx="3967800" cy="202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D-dimer (0.71 - 28.50 mg/L)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Fibrinogen (0.46 - 5.80 g/L)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CRP, LDH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Antiphospholipid antibodies</a:t>
            </a:r>
            <a:endParaRPr/>
          </a:p>
          <a:p>
            <a:pPr marL="457200" lvl="0" indent="-330200" algn="l" rtl="0">
              <a:spcBef>
                <a:spcPts val="1600"/>
              </a:spcBef>
              <a:spcAft>
                <a:spcPts val="0"/>
              </a:spcAft>
              <a:buSzPts val="1600"/>
              <a:buChar char="-"/>
            </a:pPr>
            <a:r>
              <a:rPr lang="en"/>
              <a:t>Anti-cardiolipin Ab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/>
              <a:t>Anti-β2-glycoprotein Ab</a:t>
            </a:r>
            <a:endParaRPr/>
          </a:p>
        </p:txBody>
      </p:sp>
      <p:pic>
        <p:nvPicPr>
          <p:cNvPr id="433" name="Google Shape;433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3674" y="796438"/>
            <a:ext cx="3550623" cy="35506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55"/>
          <p:cNvSpPr txBox="1">
            <a:spLocks noGrp="1"/>
          </p:cNvSpPr>
          <p:nvPr>
            <p:ph type="title"/>
          </p:nvPr>
        </p:nvSpPr>
        <p:spPr>
          <a:xfrm>
            <a:off x="705222" y="445025"/>
            <a:ext cx="811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STROKE TREATMENT</a:t>
            </a:r>
            <a:endParaRPr/>
          </a:p>
        </p:txBody>
      </p:sp>
      <p:graphicFrame>
        <p:nvGraphicFramePr>
          <p:cNvPr id="439" name="Google Shape;439;p55"/>
          <p:cNvGraphicFramePr/>
          <p:nvPr/>
        </p:nvGraphicFramePr>
        <p:xfrm>
          <a:off x="1199250" y="1017725"/>
          <a:ext cx="6745500" cy="1690100"/>
        </p:xfrm>
        <a:graphic>
          <a:graphicData uri="http://schemas.openxmlformats.org/drawingml/2006/table">
            <a:tbl>
              <a:tblPr>
                <a:noFill/>
                <a:tableStyleId>{7CE0D0D9-482E-4488-9F08-1FD56EDB4614}</a:tableStyleId>
              </a:tblPr>
              <a:tblGrid>
                <a:gridCol w="3304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2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Anticoagulation</a:t>
                      </a:r>
                      <a:endParaRPr b="1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46.00% - 78.10%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Antiplatelet therapy</a:t>
                      </a:r>
                      <a:endParaRPr b="1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12.00% - 80.00%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2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Mechanical thrombectomy</a:t>
                      </a:r>
                      <a:endParaRPr b="1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3.22% - 48.00%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2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Intravenous (IV) thrombolysis</a:t>
                      </a:r>
                      <a:endParaRPr b="1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4.55% - 25.00%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40" name="Google Shape;440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6700" y="2883300"/>
            <a:ext cx="2680363" cy="184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96649" y="2812949"/>
            <a:ext cx="2975920" cy="1990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56"/>
          <p:cNvSpPr txBox="1">
            <a:spLocks noGrp="1"/>
          </p:cNvSpPr>
          <p:nvPr>
            <p:ph type="title"/>
          </p:nvPr>
        </p:nvSpPr>
        <p:spPr>
          <a:xfrm>
            <a:off x="705222" y="445025"/>
            <a:ext cx="811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EARLY MANAGEMENT</a:t>
            </a:r>
            <a:endParaRPr/>
          </a:p>
        </p:txBody>
      </p:sp>
      <p:pic>
        <p:nvPicPr>
          <p:cNvPr id="447" name="Google Shape;447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5225" y="1427960"/>
            <a:ext cx="7944599" cy="2915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56"/>
          <p:cNvPicPr preferRelativeResize="0"/>
          <p:nvPr/>
        </p:nvPicPr>
        <p:blipFill rotWithShape="1">
          <a:blip r:embed="rId4">
            <a:alphaModFix/>
          </a:blip>
          <a:srcRect r="1380" b="28591"/>
          <a:stretch/>
        </p:blipFill>
        <p:spPr>
          <a:xfrm>
            <a:off x="1380963" y="1017726"/>
            <a:ext cx="6593125" cy="388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57"/>
          <p:cNvSpPr txBox="1">
            <a:spLocks noGrp="1"/>
          </p:cNvSpPr>
          <p:nvPr>
            <p:ph type="title"/>
          </p:nvPr>
        </p:nvSpPr>
        <p:spPr>
          <a:xfrm>
            <a:off x="311700" y="4001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Management of AIS in patients with COVID-19: Insights from an international panel</a:t>
            </a:r>
            <a:endParaRPr sz="2600"/>
          </a:p>
        </p:txBody>
      </p:sp>
      <p:pic>
        <p:nvPicPr>
          <p:cNvPr id="454" name="Google Shape;454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69075"/>
            <a:ext cx="9040073" cy="313260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57"/>
          <p:cNvSpPr txBox="1"/>
          <p:nvPr/>
        </p:nvSpPr>
        <p:spPr>
          <a:xfrm>
            <a:off x="235800" y="4601675"/>
            <a:ext cx="3504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DOI: </a:t>
            </a:r>
            <a:r>
              <a:rPr lang="en" sz="1200" u="sng">
                <a:solidFill>
                  <a:schemeClr val="hlink"/>
                </a:solidFill>
                <a:hlinkClick r:id="rId4"/>
              </a:rPr>
              <a:t>https://doi.org/10.1016/j.ajem.2020.05.018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58"/>
          <p:cNvSpPr txBox="1">
            <a:spLocks noGrp="1"/>
          </p:cNvSpPr>
          <p:nvPr>
            <p:ph type="title"/>
          </p:nvPr>
        </p:nvSpPr>
        <p:spPr>
          <a:xfrm>
            <a:off x="705222" y="445025"/>
            <a:ext cx="811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ANTICOAGULATION USE IN COVID-19</a:t>
            </a:r>
            <a:endParaRPr/>
          </a:p>
        </p:txBody>
      </p:sp>
      <p:pic>
        <p:nvPicPr>
          <p:cNvPr id="461" name="Google Shape;461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3175" y="1791325"/>
            <a:ext cx="7715201" cy="244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3175" y="1103075"/>
            <a:ext cx="2836675" cy="68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23688" y="4238900"/>
            <a:ext cx="3074171" cy="68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59"/>
          <p:cNvSpPr txBox="1">
            <a:spLocks noGrp="1"/>
          </p:cNvSpPr>
          <p:nvPr>
            <p:ph type="title"/>
          </p:nvPr>
        </p:nvSpPr>
        <p:spPr>
          <a:xfrm>
            <a:off x="705222" y="445025"/>
            <a:ext cx="811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ANTICOAGULATION IN COVID-19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59"/>
          <p:cNvSpPr txBox="1"/>
          <p:nvPr/>
        </p:nvSpPr>
        <p:spPr>
          <a:xfrm>
            <a:off x="731025" y="1072625"/>
            <a:ext cx="7919100" cy="3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Findings: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AutoNum type="arabicPeriod"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Tang et al reported that the use of prophylactic doses of LMWH (40 - 60 mg/day) was associated with a significant reduction in 28-day mortality for patients with severe COVID-19 disease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AutoNum type="arabicPeriod"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Another study reported that the use of treatment doses of anticoagulation was associated with a significant reduction in hospital mortality rates (29.1% vs. 62.7%)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" name="Google Shape;474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1500" y="588822"/>
            <a:ext cx="2232276" cy="1731150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60"/>
          <p:cNvSpPr txBox="1">
            <a:spLocks noGrp="1"/>
          </p:cNvSpPr>
          <p:nvPr>
            <p:ph type="title"/>
          </p:nvPr>
        </p:nvSpPr>
        <p:spPr>
          <a:xfrm>
            <a:off x="595247" y="445025"/>
            <a:ext cx="811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sp>
        <p:nvSpPr>
          <p:cNvPr id="476" name="Google Shape;476;p60"/>
          <p:cNvSpPr txBox="1"/>
          <p:nvPr/>
        </p:nvSpPr>
        <p:spPr>
          <a:xfrm>
            <a:off x="731025" y="1072625"/>
            <a:ext cx="6467700" cy="3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Most reported cases of stroke in COVID-19 patients are AIS.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Male predominance.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Most common comorbidities: hypertension, DM, hyperlipidemia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Relatively higher NIHSS score and mortality rate.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Laboratory findings are consistent with COVID-19 associated 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coagulopathy (elevated D-dimer)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Early evaluation for acute neurologic changes, and timely work-up  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needed to identify patients at-risk of developing stroke.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477" name="Google Shape;477;p60"/>
          <p:cNvGrpSpPr/>
          <p:nvPr/>
        </p:nvGrpSpPr>
        <p:grpSpPr>
          <a:xfrm>
            <a:off x="774028" y="1158771"/>
            <a:ext cx="271315" cy="251788"/>
            <a:chOff x="-22846356" y="3146758"/>
            <a:chExt cx="299300" cy="293425"/>
          </a:xfrm>
        </p:grpSpPr>
        <p:sp>
          <p:nvSpPr>
            <p:cNvPr id="478" name="Google Shape;478;p60"/>
            <p:cNvSpPr/>
            <p:nvPr/>
          </p:nvSpPr>
          <p:spPr>
            <a:xfrm>
              <a:off x="-22846356" y="3146758"/>
              <a:ext cx="299300" cy="293425"/>
            </a:xfrm>
            <a:custGeom>
              <a:avLst/>
              <a:gdLst/>
              <a:ahLst/>
              <a:cxnLst/>
              <a:rect l="l" t="t" r="r" b="b"/>
              <a:pathLst>
                <a:path w="11972" h="11737" extrusionOk="0">
                  <a:moveTo>
                    <a:pt x="3214" y="5522"/>
                  </a:moveTo>
                  <a:cubicBezTo>
                    <a:pt x="3403" y="5522"/>
                    <a:pt x="3560" y="5679"/>
                    <a:pt x="3560" y="5868"/>
                  </a:cubicBezTo>
                  <a:cubicBezTo>
                    <a:pt x="3560" y="6057"/>
                    <a:pt x="3403" y="6215"/>
                    <a:pt x="3214" y="6215"/>
                  </a:cubicBezTo>
                  <a:cubicBezTo>
                    <a:pt x="3024" y="6215"/>
                    <a:pt x="2867" y="6057"/>
                    <a:pt x="2867" y="5868"/>
                  </a:cubicBezTo>
                  <a:cubicBezTo>
                    <a:pt x="2867" y="5679"/>
                    <a:pt x="3024" y="5522"/>
                    <a:pt x="3214" y="5522"/>
                  </a:cubicBezTo>
                  <a:close/>
                  <a:moveTo>
                    <a:pt x="5986" y="2749"/>
                  </a:moveTo>
                  <a:cubicBezTo>
                    <a:pt x="6931" y="2749"/>
                    <a:pt x="7719" y="3537"/>
                    <a:pt x="7719" y="4482"/>
                  </a:cubicBezTo>
                  <a:cubicBezTo>
                    <a:pt x="7719" y="5427"/>
                    <a:pt x="6963" y="6215"/>
                    <a:pt x="5986" y="6215"/>
                  </a:cubicBezTo>
                  <a:cubicBezTo>
                    <a:pt x="5041" y="6215"/>
                    <a:pt x="4253" y="5427"/>
                    <a:pt x="4253" y="4482"/>
                  </a:cubicBezTo>
                  <a:cubicBezTo>
                    <a:pt x="4253" y="3537"/>
                    <a:pt x="5041" y="2749"/>
                    <a:pt x="5986" y="2749"/>
                  </a:cubicBezTo>
                  <a:close/>
                  <a:moveTo>
                    <a:pt x="8790" y="5522"/>
                  </a:moveTo>
                  <a:cubicBezTo>
                    <a:pt x="8979" y="5522"/>
                    <a:pt x="9136" y="5679"/>
                    <a:pt x="9136" y="5868"/>
                  </a:cubicBezTo>
                  <a:cubicBezTo>
                    <a:pt x="9136" y="6057"/>
                    <a:pt x="8979" y="6215"/>
                    <a:pt x="8790" y="6215"/>
                  </a:cubicBezTo>
                  <a:cubicBezTo>
                    <a:pt x="8569" y="6215"/>
                    <a:pt x="8412" y="6057"/>
                    <a:pt x="8412" y="5868"/>
                  </a:cubicBezTo>
                  <a:cubicBezTo>
                    <a:pt x="8412" y="5679"/>
                    <a:pt x="8569" y="5522"/>
                    <a:pt x="8790" y="5522"/>
                  </a:cubicBezTo>
                  <a:close/>
                  <a:moveTo>
                    <a:pt x="4600" y="7601"/>
                  </a:moveTo>
                  <a:cubicBezTo>
                    <a:pt x="4789" y="7601"/>
                    <a:pt x="4946" y="7759"/>
                    <a:pt x="4946" y="7948"/>
                  </a:cubicBezTo>
                  <a:cubicBezTo>
                    <a:pt x="4946" y="8168"/>
                    <a:pt x="4789" y="8326"/>
                    <a:pt x="4600" y="8326"/>
                  </a:cubicBezTo>
                  <a:cubicBezTo>
                    <a:pt x="4411" y="8326"/>
                    <a:pt x="4253" y="8168"/>
                    <a:pt x="4253" y="7948"/>
                  </a:cubicBezTo>
                  <a:cubicBezTo>
                    <a:pt x="4253" y="7759"/>
                    <a:pt x="4411" y="7601"/>
                    <a:pt x="4600" y="7601"/>
                  </a:cubicBezTo>
                  <a:close/>
                  <a:moveTo>
                    <a:pt x="6679" y="6939"/>
                  </a:moveTo>
                  <a:cubicBezTo>
                    <a:pt x="7278" y="6939"/>
                    <a:pt x="7719" y="7412"/>
                    <a:pt x="7719" y="7948"/>
                  </a:cubicBezTo>
                  <a:cubicBezTo>
                    <a:pt x="7719" y="8515"/>
                    <a:pt x="7246" y="8987"/>
                    <a:pt x="6679" y="8987"/>
                  </a:cubicBezTo>
                  <a:cubicBezTo>
                    <a:pt x="6080" y="8987"/>
                    <a:pt x="5671" y="8515"/>
                    <a:pt x="5671" y="7948"/>
                  </a:cubicBezTo>
                  <a:cubicBezTo>
                    <a:pt x="5671" y="7412"/>
                    <a:pt x="6143" y="6939"/>
                    <a:pt x="6679" y="6939"/>
                  </a:cubicBezTo>
                  <a:close/>
                  <a:moveTo>
                    <a:pt x="5309" y="1"/>
                  </a:moveTo>
                  <a:cubicBezTo>
                    <a:pt x="5222" y="1"/>
                    <a:pt x="5135" y="24"/>
                    <a:pt x="5072" y="71"/>
                  </a:cubicBezTo>
                  <a:cubicBezTo>
                    <a:pt x="4946" y="197"/>
                    <a:pt x="4946" y="449"/>
                    <a:pt x="5072" y="544"/>
                  </a:cubicBezTo>
                  <a:cubicBezTo>
                    <a:pt x="5356" y="828"/>
                    <a:pt x="5545" y="1080"/>
                    <a:pt x="5639" y="1363"/>
                  </a:cubicBezTo>
                  <a:cubicBezTo>
                    <a:pt x="5356" y="1426"/>
                    <a:pt x="5041" y="1458"/>
                    <a:pt x="4757" y="1552"/>
                  </a:cubicBezTo>
                  <a:cubicBezTo>
                    <a:pt x="4474" y="1017"/>
                    <a:pt x="4096" y="796"/>
                    <a:pt x="3592" y="576"/>
                  </a:cubicBezTo>
                  <a:cubicBezTo>
                    <a:pt x="3552" y="560"/>
                    <a:pt x="3507" y="552"/>
                    <a:pt x="3460" y="552"/>
                  </a:cubicBezTo>
                  <a:cubicBezTo>
                    <a:pt x="3320" y="552"/>
                    <a:pt x="3166" y="623"/>
                    <a:pt x="3119" y="765"/>
                  </a:cubicBezTo>
                  <a:cubicBezTo>
                    <a:pt x="3024" y="922"/>
                    <a:pt x="3119" y="1143"/>
                    <a:pt x="3277" y="1206"/>
                  </a:cubicBezTo>
                  <a:cubicBezTo>
                    <a:pt x="3623" y="1363"/>
                    <a:pt x="3907" y="1552"/>
                    <a:pt x="4064" y="1804"/>
                  </a:cubicBezTo>
                  <a:cubicBezTo>
                    <a:pt x="3781" y="1930"/>
                    <a:pt x="3529" y="2088"/>
                    <a:pt x="3308" y="2245"/>
                  </a:cubicBezTo>
                  <a:cubicBezTo>
                    <a:pt x="2867" y="1836"/>
                    <a:pt x="2394" y="1773"/>
                    <a:pt x="1890" y="1741"/>
                  </a:cubicBezTo>
                  <a:cubicBezTo>
                    <a:pt x="1701" y="1741"/>
                    <a:pt x="1544" y="1836"/>
                    <a:pt x="1481" y="2056"/>
                  </a:cubicBezTo>
                  <a:cubicBezTo>
                    <a:pt x="1481" y="2245"/>
                    <a:pt x="1607" y="2403"/>
                    <a:pt x="1796" y="2434"/>
                  </a:cubicBezTo>
                  <a:cubicBezTo>
                    <a:pt x="2205" y="2466"/>
                    <a:pt x="2489" y="2529"/>
                    <a:pt x="2741" y="2718"/>
                  </a:cubicBezTo>
                  <a:cubicBezTo>
                    <a:pt x="2552" y="2907"/>
                    <a:pt x="2363" y="3159"/>
                    <a:pt x="2205" y="3379"/>
                  </a:cubicBezTo>
                  <a:cubicBezTo>
                    <a:pt x="1949" y="3294"/>
                    <a:pt x="1725" y="3260"/>
                    <a:pt x="1508" y="3260"/>
                  </a:cubicBezTo>
                  <a:cubicBezTo>
                    <a:pt x="1243" y="3260"/>
                    <a:pt x="987" y="3310"/>
                    <a:pt x="693" y="3379"/>
                  </a:cubicBezTo>
                  <a:cubicBezTo>
                    <a:pt x="504" y="3411"/>
                    <a:pt x="441" y="3631"/>
                    <a:pt x="473" y="3821"/>
                  </a:cubicBezTo>
                  <a:cubicBezTo>
                    <a:pt x="498" y="3970"/>
                    <a:pt x="621" y="4060"/>
                    <a:pt x="781" y="4060"/>
                  </a:cubicBezTo>
                  <a:cubicBezTo>
                    <a:pt x="823" y="4060"/>
                    <a:pt x="868" y="4054"/>
                    <a:pt x="914" y="4041"/>
                  </a:cubicBezTo>
                  <a:cubicBezTo>
                    <a:pt x="1160" y="3979"/>
                    <a:pt x="1366" y="3931"/>
                    <a:pt x="1567" y="3931"/>
                  </a:cubicBezTo>
                  <a:cubicBezTo>
                    <a:pt x="1674" y="3931"/>
                    <a:pt x="1780" y="3945"/>
                    <a:pt x="1890" y="3978"/>
                  </a:cubicBezTo>
                  <a:cubicBezTo>
                    <a:pt x="1764" y="4262"/>
                    <a:pt x="1638" y="4514"/>
                    <a:pt x="1607" y="4797"/>
                  </a:cubicBezTo>
                  <a:cubicBezTo>
                    <a:pt x="1071" y="4797"/>
                    <a:pt x="630" y="4986"/>
                    <a:pt x="189" y="5301"/>
                  </a:cubicBezTo>
                  <a:cubicBezTo>
                    <a:pt x="32" y="5427"/>
                    <a:pt x="0" y="5616"/>
                    <a:pt x="126" y="5774"/>
                  </a:cubicBezTo>
                  <a:cubicBezTo>
                    <a:pt x="186" y="5874"/>
                    <a:pt x="296" y="5935"/>
                    <a:pt x="409" y="5935"/>
                  </a:cubicBezTo>
                  <a:cubicBezTo>
                    <a:pt x="474" y="5935"/>
                    <a:pt x="541" y="5915"/>
                    <a:pt x="599" y="5868"/>
                  </a:cubicBezTo>
                  <a:cubicBezTo>
                    <a:pt x="914" y="5616"/>
                    <a:pt x="1166" y="5459"/>
                    <a:pt x="1481" y="5459"/>
                  </a:cubicBezTo>
                  <a:cubicBezTo>
                    <a:pt x="1481" y="5585"/>
                    <a:pt x="1449" y="5742"/>
                    <a:pt x="1449" y="5868"/>
                  </a:cubicBezTo>
                  <a:cubicBezTo>
                    <a:pt x="1449" y="6026"/>
                    <a:pt x="1449" y="6183"/>
                    <a:pt x="1481" y="6341"/>
                  </a:cubicBezTo>
                  <a:cubicBezTo>
                    <a:pt x="945" y="6530"/>
                    <a:pt x="662" y="6876"/>
                    <a:pt x="347" y="7318"/>
                  </a:cubicBezTo>
                  <a:cubicBezTo>
                    <a:pt x="221" y="7475"/>
                    <a:pt x="284" y="7664"/>
                    <a:pt x="441" y="7790"/>
                  </a:cubicBezTo>
                  <a:cubicBezTo>
                    <a:pt x="507" y="7843"/>
                    <a:pt x="584" y="7868"/>
                    <a:pt x="658" y="7868"/>
                  </a:cubicBezTo>
                  <a:cubicBezTo>
                    <a:pt x="761" y="7868"/>
                    <a:pt x="859" y="7819"/>
                    <a:pt x="914" y="7727"/>
                  </a:cubicBezTo>
                  <a:cubicBezTo>
                    <a:pt x="1134" y="7349"/>
                    <a:pt x="1323" y="7129"/>
                    <a:pt x="1607" y="7002"/>
                  </a:cubicBezTo>
                  <a:cubicBezTo>
                    <a:pt x="1701" y="7286"/>
                    <a:pt x="1764" y="7570"/>
                    <a:pt x="1922" y="7822"/>
                  </a:cubicBezTo>
                  <a:cubicBezTo>
                    <a:pt x="1481" y="8200"/>
                    <a:pt x="1323" y="8609"/>
                    <a:pt x="1166" y="9145"/>
                  </a:cubicBezTo>
                  <a:cubicBezTo>
                    <a:pt x="1134" y="9334"/>
                    <a:pt x="1260" y="9523"/>
                    <a:pt x="1418" y="9554"/>
                  </a:cubicBezTo>
                  <a:cubicBezTo>
                    <a:pt x="1452" y="9566"/>
                    <a:pt x="1486" y="9571"/>
                    <a:pt x="1519" y="9571"/>
                  </a:cubicBezTo>
                  <a:cubicBezTo>
                    <a:pt x="1671" y="9571"/>
                    <a:pt x="1807" y="9463"/>
                    <a:pt x="1859" y="9334"/>
                  </a:cubicBezTo>
                  <a:cubicBezTo>
                    <a:pt x="1953" y="8924"/>
                    <a:pt x="2048" y="8672"/>
                    <a:pt x="2268" y="8420"/>
                  </a:cubicBezTo>
                  <a:cubicBezTo>
                    <a:pt x="2426" y="8672"/>
                    <a:pt x="2646" y="8893"/>
                    <a:pt x="2835" y="9082"/>
                  </a:cubicBezTo>
                  <a:cubicBezTo>
                    <a:pt x="2520" y="9554"/>
                    <a:pt x="2552" y="10027"/>
                    <a:pt x="2583" y="10594"/>
                  </a:cubicBezTo>
                  <a:cubicBezTo>
                    <a:pt x="2583" y="10783"/>
                    <a:pt x="2741" y="10909"/>
                    <a:pt x="2961" y="10909"/>
                  </a:cubicBezTo>
                  <a:lnTo>
                    <a:pt x="2993" y="10909"/>
                  </a:lnTo>
                  <a:cubicBezTo>
                    <a:pt x="3182" y="10909"/>
                    <a:pt x="3308" y="10720"/>
                    <a:pt x="3308" y="10500"/>
                  </a:cubicBezTo>
                  <a:cubicBezTo>
                    <a:pt x="3277" y="10090"/>
                    <a:pt x="3277" y="9806"/>
                    <a:pt x="3371" y="9523"/>
                  </a:cubicBezTo>
                  <a:cubicBezTo>
                    <a:pt x="3623" y="9680"/>
                    <a:pt x="3844" y="9838"/>
                    <a:pt x="4127" y="9964"/>
                  </a:cubicBezTo>
                  <a:cubicBezTo>
                    <a:pt x="4001" y="10500"/>
                    <a:pt x="4159" y="10941"/>
                    <a:pt x="4411" y="11445"/>
                  </a:cubicBezTo>
                  <a:cubicBezTo>
                    <a:pt x="4452" y="11589"/>
                    <a:pt x="4561" y="11652"/>
                    <a:pt x="4684" y="11652"/>
                  </a:cubicBezTo>
                  <a:cubicBezTo>
                    <a:pt x="4749" y="11652"/>
                    <a:pt x="4818" y="11635"/>
                    <a:pt x="4883" y="11602"/>
                  </a:cubicBezTo>
                  <a:cubicBezTo>
                    <a:pt x="5041" y="11539"/>
                    <a:pt x="5104" y="11350"/>
                    <a:pt x="5041" y="11130"/>
                  </a:cubicBezTo>
                  <a:cubicBezTo>
                    <a:pt x="4883" y="10783"/>
                    <a:pt x="4757" y="10500"/>
                    <a:pt x="4789" y="10184"/>
                  </a:cubicBezTo>
                  <a:lnTo>
                    <a:pt x="4789" y="10184"/>
                  </a:lnTo>
                  <a:cubicBezTo>
                    <a:pt x="5072" y="10279"/>
                    <a:pt x="5356" y="10311"/>
                    <a:pt x="5671" y="10342"/>
                  </a:cubicBezTo>
                  <a:cubicBezTo>
                    <a:pt x="5734" y="10909"/>
                    <a:pt x="6049" y="11256"/>
                    <a:pt x="6427" y="11665"/>
                  </a:cubicBezTo>
                  <a:cubicBezTo>
                    <a:pt x="6474" y="11712"/>
                    <a:pt x="6561" y="11736"/>
                    <a:pt x="6651" y="11736"/>
                  </a:cubicBezTo>
                  <a:cubicBezTo>
                    <a:pt x="6742" y="11736"/>
                    <a:pt x="6837" y="11712"/>
                    <a:pt x="6900" y="11665"/>
                  </a:cubicBezTo>
                  <a:cubicBezTo>
                    <a:pt x="6994" y="11539"/>
                    <a:pt x="6994" y="11287"/>
                    <a:pt x="6900" y="11193"/>
                  </a:cubicBezTo>
                  <a:cubicBezTo>
                    <a:pt x="6616" y="10909"/>
                    <a:pt x="6427" y="10657"/>
                    <a:pt x="6333" y="10342"/>
                  </a:cubicBezTo>
                  <a:cubicBezTo>
                    <a:pt x="6616" y="10311"/>
                    <a:pt x="6931" y="10279"/>
                    <a:pt x="7215" y="10184"/>
                  </a:cubicBezTo>
                  <a:cubicBezTo>
                    <a:pt x="7467" y="10720"/>
                    <a:pt x="7876" y="10941"/>
                    <a:pt x="8380" y="11130"/>
                  </a:cubicBezTo>
                  <a:cubicBezTo>
                    <a:pt x="8424" y="11156"/>
                    <a:pt x="8474" y="11167"/>
                    <a:pt x="8526" y="11167"/>
                  </a:cubicBezTo>
                  <a:cubicBezTo>
                    <a:pt x="8662" y="11167"/>
                    <a:pt x="8807" y="11086"/>
                    <a:pt x="8853" y="10972"/>
                  </a:cubicBezTo>
                  <a:cubicBezTo>
                    <a:pt x="8947" y="10815"/>
                    <a:pt x="8853" y="10594"/>
                    <a:pt x="8695" y="10500"/>
                  </a:cubicBezTo>
                  <a:cubicBezTo>
                    <a:pt x="8349" y="10374"/>
                    <a:pt x="8065" y="10184"/>
                    <a:pt x="7908" y="9932"/>
                  </a:cubicBezTo>
                  <a:cubicBezTo>
                    <a:pt x="8191" y="9806"/>
                    <a:pt x="8412" y="9649"/>
                    <a:pt x="8664" y="9491"/>
                  </a:cubicBezTo>
                  <a:cubicBezTo>
                    <a:pt x="9105" y="9901"/>
                    <a:pt x="9578" y="9964"/>
                    <a:pt x="10082" y="9995"/>
                  </a:cubicBezTo>
                  <a:lnTo>
                    <a:pt x="10113" y="9995"/>
                  </a:lnTo>
                  <a:cubicBezTo>
                    <a:pt x="10302" y="9995"/>
                    <a:pt x="10428" y="9869"/>
                    <a:pt x="10460" y="9680"/>
                  </a:cubicBezTo>
                  <a:cubicBezTo>
                    <a:pt x="10460" y="9491"/>
                    <a:pt x="10365" y="9334"/>
                    <a:pt x="10145" y="9302"/>
                  </a:cubicBezTo>
                  <a:cubicBezTo>
                    <a:pt x="9767" y="9239"/>
                    <a:pt x="9483" y="9208"/>
                    <a:pt x="9199" y="9019"/>
                  </a:cubicBezTo>
                  <a:cubicBezTo>
                    <a:pt x="9388" y="8830"/>
                    <a:pt x="9609" y="8578"/>
                    <a:pt x="9767" y="8357"/>
                  </a:cubicBezTo>
                  <a:cubicBezTo>
                    <a:pt x="9980" y="8437"/>
                    <a:pt x="10181" y="8466"/>
                    <a:pt x="10384" y="8466"/>
                  </a:cubicBezTo>
                  <a:cubicBezTo>
                    <a:pt x="10660" y="8466"/>
                    <a:pt x="10938" y="8412"/>
                    <a:pt x="11247" y="8357"/>
                  </a:cubicBezTo>
                  <a:cubicBezTo>
                    <a:pt x="11468" y="8294"/>
                    <a:pt x="11531" y="8105"/>
                    <a:pt x="11499" y="7916"/>
                  </a:cubicBezTo>
                  <a:cubicBezTo>
                    <a:pt x="11472" y="7751"/>
                    <a:pt x="11300" y="7658"/>
                    <a:pt x="11131" y="7658"/>
                  </a:cubicBezTo>
                  <a:cubicBezTo>
                    <a:pt x="11107" y="7658"/>
                    <a:pt x="11082" y="7660"/>
                    <a:pt x="11058" y="7664"/>
                  </a:cubicBezTo>
                  <a:cubicBezTo>
                    <a:pt x="10806" y="7748"/>
                    <a:pt x="10596" y="7804"/>
                    <a:pt x="10391" y="7804"/>
                  </a:cubicBezTo>
                  <a:cubicBezTo>
                    <a:pt x="10288" y="7804"/>
                    <a:pt x="10187" y="7790"/>
                    <a:pt x="10082" y="7759"/>
                  </a:cubicBezTo>
                  <a:cubicBezTo>
                    <a:pt x="10208" y="7475"/>
                    <a:pt x="10302" y="7192"/>
                    <a:pt x="10365" y="6939"/>
                  </a:cubicBezTo>
                  <a:lnTo>
                    <a:pt x="10397" y="6939"/>
                  </a:lnTo>
                  <a:cubicBezTo>
                    <a:pt x="10932" y="6939"/>
                    <a:pt x="11342" y="6687"/>
                    <a:pt x="11751" y="6372"/>
                  </a:cubicBezTo>
                  <a:cubicBezTo>
                    <a:pt x="11940" y="6246"/>
                    <a:pt x="11972" y="6057"/>
                    <a:pt x="11846" y="5900"/>
                  </a:cubicBezTo>
                  <a:cubicBezTo>
                    <a:pt x="11789" y="5843"/>
                    <a:pt x="11687" y="5798"/>
                    <a:pt x="11580" y="5798"/>
                  </a:cubicBezTo>
                  <a:cubicBezTo>
                    <a:pt x="11509" y="5798"/>
                    <a:pt x="11436" y="5818"/>
                    <a:pt x="11373" y="5868"/>
                  </a:cubicBezTo>
                  <a:cubicBezTo>
                    <a:pt x="11058" y="6120"/>
                    <a:pt x="10775" y="6278"/>
                    <a:pt x="10460" y="6278"/>
                  </a:cubicBezTo>
                  <a:cubicBezTo>
                    <a:pt x="10460" y="6152"/>
                    <a:pt x="10491" y="5994"/>
                    <a:pt x="10491" y="5868"/>
                  </a:cubicBezTo>
                  <a:cubicBezTo>
                    <a:pt x="10491" y="5711"/>
                    <a:pt x="10491" y="5553"/>
                    <a:pt x="10460" y="5396"/>
                  </a:cubicBezTo>
                  <a:cubicBezTo>
                    <a:pt x="11027" y="5207"/>
                    <a:pt x="11279" y="4860"/>
                    <a:pt x="11594" y="4419"/>
                  </a:cubicBezTo>
                  <a:cubicBezTo>
                    <a:pt x="11720" y="4262"/>
                    <a:pt x="11688" y="4073"/>
                    <a:pt x="11531" y="3947"/>
                  </a:cubicBezTo>
                  <a:cubicBezTo>
                    <a:pt x="11465" y="3894"/>
                    <a:pt x="11394" y="3869"/>
                    <a:pt x="11324" y="3869"/>
                  </a:cubicBezTo>
                  <a:cubicBezTo>
                    <a:pt x="11226" y="3869"/>
                    <a:pt x="11132" y="3918"/>
                    <a:pt x="11058" y="4010"/>
                  </a:cubicBezTo>
                  <a:cubicBezTo>
                    <a:pt x="10838" y="4388"/>
                    <a:pt x="10617" y="4608"/>
                    <a:pt x="10365" y="4734"/>
                  </a:cubicBezTo>
                  <a:cubicBezTo>
                    <a:pt x="10271" y="4451"/>
                    <a:pt x="10176" y="4167"/>
                    <a:pt x="10019" y="3915"/>
                  </a:cubicBezTo>
                  <a:cubicBezTo>
                    <a:pt x="10460" y="3537"/>
                    <a:pt x="10617" y="3127"/>
                    <a:pt x="10775" y="2592"/>
                  </a:cubicBezTo>
                  <a:cubicBezTo>
                    <a:pt x="10806" y="2403"/>
                    <a:pt x="10712" y="2214"/>
                    <a:pt x="10554" y="2182"/>
                  </a:cubicBezTo>
                  <a:cubicBezTo>
                    <a:pt x="10520" y="2171"/>
                    <a:pt x="10485" y="2166"/>
                    <a:pt x="10450" y="2166"/>
                  </a:cubicBezTo>
                  <a:cubicBezTo>
                    <a:pt x="10292" y="2166"/>
                    <a:pt x="10139" y="2274"/>
                    <a:pt x="10113" y="2403"/>
                  </a:cubicBezTo>
                  <a:cubicBezTo>
                    <a:pt x="9987" y="2812"/>
                    <a:pt x="9924" y="3064"/>
                    <a:pt x="9672" y="3316"/>
                  </a:cubicBezTo>
                  <a:cubicBezTo>
                    <a:pt x="9515" y="3064"/>
                    <a:pt x="9325" y="2844"/>
                    <a:pt x="9136" y="2655"/>
                  </a:cubicBezTo>
                  <a:cubicBezTo>
                    <a:pt x="9451" y="2182"/>
                    <a:pt x="9388" y="1710"/>
                    <a:pt x="9357" y="1143"/>
                  </a:cubicBezTo>
                  <a:cubicBezTo>
                    <a:pt x="9357" y="954"/>
                    <a:pt x="9168" y="828"/>
                    <a:pt x="8979" y="828"/>
                  </a:cubicBezTo>
                  <a:cubicBezTo>
                    <a:pt x="8790" y="828"/>
                    <a:pt x="8664" y="1017"/>
                    <a:pt x="8664" y="1237"/>
                  </a:cubicBezTo>
                  <a:cubicBezTo>
                    <a:pt x="8695" y="1647"/>
                    <a:pt x="8695" y="1930"/>
                    <a:pt x="8569" y="2214"/>
                  </a:cubicBezTo>
                  <a:cubicBezTo>
                    <a:pt x="8349" y="2056"/>
                    <a:pt x="8097" y="1899"/>
                    <a:pt x="7813" y="1773"/>
                  </a:cubicBezTo>
                  <a:cubicBezTo>
                    <a:pt x="7939" y="1237"/>
                    <a:pt x="7782" y="796"/>
                    <a:pt x="7561" y="292"/>
                  </a:cubicBezTo>
                  <a:cubicBezTo>
                    <a:pt x="7493" y="178"/>
                    <a:pt x="7375" y="97"/>
                    <a:pt x="7243" y="97"/>
                  </a:cubicBezTo>
                  <a:cubicBezTo>
                    <a:pt x="7193" y="97"/>
                    <a:pt x="7141" y="108"/>
                    <a:pt x="7089" y="134"/>
                  </a:cubicBezTo>
                  <a:cubicBezTo>
                    <a:pt x="6931" y="197"/>
                    <a:pt x="6837" y="386"/>
                    <a:pt x="6931" y="607"/>
                  </a:cubicBezTo>
                  <a:cubicBezTo>
                    <a:pt x="7089" y="954"/>
                    <a:pt x="7215" y="1237"/>
                    <a:pt x="7152" y="1552"/>
                  </a:cubicBezTo>
                  <a:cubicBezTo>
                    <a:pt x="6900" y="1458"/>
                    <a:pt x="6616" y="1426"/>
                    <a:pt x="6301" y="1395"/>
                  </a:cubicBezTo>
                  <a:cubicBezTo>
                    <a:pt x="6206" y="828"/>
                    <a:pt x="5891" y="481"/>
                    <a:pt x="5545" y="71"/>
                  </a:cubicBezTo>
                  <a:cubicBezTo>
                    <a:pt x="5482" y="24"/>
                    <a:pt x="5395" y="1"/>
                    <a:pt x="5309" y="1"/>
                  </a:cubicBez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60"/>
            <p:cNvSpPr/>
            <p:nvPr/>
          </p:nvSpPr>
          <p:spPr>
            <a:xfrm>
              <a:off x="-22740025" y="3217825"/>
              <a:ext cx="52000" cy="51225"/>
            </a:xfrm>
            <a:custGeom>
              <a:avLst/>
              <a:gdLst/>
              <a:ahLst/>
              <a:cxnLst/>
              <a:rect l="l" t="t" r="r" b="b"/>
              <a:pathLst>
                <a:path w="2080" h="2049" extrusionOk="0">
                  <a:moveTo>
                    <a:pt x="1040" y="0"/>
                  </a:moveTo>
                  <a:cubicBezTo>
                    <a:pt x="441" y="0"/>
                    <a:pt x="0" y="473"/>
                    <a:pt x="0" y="1009"/>
                  </a:cubicBezTo>
                  <a:cubicBezTo>
                    <a:pt x="0" y="1607"/>
                    <a:pt x="473" y="2048"/>
                    <a:pt x="1040" y="2048"/>
                  </a:cubicBezTo>
                  <a:cubicBezTo>
                    <a:pt x="1607" y="2048"/>
                    <a:pt x="2048" y="1576"/>
                    <a:pt x="2048" y="1009"/>
                  </a:cubicBezTo>
                  <a:cubicBezTo>
                    <a:pt x="2080" y="473"/>
                    <a:pt x="1607" y="0"/>
                    <a:pt x="1040" y="0"/>
                  </a:cubicBez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60"/>
            <p:cNvSpPr/>
            <p:nvPr/>
          </p:nvSpPr>
          <p:spPr>
            <a:xfrm>
              <a:off x="-22705375" y="3321800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1" name="Google Shape;481;p60"/>
          <p:cNvGrpSpPr/>
          <p:nvPr/>
        </p:nvGrpSpPr>
        <p:grpSpPr>
          <a:xfrm>
            <a:off x="774028" y="1551596"/>
            <a:ext cx="271315" cy="251788"/>
            <a:chOff x="-22846356" y="3146758"/>
            <a:chExt cx="299300" cy="293425"/>
          </a:xfrm>
        </p:grpSpPr>
        <p:sp>
          <p:nvSpPr>
            <p:cNvPr id="482" name="Google Shape;482;p60"/>
            <p:cNvSpPr/>
            <p:nvPr/>
          </p:nvSpPr>
          <p:spPr>
            <a:xfrm>
              <a:off x="-22846356" y="3146758"/>
              <a:ext cx="299300" cy="293425"/>
            </a:xfrm>
            <a:custGeom>
              <a:avLst/>
              <a:gdLst/>
              <a:ahLst/>
              <a:cxnLst/>
              <a:rect l="l" t="t" r="r" b="b"/>
              <a:pathLst>
                <a:path w="11972" h="11737" extrusionOk="0">
                  <a:moveTo>
                    <a:pt x="3214" y="5522"/>
                  </a:moveTo>
                  <a:cubicBezTo>
                    <a:pt x="3403" y="5522"/>
                    <a:pt x="3560" y="5679"/>
                    <a:pt x="3560" y="5868"/>
                  </a:cubicBezTo>
                  <a:cubicBezTo>
                    <a:pt x="3560" y="6057"/>
                    <a:pt x="3403" y="6215"/>
                    <a:pt x="3214" y="6215"/>
                  </a:cubicBezTo>
                  <a:cubicBezTo>
                    <a:pt x="3024" y="6215"/>
                    <a:pt x="2867" y="6057"/>
                    <a:pt x="2867" y="5868"/>
                  </a:cubicBezTo>
                  <a:cubicBezTo>
                    <a:pt x="2867" y="5679"/>
                    <a:pt x="3024" y="5522"/>
                    <a:pt x="3214" y="5522"/>
                  </a:cubicBezTo>
                  <a:close/>
                  <a:moveTo>
                    <a:pt x="5986" y="2749"/>
                  </a:moveTo>
                  <a:cubicBezTo>
                    <a:pt x="6931" y="2749"/>
                    <a:pt x="7719" y="3537"/>
                    <a:pt x="7719" y="4482"/>
                  </a:cubicBezTo>
                  <a:cubicBezTo>
                    <a:pt x="7719" y="5427"/>
                    <a:pt x="6963" y="6215"/>
                    <a:pt x="5986" y="6215"/>
                  </a:cubicBezTo>
                  <a:cubicBezTo>
                    <a:pt x="5041" y="6215"/>
                    <a:pt x="4253" y="5427"/>
                    <a:pt x="4253" y="4482"/>
                  </a:cubicBezTo>
                  <a:cubicBezTo>
                    <a:pt x="4253" y="3537"/>
                    <a:pt x="5041" y="2749"/>
                    <a:pt x="5986" y="2749"/>
                  </a:cubicBezTo>
                  <a:close/>
                  <a:moveTo>
                    <a:pt x="8790" y="5522"/>
                  </a:moveTo>
                  <a:cubicBezTo>
                    <a:pt x="8979" y="5522"/>
                    <a:pt x="9136" y="5679"/>
                    <a:pt x="9136" y="5868"/>
                  </a:cubicBezTo>
                  <a:cubicBezTo>
                    <a:pt x="9136" y="6057"/>
                    <a:pt x="8979" y="6215"/>
                    <a:pt x="8790" y="6215"/>
                  </a:cubicBezTo>
                  <a:cubicBezTo>
                    <a:pt x="8569" y="6215"/>
                    <a:pt x="8412" y="6057"/>
                    <a:pt x="8412" y="5868"/>
                  </a:cubicBezTo>
                  <a:cubicBezTo>
                    <a:pt x="8412" y="5679"/>
                    <a:pt x="8569" y="5522"/>
                    <a:pt x="8790" y="5522"/>
                  </a:cubicBezTo>
                  <a:close/>
                  <a:moveTo>
                    <a:pt x="4600" y="7601"/>
                  </a:moveTo>
                  <a:cubicBezTo>
                    <a:pt x="4789" y="7601"/>
                    <a:pt x="4946" y="7759"/>
                    <a:pt x="4946" y="7948"/>
                  </a:cubicBezTo>
                  <a:cubicBezTo>
                    <a:pt x="4946" y="8168"/>
                    <a:pt x="4789" y="8326"/>
                    <a:pt x="4600" y="8326"/>
                  </a:cubicBezTo>
                  <a:cubicBezTo>
                    <a:pt x="4411" y="8326"/>
                    <a:pt x="4253" y="8168"/>
                    <a:pt x="4253" y="7948"/>
                  </a:cubicBezTo>
                  <a:cubicBezTo>
                    <a:pt x="4253" y="7759"/>
                    <a:pt x="4411" y="7601"/>
                    <a:pt x="4600" y="7601"/>
                  </a:cubicBezTo>
                  <a:close/>
                  <a:moveTo>
                    <a:pt x="6679" y="6939"/>
                  </a:moveTo>
                  <a:cubicBezTo>
                    <a:pt x="7278" y="6939"/>
                    <a:pt x="7719" y="7412"/>
                    <a:pt x="7719" y="7948"/>
                  </a:cubicBezTo>
                  <a:cubicBezTo>
                    <a:pt x="7719" y="8515"/>
                    <a:pt x="7246" y="8987"/>
                    <a:pt x="6679" y="8987"/>
                  </a:cubicBezTo>
                  <a:cubicBezTo>
                    <a:pt x="6080" y="8987"/>
                    <a:pt x="5671" y="8515"/>
                    <a:pt x="5671" y="7948"/>
                  </a:cubicBezTo>
                  <a:cubicBezTo>
                    <a:pt x="5671" y="7412"/>
                    <a:pt x="6143" y="6939"/>
                    <a:pt x="6679" y="6939"/>
                  </a:cubicBezTo>
                  <a:close/>
                  <a:moveTo>
                    <a:pt x="5309" y="1"/>
                  </a:moveTo>
                  <a:cubicBezTo>
                    <a:pt x="5222" y="1"/>
                    <a:pt x="5135" y="24"/>
                    <a:pt x="5072" y="71"/>
                  </a:cubicBezTo>
                  <a:cubicBezTo>
                    <a:pt x="4946" y="197"/>
                    <a:pt x="4946" y="449"/>
                    <a:pt x="5072" y="544"/>
                  </a:cubicBezTo>
                  <a:cubicBezTo>
                    <a:pt x="5356" y="828"/>
                    <a:pt x="5545" y="1080"/>
                    <a:pt x="5639" y="1363"/>
                  </a:cubicBezTo>
                  <a:cubicBezTo>
                    <a:pt x="5356" y="1426"/>
                    <a:pt x="5041" y="1458"/>
                    <a:pt x="4757" y="1552"/>
                  </a:cubicBezTo>
                  <a:cubicBezTo>
                    <a:pt x="4474" y="1017"/>
                    <a:pt x="4096" y="796"/>
                    <a:pt x="3592" y="576"/>
                  </a:cubicBezTo>
                  <a:cubicBezTo>
                    <a:pt x="3552" y="560"/>
                    <a:pt x="3507" y="552"/>
                    <a:pt x="3460" y="552"/>
                  </a:cubicBezTo>
                  <a:cubicBezTo>
                    <a:pt x="3320" y="552"/>
                    <a:pt x="3166" y="623"/>
                    <a:pt x="3119" y="765"/>
                  </a:cubicBezTo>
                  <a:cubicBezTo>
                    <a:pt x="3024" y="922"/>
                    <a:pt x="3119" y="1143"/>
                    <a:pt x="3277" y="1206"/>
                  </a:cubicBezTo>
                  <a:cubicBezTo>
                    <a:pt x="3623" y="1363"/>
                    <a:pt x="3907" y="1552"/>
                    <a:pt x="4064" y="1804"/>
                  </a:cubicBezTo>
                  <a:cubicBezTo>
                    <a:pt x="3781" y="1930"/>
                    <a:pt x="3529" y="2088"/>
                    <a:pt x="3308" y="2245"/>
                  </a:cubicBezTo>
                  <a:cubicBezTo>
                    <a:pt x="2867" y="1836"/>
                    <a:pt x="2394" y="1773"/>
                    <a:pt x="1890" y="1741"/>
                  </a:cubicBezTo>
                  <a:cubicBezTo>
                    <a:pt x="1701" y="1741"/>
                    <a:pt x="1544" y="1836"/>
                    <a:pt x="1481" y="2056"/>
                  </a:cubicBezTo>
                  <a:cubicBezTo>
                    <a:pt x="1481" y="2245"/>
                    <a:pt x="1607" y="2403"/>
                    <a:pt x="1796" y="2434"/>
                  </a:cubicBezTo>
                  <a:cubicBezTo>
                    <a:pt x="2205" y="2466"/>
                    <a:pt x="2489" y="2529"/>
                    <a:pt x="2741" y="2718"/>
                  </a:cubicBezTo>
                  <a:cubicBezTo>
                    <a:pt x="2552" y="2907"/>
                    <a:pt x="2363" y="3159"/>
                    <a:pt x="2205" y="3379"/>
                  </a:cubicBezTo>
                  <a:cubicBezTo>
                    <a:pt x="1949" y="3294"/>
                    <a:pt x="1725" y="3260"/>
                    <a:pt x="1508" y="3260"/>
                  </a:cubicBezTo>
                  <a:cubicBezTo>
                    <a:pt x="1243" y="3260"/>
                    <a:pt x="987" y="3310"/>
                    <a:pt x="693" y="3379"/>
                  </a:cubicBezTo>
                  <a:cubicBezTo>
                    <a:pt x="504" y="3411"/>
                    <a:pt x="441" y="3631"/>
                    <a:pt x="473" y="3821"/>
                  </a:cubicBezTo>
                  <a:cubicBezTo>
                    <a:pt x="498" y="3970"/>
                    <a:pt x="621" y="4060"/>
                    <a:pt x="781" y="4060"/>
                  </a:cubicBezTo>
                  <a:cubicBezTo>
                    <a:pt x="823" y="4060"/>
                    <a:pt x="868" y="4054"/>
                    <a:pt x="914" y="4041"/>
                  </a:cubicBezTo>
                  <a:cubicBezTo>
                    <a:pt x="1160" y="3979"/>
                    <a:pt x="1366" y="3931"/>
                    <a:pt x="1567" y="3931"/>
                  </a:cubicBezTo>
                  <a:cubicBezTo>
                    <a:pt x="1674" y="3931"/>
                    <a:pt x="1780" y="3945"/>
                    <a:pt x="1890" y="3978"/>
                  </a:cubicBezTo>
                  <a:cubicBezTo>
                    <a:pt x="1764" y="4262"/>
                    <a:pt x="1638" y="4514"/>
                    <a:pt x="1607" y="4797"/>
                  </a:cubicBezTo>
                  <a:cubicBezTo>
                    <a:pt x="1071" y="4797"/>
                    <a:pt x="630" y="4986"/>
                    <a:pt x="189" y="5301"/>
                  </a:cubicBezTo>
                  <a:cubicBezTo>
                    <a:pt x="32" y="5427"/>
                    <a:pt x="0" y="5616"/>
                    <a:pt x="126" y="5774"/>
                  </a:cubicBezTo>
                  <a:cubicBezTo>
                    <a:pt x="186" y="5874"/>
                    <a:pt x="296" y="5935"/>
                    <a:pt x="409" y="5935"/>
                  </a:cubicBezTo>
                  <a:cubicBezTo>
                    <a:pt x="474" y="5935"/>
                    <a:pt x="541" y="5915"/>
                    <a:pt x="599" y="5868"/>
                  </a:cubicBezTo>
                  <a:cubicBezTo>
                    <a:pt x="914" y="5616"/>
                    <a:pt x="1166" y="5459"/>
                    <a:pt x="1481" y="5459"/>
                  </a:cubicBezTo>
                  <a:cubicBezTo>
                    <a:pt x="1481" y="5585"/>
                    <a:pt x="1449" y="5742"/>
                    <a:pt x="1449" y="5868"/>
                  </a:cubicBezTo>
                  <a:cubicBezTo>
                    <a:pt x="1449" y="6026"/>
                    <a:pt x="1449" y="6183"/>
                    <a:pt x="1481" y="6341"/>
                  </a:cubicBezTo>
                  <a:cubicBezTo>
                    <a:pt x="945" y="6530"/>
                    <a:pt x="662" y="6876"/>
                    <a:pt x="347" y="7318"/>
                  </a:cubicBezTo>
                  <a:cubicBezTo>
                    <a:pt x="221" y="7475"/>
                    <a:pt x="284" y="7664"/>
                    <a:pt x="441" y="7790"/>
                  </a:cubicBezTo>
                  <a:cubicBezTo>
                    <a:pt x="507" y="7843"/>
                    <a:pt x="584" y="7868"/>
                    <a:pt x="658" y="7868"/>
                  </a:cubicBezTo>
                  <a:cubicBezTo>
                    <a:pt x="761" y="7868"/>
                    <a:pt x="859" y="7819"/>
                    <a:pt x="914" y="7727"/>
                  </a:cubicBezTo>
                  <a:cubicBezTo>
                    <a:pt x="1134" y="7349"/>
                    <a:pt x="1323" y="7129"/>
                    <a:pt x="1607" y="7002"/>
                  </a:cubicBezTo>
                  <a:cubicBezTo>
                    <a:pt x="1701" y="7286"/>
                    <a:pt x="1764" y="7570"/>
                    <a:pt x="1922" y="7822"/>
                  </a:cubicBezTo>
                  <a:cubicBezTo>
                    <a:pt x="1481" y="8200"/>
                    <a:pt x="1323" y="8609"/>
                    <a:pt x="1166" y="9145"/>
                  </a:cubicBezTo>
                  <a:cubicBezTo>
                    <a:pt x="1134" y="9334"/>
                    <a:pt x="1260" y="9523"/>
                    <a:pt x="1418" y="9554"/>
                  </a:cubicBezTo>
                  <a:cubicBezTo>
                    <a:pt x="1452" y="9566"/>
                    <a:pt x="1486" y="9571"/>
                    <a:pt x="1519" y="9571"/>
                  </a:cubicBezTo>
                  <a:cubicBezTo>
                    <a:pt x="1671" y="9571"/>
                    <a:pt x="1807" y="9463"/>
                    <a:pt x="1859" y="9334"/>
                  </a:cubicBezTo>
                  <a:cubicBezTo>
                    <a:pt x="1953" y="8924"/>
                    <a:pt x="2048" y="8672"/>
                    <a:pt x="2268" y="8420"/>
                  </a:cubicBezTo>
                  <a:cubicBezTo>
                    <a:pt x="2426" y="8672"/>
                    <a:pt x="2646" y="8893"/>
                    <a:pt x="2835" y="9082"/>
                  </a:cubicBezTo>
                  <a:cubicBezTo>
                    <a:pt x="2520" y="9554"/>
                    <a:pt x="2552" y="10027"/>
                    <a:pt x="2583" y="10594"/>
                  </a:cubicBezTo>
                  <a:cubicBezTo>
                    <a:pt x="2583" y="10783"/>
                    <a:pt x="2741" y="10909"/>
                    <a:pt x="2961" y="10909"/>
                  </a:cubicBezTo>
                  <a:lnTo>
                    <a:pt x="2993" y="10909"/>
                  </a:lnTo>
                  <a:cubicBezTo>
                    <a:pt x="3182" y="10909"/>
                    <a:pt x="3308" y="10720"/>
                    <a:pt x="3308" y="10500"/>
                  </a:cubicBezTo>
                  <a:cubicBezTo>
                    <a:pt x="3277" y="10090"/>
                    <a:pt x="3277" y="9806"/>
                    <a:pt x="3371" y="9523"/>
                  </a:cubicBezTo>
                  <a:cubicBezTo>
                    <a:pt x="3623" y="9680"/>
                    <a:pt x="3844" y="9838"/>
                    <a:pt x="4127" y="9964"/>
                  </a:cubicBezTo>
                  <a:cubicBezTo>
                    <a:pt x="4001" y="10500"/>
                    <a:pt x="4159" y="10941"/>
                    <a:pt x="4411" y="11445"/>
                  </a:cubicBezTo>
                  <a:cubicBezTo>
                    <a:pt x="4452" y="11589"/>
                    <a:pt x="4561" y="11652"/>
                    <a:pt x="4684" y="11652"/>
                  </a:cubicBezTo>
                  <a:cubicBezTo>
                    <a:pt x="4749" y="11652"/>
                    <a:pt x="4818" y="11635"/>
                    <a:pt x="4883" y="11602"/>
                  </a:cubicBezTo>
                  <a:cubicBezTo>
                    <a:pt x="5041" y="11539"/>
                    <a:pt x="5104" y="11350"/>
                    <a:pt x="5041" y="11130"/>
                  </a:cubicBezTo>
                  <a:cubicBezTo>
                    <a:pt x="4883" y="10783"/>
                    <a:pt x="4757" y="10500"/>
                    <a:pt x="4789" y="10184"/>
                  </a:cubicBezTo>
                  <a:lnTo>
                    <a:pt x="4789" y="10184"/>
                  </a:lnTo>
                  <a:cubicBezTo>
                    <a:pt x="5072" y="10279"/>
                    <a:pt x="5356" y="10311"/>
                    <a:pt x="5671" y="10342"/>
                  </a:cubicBezTo>
                  <a:cubicBezTo>
                    <a:pt x="5734" y="10909"/>
                    <a:pt x="6049" y="11256"/>
                    <a:pt x="6427" y="11665"/>
                  </a:cubicBezTo>
                  <a:cubicBezTo>
                    <a:pt x="6474" y="11712"/>
                    <a:pt x="6561" y="11736"/>
                    <a:pt x="6651" y="11736"/>
                  </a:cubicBezTo>
                  <a:cubicBezTo>
                    <a:pt x="6742" y="11736"/>
                    <a:pt x="6837" y="11712"/>
                    <a:pt x="6900" y="11665"/>
                  </a:cubicBezTo>
                  <a:cubicBezTo>
                    <a:pt x="6994" y="11539"/>
                    <a:pt x="6994" y="11287"/>
                    <a:pt x="6900" y="11193"/>
                  </a:cubicBezTo>
                  <a:cubicBezTo>
                    <a:pt x="6616" y="10909"/>
                    <a:pt x="6427" y="10657"/>
                    <a:pt x="6333" y="10342"/>
                  </a:cubicBezTo>
                  <a:cubicBezTo>
                    <a:pt x="6616" y="10311"/>
                    <a:pt x="6931" y="10279"/>
                    <a:pt x="7215" y="10184"/>
                  </a:cubicBezTo>
                  <a:cubicBezTo>
                    <a:pt x="7467" y="10720"/>
                    <a:pt x="7876" y="10941"/>
                    <a:pt x="8380" y="11130"/>
                  </a:cubicBezTo>
                  <a:cubicBezTo>
                    <a:pt x="8424" y="11156"/>
                    <a:pt x="8474" y="11167"/>
                    <a:pt x="8526" y="11167"/>
                  </a:cubicBezTo>
                  <a:cubicBezTo>
                    <a:pt x="8662" y="11167"/>
                    <a:pt x="8807" y="11086"/>
                    <a:pt x="8853" y="10972"/>
                  </a:cubicBezTo>
                  <a:cubicBezTo>
                    <a:pt x="8947" y="10815"/>
                    <a:pt x="8853" y="10594"/>
                    <a:pt x="8695" y="10500"/>
                  </a:cubicBezTo>
                  <a:cubicBezTo>
                    <a:pt x="8349" y="10374"/>
                    <a:pt x="8065" y="10184"/>
                    <a:pt x="7908" y="9932"/>
                  </a:cubicBezTo>
                  <a:cubicBezTo>
                    <a:pt x="8191" y="9806"/>
                    <a:pt x="8412" y="9649"/>
                    <a:pt x="8664" y="9491"/>
                  </a:cubicBezTo>
                  <a:cubicBezTo>
                    <a:pt x="9105" y="9901"/>
                    <a:pt x="9578" y="9964"/>
                    <a:pt x="10082" y="9995"/>
                  </a:cubicBezTo>
                  <a:lnTo>
                    <a:pt x="10113" y="9995"/>
                  </a:lnTo>
                  <a:cubicBezTo>
                    <a:pt x="10302" y="9995"/>
                    <a:pt x="10428" y="9869"/>
                    <a:pt x="10460" y="9680"/>
                  </a:cubicBezTo>
                  <a:cubicBezTo>
                    <a:pt x="10460" y="9491"/>
                    <a:pt x="10365" y="9334"/>
                    <a:pt x="10145" y="9302"/>
                  </a:cubicBezTo>
                  <a:cubicBezTo>
                    <a:pt x="9767" y="9239"/>
                    <a:pt x="9483" y="9208"/>
                    <a:pt x="9199" y="9019"/>
                  </a:cubicBezTo>
                  <a:cubicBezTo>
                    <a:pt x="9388" y="8830"/>
                    <a:pt x="9609" y="8578"/>
                    <a:pt x="9767" y="8357"/>
                  </a:cubicBezTo>
                  <a:cubicBezTo>
                    <a:pt x="9980" y="8437"/>
                    <a:pt x="10181" y="8466"/>
                    <a:pt x="10384" y="8466"/>
                  </a:cubicBezTo>
                  <a:cubicBezTo>
                    <a:pt x="10660" y="8466"/>
                    <a:pt x="10938" y="8412"/>
                    <a:pt x="11247" y="8357"/>
                  </a:cubicBezTo>
                  <a:cubicBezTo>
                    <a:pt x="11468" y="8294"/>
                    <a:pt x="11531" y="8105"/>
                    <a:pt x="11499" y="7916"/>
                  </a:cubicBezTo>
                  <a:cubicBezTo>
                    <a:pt x="11472" y="7751"/>
                    <a:pt x="11300" y="7658"/>
                    <a:pt x="11131" y="7658"/>
                  </a:cubicBezTo>
                  <a:cubicBezTo>
                    <a:pt x="11107" y="7658"/>
                    <a:pt x="11082" y="7660"/>
                    <a:pt x="11058" y="7664"/>
                  </a:cubicBezTo>
                  <a:cubicBezTo>
                    <a:pt x="10806" y="7748"/>
                    <a:pt x="10596" y="7804"/>
                    <a:pt x="10391" y="7804"/>
                  </a:cubicBezTo>
                  <a:cubicBezTo>
                    <a:pt x="10288" y="7804"/>
                    <a:pt x="10187" y="7790"/>
                    <a:pt x="10082" y="7759"/>
                  </a:cubicBezTo>
                  <a:cubicBezTo>
                    <a:pt x="10208" y="7475"/>
                    <a:pt x="10302" y="7192"/>
                    <a:pt x="10365" y="6939"/>
                  </a:cubicBezTo>
                  <a:lnTo>
                    <a:pt x="10397" y="6939"/>
                  </a:lnTo>
                  <a:cubicBezTo>
                    <a:pt x="10932" y="6939"/>
                    <a:pt x="11342" y="6687"/>
                    <a:pt x="11751" y="6372"/>
                  </a:cubicBezTo>
                  <a:cubicBezTo>
                    <a:pt x="11940" y="6246"/>
                    <a:pt x="11972" y="6057"/>
                    <a:pt x="11846" y="5900"/>
                  </a:cubicBezTo>
                  <a:cubicBezTo>
                    <a:pt x="11789" y="5843"/>
                    <a:pt x="11687" y="5798"/>
                    <a:pt x="11580" y="5798"/>
                  </a:cubicBezTo>
                  <a:cubicBezTo>
                    <a:pt x="11509" y="5798"/>
                    <a:pt x="11436" y="5818"/>
                    <a:pt x="11373" y="5868"/>
                  </a:cubicBezTo>
                  <a:cubicBezTo>
                    <a:pt x="11058" y="6120"/>
                    <a:pt x="10775" y="6278"/>
                    <a:pt x="10460" y="6278"/>
                  </a:cubicBezTo>
                  <a:cubicBezTo>
                    <a:pt x="10460" y="6152"/>
                    <a:pt x="10491" y="5994"/>
                    <a:pt x="10491" y="5868"/>
                  </a:cubicBezTo>
                  <a:cubicBezTo>
                    <a:pt x="10491" y="5711"/>
                    <a:pt x="10491" y="5553"/>
                    <a:pt x="10460" y="5396"/>
                  </a:cubicBezTo>
                  <a:cubicBezTo>
                    <a:pt x="11027" y="5207"/>
                    <a:pt x="11279" y="4860"/>
                    <a:pt x="11594" y="4419"/>
                  </a:cubicBezTo>
                  <a:cubicBezTo>
                    <a:pt x="11720" y="4262"/>
                    <a:pt x="11688" y="4073"/>
                    <a:pt x="11531" y="3947"/>
                  </a:cubicBezTo>
                  <a:cubicBezTo>
                    <a:pt x="11465" y="3894"/>
                    <a:pt x="11394" y="3869"/>
                    <a:pt x="11324" y="3869"/>
                  </a:cubicBezTo>
                  <a:cubicBezTo>
                    <a:pt x="11226" y="3869"/>
                    <a:pt x="11132" y="3918"/>
                    <a:pt x="11058" y="4010"/>
                  </a:cubicBezTo>
                  <a:cubicBezTo>
                    <a:pt x="10838" y="4388"/>
                    <a:pt x="10617" y="4608"/>
                    <a:pt x="10365" y="4734"/>
                  </a:cubicBezTo>
                  <a:cubicBezTo>
                    <a:pt x="10271" y="4451"/>
                    <a:pt x="10176" y="4167"/>
                    <a:pt x="10019" y="3915"/>
                  </a:cubicBezTo>
                  <a:cubicBezTo>
                    <a:pt x="10460" y="3537"/>
                    <a:pt x="10617" y="3127"/>
                    <a:pt x="10775" y="2592"/>
                  </a:cubicBezTo>
                  <a:cubicBezTo>
                    <a:pt x="10806" y="2403"/>
                    <a:pt x="10712" y="2214"/>
                    <a:pt x="10554" y="2182"/>
                  </a:cubicBezTo>
                  <a:cubicBezTo>
                    <a:pt x="10520" y="2171"/>
                    <a:pt x="10485" y="2166"/>
                    <a:pt x="10450" y="2166"/>
                  </a:cubicBezTo>
                  <a:cubicBezTo>
                    <a:pt x="10292" y="2166"/>
                    <a:pt x="10139" y="2274"/>
                    <a:pt x="10113" y="2403"/>
                  </a:cubicBezTo>
                  <a:cubicBezTo>
                    <a:pt x="9987" y="2812"/>
                    <a:pt x="9924" y="3064"/>
                    <a:pt x="9672" y="3316"/>
                  </a:cubicBezTo>
                  <a:cubicBezTo>
                    <a:pt x="9515" y="3064"/>
                    <a:pt x="9325" y="2844"/>
                    <a:pt x="9136" y="2655"/>
                  </a:cubicBezTo>
                  <a:cubicBezTo>
                    <a:pt x="9451" y="2182"/>
                    <a:pt x="9388" y="1710"/>
                    <a:pt x="9357" y="1143"/>
                  </a:cubicBezTo>
                  <a:cubicBezTo>
                    <a:pt x="9357" y="954"/>
                    <a:pt x="9168" y="828"/>
                    <a:pt x="8979" y="828"/>
                  </a:cubicBezTo>
                  <a:cubicBezTo>
                    <a:pt x="8790" y="828"/>
                    <a:pt x="8664" y="1017"/>
                    <a:pt x="8664" y="1237"/>
                  </a:cubicBezTo>
                  <a:cubicBezTo>
                    <a:pt x="8695" y="1647"/>
                    <a:pt x="8695" y="1930"/>
                    <a:pt x="8569" y="2214"/>
                  </a:cubicBezTo>
                  <a:cubicBezTo>
                    <a:pt x="8349" y="2056"/>
                    <a:pt x="8097" y="1899"/>
                    <a:pt x="7813" y="1773"/>
                  </a:cubicBezTo>
                  <a:cubicBezTo>
                    <a:pt x="7939" y="1237"/>
                    <a:pt x="7782" y="796"/>
                    <a:pt x="7561" y="292"/>
                  </a:cubicBezTo>
                  <a:cubicBezTo>
                    <a:pt x="7493" y="178"/>
                    <a:pt x="7375" y="97"/>
                    <a:pt x="7243" y="97"/>
                  </a:cubicBezTo>
                  <a:cubicBezTo>
                    <a:pt x="7193" y="97"/>
                    <a:pt x="7141" y="108"/>
                    <a:pt x="7089" y="134"/>
                  </a:cubicBezTo>
                  <a:cubicBezTo>
                    <a:pt x="6931" y="197"/>
                    <a:pt x="6837" y="386"/>
                    <a:pt x="6931" y="607"/>
                  </a:cubicBezTo>
                  <a:cubicBezTo>
                    <a:pt x="7089" y="954"/>
                    <a:pt x="7215" y="1237"/>
                    <a:pt x="7152" y="1552"/>
                  </a:cubicBezTo>
                  <a:cubicBezTo>
                    <a:pt x="6900" y="1458"/>
                    <a:pt x="6616" y="1426"/>
                    <a:pt x="6301" y="1395"/>
                  </a:cubicBezTo>
                  <a:cubicBezTo>
                    <a:pt x="6206" y="828"/>
                    <a:pt x="5891" y="481"/>
                    <a:pt x="5545" y="71"/>
                  </a:cubicBezTo>
                  <a:cubicBezTo>
                    <a:pt x="5482" y="24"/>
                    <a:pt x="5395" y="1"/>
                    <a:pt x="5309" y="1"/>
                  </a:cubicBez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60"/>
            <p:cNvSpPr/>
            <p:nvPr/>
          </p:nvSpPr>
          <p:spPr>
            <a:xfrm>
              <a:off x="-22740025" y="3217825"/>
              <a:ext cx="52000" cy="51225"/>
            </a:xfrm>
            <a:custGeom>
              <a:avLst/>
              <a:gdLst/>
              <a:ahLst/>
              <a:cxnLst/>
              <a:rect l="l" t="t" r="r" b="b"/>
              <a:pathLst>
                <a:path w="2080" h="2049" extrusionOk="0">
                  <a:moveTo>
                    <a:pt x="1040" y="0"/>
                  </a:moveTo>
                  <a:cubicBezTo>
                    <a:pt x="441" y="0"/>
                    <a:pt x="0" y="473"/>
                    <a:pt x="0" y="1009"/>
                  </a:cubicBezTo>
                  <a:cubicBezTo>
                    <a:pt x="0" y="1607"/>
                    <a:pt x="473" y="2048"/>
                    <a:pt x="1040" y="2048"/>
                  </a:cubicBezTo>
                  <a:cubicBezTo>
                    <a:pt x="1607" y="2048"/>
                    <a:pt x="2048" y="1576"/>
                    <a:pt x="2048" y="1009"/>
                  </a:cubicBezTo>
                  <a:cubicBezTo>
                    <a:pt x="2080" y="473"/>
                    <a:pt x="1607" y="0"/>
                    <a:pt x="1040" y="0"/>
                  </a:cubicBez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60"/>
            <p:cNvSpPr/>
            <p:nvPr/>
          </p:nvSpPr>
          <p:spPr>
            <a:xfrm>
              <a:off x="-22705375" y="3321800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5" name="Google Shape;485;p60"/>
          <p:cNvGrpSpPr/>
          <p:nvPr/>
        </p:nvGrpSpPr>
        <p:grpSpPr>
          <a:xfrm>
            <a:off x="774028" y="1988071"/>
            <a:ext cx="271315" cy="251788"/>
            <a:chOff x="-22846356" y="3146758"/>
            <a:chExt cx="299300" cy="293425"/>
          </a:xfrm>
        </p:grpSpPr>
        <p:sp>
          <p:nvSpPr>
            <p:cNvPr id="486" name="Google Shape;486;p60"/>
            <p:cNvSpPr/>
            <p:nvPr/>
          </p:nvSpPr>
          <p:spPr>
            <a:xfrm>
              <a:off x="-22846356" y="3146758"/>
              <a:ext cx="299300" cy="293425"/>
            </a:xfrm>
            <a:custGeom>
              <a:avLst/>
              <a:gdLst/>
              <a:ahLst/>
              <a:cxnLst/>
              <a:rect l="l" t="t" r="r" b="b"/>
              <a:pathLst>
                <a:path w="11972" h="11737" extrusionOk="0">
                  <a:moveTo>
                    <a:pt x="3214" y="5522"/>
                  </a:moveTo>
                  <a:cubicBezTo>
                    <a:pt x="3403" y="5522"/>
                    <a:pt x="3560" y="5679"/>
                    <a:pt x="3560" y="5868"/>
                  </a:cubicBezTo>
                  <a:cubicBezTo>
                    <a:pt x="3560" y="6057"/>
                    <a:pt x="3403" y="6215"/>
                    <a:pt x="3214" y="6215"/>
                  </a:cubicBezTo>
                  <a:cubicBezTo>
                    <a:pt x="3024" y="6215"/>
                    <a:pt x="2867" y="6057"/>
                    <a:pt x="2867" y="5868"/>
                  </a:cubicBezTo>
                  <a:cubicBezTo>
                    <a:pt x="2867" y="5679"/>
                    <a:pt x="3024" y="5522"/>
                    <a:pt x="3214" y="5522"/>
                  </a:cubicBezTo>
                  <a:close/>
                  <a:moveTo>
                    <a:pt x="5986" y="2749"/>
                  </a:moveTo>
                  <a:cubicBezTo>
                    <a:pt x="6931" y="2749"/>
                    <a:pt x="7719" y="3537"/>
                    <a:pt x="7719" y="4482"/>
                  </a:cubicBezTo>
                  <a:cubicBezTo>
                    <a:pt x="7719" y="5427"/>
                    <a:pt x="6963" y="6215"/>
                    <a:pt x="5986" y="6215"/>
                  </a:cubicBezTo>
                  <a:cubicBezTo>
                    <a:pt x="5041" y="6215"/>
                    <a:pt x="4253" y="5427"/>
                    <a:pt x="4253" y="4482"/>
                  </a:cubicBezTo>
                  <a:cubicBezTo>
                    <a:pt x="4253" y="3537"/>
                    <a:pt x="5041" y="2749"/>
                    <a:pt x="5986" y="2749"/>
                  </a:cubicBezTo>
                  <a:close/>
                  <a:moveTo>
                    <a:pt x="8790" y="5522"/>
                  </a:moveTo>
                  <a:cubicBezTo>
                    <a:pt x="8979" y="5522"/>
                    <a:pt x="9136" y="5679"/>
                    <a:pt x="9136" y="5868"/>
                  </a:cubicBezTo>
                  <a:cubicBezTo>
                    <a:pt x="9136" y="6057"/>
                    <a:pt x="8979" y="6215"/>
                    <a:pt x="8790" y="6215"/>
                  </a:cubicBezTo>
                  <a:cubicBezTo>
                    <a:pt x="8569" y="6215"/>
                    <a:pt x="8412" y="6057"/>
                    <a:pt x="8412" y="5868"/>
                  </a:cubicBezTo>
                  <a:cubicBezTo>
                    <a:pt x="8412" y="5679"/>
                    <a:pt x="8569" y="5522"/>
                    <a:pt x="8790" y="5522"/>
                  </a:cubicBezTo>
                  <a:close/>
                  <a:moveTo>
                    <a:pt x="4600" y="7601"/>
                  </a:moveTo>
                  <a:cubicBezTo>
                    <a:pt x="4789" y="7601"/>
                    <a:pt x="4946" y="7759"/>
                    <a:pt x="4946" y="7948"/>
                  </a:cubicBezTo>
                  <a:cubicBezTo>
                    <a:pt x="4946" y="8168"/>
                    <a:pt x="4789" y="8326"/>
                    <a:pt x="4600" y="8326"/>
                  </a:cubicBezTo>
                  <a:cubicBezTo>
                    <a:pt x="4411" y="8326"/>
                    <a:pt x="4253" y="8168"/>
                    <a:pt x="4253" y="7948"/>
                  </a:cubicBezTo>
                  <a:cubicBezTo>
                    <a:pt x="4253" y="7759"/>
                    <a:pt x="4411" y="7601"/>
                    <a:pt x="4600" y="7601"/>
                  </a:cubicBezTo>
                  <a:close/>
                  <a:moveTo>
                    <a:pt x="6679" y="6939"/>
                  </a:moveTo>
                  <a:cubicBezTo>
                    <a:pt x="7278" y="6939"/>
                    <a:pt x="7719" y="7412"/>
                    <a:pt x="7719" y="7948"/>
                  </a:cubicBezTo>
                  <a:cubicBezTo>
                    <a:pt x="7719" y="8515"/>
                    <a:pt x="7246" y="8987"/>
                    <a:pt x="6679" y="8987"/>
                  </a:cubicBezTo>
                  <a:cubicBezTo>
                    <a:pt x="6080" y="8987"/>
                    <a:pt x="5671" y="8515"/>
                    <a:pt x="5671" y="7948"/>
                  </a:cubicBezTo>
                  <a:cubicBezTo>
                    <a:pt x="5671" y="7412"/>
                    <a:pt x="6143" y="6939"/>
                    <a:pt x="6679" y="6939"/>
                  </a:cubicBezTo>
                  <a:close/>
                  <a:moveTo>
                    <a:pt x="5309" y="1"/>
                  </a:moveTo>
                  <a:cubicBezTo>
                    <a:pt x="5222" y="1"/>
                    <a:pt x="5135" y="24"/>
                    <a:pt x="5072" y="71"/>
                  </a:cubicBezTo>
                  <a:cubicBezTo>
                    <a:pt x="4946" y="197"/>
                    <a:pt x="4946" y="449"/>
                    <a:pt x="5072" y="544"/>
                  </a:cubicBezTo>
                  <a:cubicBezTo>
                    <a:pt x="5356" y="828"/>
                    <a:pt x="5545" y="1080"/>
                    <a:pt x="5639" y="1363"/>
                  </a:cubicBezTo>
                  <a:cubicBezTo>
                    <a:pt x="5356" y="1426"/>
                    <a:pt x="5041" y="1458"/>
                    <a:pt x="4757" y="1552"/>
                  </a:cubicBezTo>
                  <a:cubicBezTo>
                    <a:pt x="4474" y="1017"/>
                    <a:pt x="4096" y="796"/>
                    <a:pt x="3592" y="576"/>
                  </a:cubicBezTo>
                  <a:cubicBezTo>
                    <a:pt x="3552" y="560"/>
                    <a:pt x="3507" y="552"/>
                    <a:pt x="3460" y="552"/>
                  </a:cubicBezTo>
                  <a:cubicBezTo>
                    <a:pt x="3320" y="552"/>
                    <a:pt x="3166" y="623"/>
                    <a:pt x="3119" y="765"/>
                  </a:cubicBezTo>
                  <a:cubicBezTo>
                    <a:pt x="3024" y="922"/>
                    <a:pt x="3119" y="1143"/>
                    <a:pt x="3277" y="1206"/>
                  </a:cubicBezTo>
                  <a:cubicBezTo>
                    <a:pt x="3623" y="1363"/>
                    <a:pt x="3907" y="1552"/>
                    <a:pt x="4064" y="1804"/>
                  </a:cubicBezTo>
                  <a:cubicBezTo>
                    <a:pt x="3781" y="1930"/>
                    <a:pt x="3529" y="2088"/>
                    <a:pt x="3308" y="2245"/>
                  </a:cubicBezTo>
                  <a:cubicBezTo>
                    <a:pt x="2867" y="1836"/>
                    <a:pt x="2394" y="1773"/>
                    <a:pt x="1890" y="1741"/>
                  </a:cubicBezTo>
                  <a:cubicBezTo>
                    <a:pt x="1701" y="1741"/>
                    <a:pt x="1544" y="1836"/>
                    <a:pt x="1481" y="2056"/>
                  </a:cubicBezTo>
                  <a:cubicBezTo>
                    <a:pt x="1481" y="2245"/>
                    <a:pt x="1607" y="2403"/>
                    <a:pt x="1796" y="2434"/>
                  </a:cubicBezTo>
                  <a:cubicBezTo>
                    <a:pt x="2205" y="2466"/>
                    <a:pt x="2489" y="2529"/>
                    <a:pt x="2741" y="2718"/>
                  </a:cubicBezTo>
                  <a:cubicBezTo>
                    <a:pt x="2552" y="2907"/>
                    <a:pt x="2363" y="3159"/>
                    <a:pt x="2205" y="3379"/>
                  </a:cubicBezTo>
                  <a:cubicBezTo>
                    <a:pt x="1949" y="3294"/>
                    <a:pt x="1725" y="3260"/>
                    <a:pt x="1508" y="3260"/>
                  </a:cubicBezTo>
                  <a:cubicBezTo>
                    <a:pt x="1243" y="3260"/>
                    <a:pt x="987" y="3310"/>
                    <a:pt x="693" y="3379"/>
                  </a:cubicBezTo>
                  <a:cubicBezTo>
                    <a:pt x="504" y="3411"/>
                    <a:pt x="441" y="3631"/>
                    <a:pt x="473" y="3821"/>
                  </a:cubicBezTo>
                  <a:cubicBezTo>
                    <a:pt x="498" y="3970"/>
                    <a:pt x="621" y="4060"/>
                    <a:pt x="781" y="4060"/>
                  </a:cubicBezTo>
                  <a:cubicBezTo>
                    <a:pt x="823" y="4060"/>
                    <a:pt x="868" y="4054"/>
                    <a:pt x="914" y="4041"/>
                  </a:cubicBezTo>
                  <a:cubicBezTo>
                    <a:pt x="1160" y="3979"/>
                    <a:pt x="1366" y="3931"/>
                    <a:pt x="1567" y="3931"/>
                  </a:cubicBezTo>
                  <a:cubicBezTo>
                    <a:pt x="1674" y="3931"/>
                    <a:pt x="1780" y="3945"/>
                    <a:pt x="1890" y="3978"/>
                  </a:cubicBezTo>
                  <a:cubicBezTo>
                    <a:pt x="1764" y="4262"/>
                    <a:pt x="1638" y="4514"/>
                    <a:pt x="1607" y="4797"/>
                  </a:cubicBezTo>
                  <a:cubicBezTo>
                    <a:pt x="1071" y="4797"/>
                    <a:pt x="630" y="4986"/>
                    <a:pt x="189" y="5301"/>
                  </a:cubicBezTo>
                  <a:cubicBezTo>
                    <a:pt x="32" y="5427"/>
                    <a:pt x="0" y="5616"/>
                    <a:pt x="126" y="5774"/>
                  </a:cubicBezTo>
                  <a:cubicBezTo>
                    <a:pt x="186" y="5874"/>
                    <a:pt x="296" y="5935"/>
                    <a:pt x="409" y="5935"/>
                  </a:cubicBezTo>
                  <a:cubicBezTo>
                    <a:pt x="474" y="5935"/>
                    <a:pt x="541" y="5915"/>
                    <a:pt x="599" y="5868"/>
                  </a:cubicBezTo>
                  <a:cubicBezTo>
                    <a:pt x="914" y="5616"/>
                    <a:pt x="1166" y="5459"/>
                    <a:pt x="1481" y="5459"/>
                  </a:cubicBezTo>
                  <a:cubicBezTo>
                    <a:pt x="1481" y="5585"/>
                    <a:pt x="1449" y="5742"/>
                    <a:pt x="1449" y="5868"/>
                  </a:cubicBezTo>
                  <a:cubicBezTo>
                    <a:pt x="1449" y="6026"/>
                    <a:pt x="1449" y="6183"/>
                    <a:pt x="1481" y="6341"/>
                  </a:cubicBezTo>
                  <a:cubicBezTo>
                    <a:pt x="945" y="6530"/>
                    <a:pt x="662" y="6876"/>
                    <a:pt x="347" y="7318"/>
                  </a:cubicBezTo>
                  <a:cubicBezTo>
                    <a:pt x="221" y="7475"/>
                    <a:pt x="284" y="7664"/>
                    <a:pt x="441" y="7790"/>
                  </a:cubicBezTo>
                  <a:cubicBezTo>
                    <a:pt x="507" y="7843"/>
                    <a:pt x="584" y="7868"/>
                    <a:pt x="658" y="7868"/>
                  </a:cubicBezTo>
                  <a:cubicBezTo>
                    <a:pt x="761" y="7868"/>
                    <a:pt x="859" y="7819"/>
                    <a:pt x="914" y="7727"/>
                  </a:cubicBezTo>
                  <a:cubicBezTo>
                    <a:pt x="1134" y="7349"/>
                    <a:pt x="1323" y="7129"/>
                    <a:pt x="1607" y="7002"/>
                  </a:cubicBezTo>
                  <a:cubicBezTo>
                    <a:pt x="1701" y="7286"/>
                    <a:pt x="1764" y="7570"/>
                    <a:pt x="1922" y="7822"/>
                  </a:cubicBezTo>
                  <a:cubicBezTo>
                    <a:pt x="1481" y="8200"/>
                    <a:pt x="1323" y="8609"/>
                    <a:pt x="1166" y="9145"/>
                  </a:cubicBezTo>
                  <a:cubicBezTo>
                    <a:pt x="1134" y="9334"/>
                    <a:pt x="1260" y="9523"/>
                    <a:pt x="1418" y="9554"/>
                  </a:cubicBezTo>
                  <a:cubicBezTo>
                    <a:pt x="1452" y="9566"/>
                    <a:pt x="1486" y="9571"/>
                    <a:pt x="1519" y="9571"/>
                  </a:cubicBezTo>
                  <a:cubicBezTo>
                    <a:pt x="1671" y="9571"/>
                    <a:pt x="1807" y="9463"/>
                    <a:pt x="1859" y="9334"/>
                  </a:cubicBezTo>
                  <a:cubicBezTo>
                    <a:pt x="1953" y="8924"/>
                    <a:pt x="2048" y="8672"/>
                    <a:pt x="2268" y="8420"/>
                  </a:cubicBezTo>
                  <a:cubicBezTo>
                    <a:pt x="2426" y="8672"/>
                    <a:pt x="2646" y="8893"/>
                    <a:pt x="2835" y="9082"/>
                  </a:cubicBezTo>
                  <a:cubicBezTo>
                    <a:pt x="2520" y="9554"/>
                    <a:pt x="2552" y="10027"/>
                    <a:pt x="2583" y="10594"/>
                  </a:cubicBezTo>
                  <a:cubicBezTo>
                    <a:pt x="2583" y="10783"/>
                    <a:pt x="2741" y="10909"/>
                    <a:pt x="2961" y="10909"/>
                  </a:cubicBezTo>
                  <a:lnTo>
                    <a:pt x="2993" y="10909"/>
                  </a:lnTo>
                  <a:cubicBezTo>
                    <a:pt x="3182" y="10909"/>
                    <a:pt x="3308" y="10720"/>
                    <a:pt x="3308" y="10500"/>
                  </a:cubicBezTo>
                  <a:cubicBezTo>
                    <a:pt x="3277" y="10090"/>
                    <a:pt x="3277" y="9806"/>
                    <a:pt x="3371" y="9523"/>
                  </a:cubicBezTo>
                  <a:cubicBezTo>
                    <a:pt x="3623" y="9680"/>
                    <a:pt x="3844" y="9838"/>
                    <a:pt x="4127" y="9964"/>
                  </a:cubicBezTo>
                  <a:cubicBezTo>
                    <a:pt x="4001" y="10500"/>
                    <a:pt x="4159" y="10941"/>
                    <a:pt x="4411" y="11445"/>
                  </a:cubicBezTo>
                  <a:cubicBezTo>
                    <a:pt x="4452" y="11589"/>
                    <a:pt x="4561" y="11652"/>
                    <a:pt x="4684" y="11652"/>
                  </a:cubicBezTo>
                  <a:cubicBezTo>
                    <a:pt x="4749" y="11652"/>
                    <a:pt x="4818" y="11635"/>
                    <a:pt x="4883" y="11602"/>
                  </a:cubicBezTo>
                  <a:cubicBezTo>
                    <a:pt x="5041" y="11539"/>
                    <a:pt x="5104" y="11350"/>
                    <a:pt x="5041" y="11130"/>
                  </a:cubicBezTo>
                  <a:cubicBezTo>
                    <a:pt x="4883" y="10783"/>
                    <a:pt x="4757" y="10500"/>
                    <a:pt x="4789" y="10184"/>
                  </a:cubicBezTo>
                  <a:lnTo>
                    <a:pt x="4789" y="10184"/>
                  </a:lnTo>
                  <a:cubicBezTo>
                    <a:pt x="5072" y="10279"/>
                    <a:pt x="5356" y="10311"/>
                    <a:pt x="5671" y="10342"/>
                  </a:cubicBezTo>
                  <a:cubicBezTo>
                    <a:pt x="5734" y="10909"/>
                    <a:pt x="6049" y="11256"/>
                    <a:pt x="6427" y="11665"/>
                  </a:cubicBezTo>
                  <a:cubicBezTo>
                    <a:pt x="6474" y="11712"/>
                    <a:pt x="6561" y="11736"/>
                    <a:pt x="6651" y="11736"/>
                  </a:cubicBezTo>
                  <a:cubicBezTo>
                    <a:pt x="6742" y="11736"/>
                    <a:pt x="6837" y="11712"/>
                    <a:pt x="6900" y="11665"/>
                  </a:cubicBezTo>
                  <a:cubicBezTo>
                    <a:pt x="6994" y="11539"/>
                    <a:pt x="6994" y="11287"/>
                    <a:pt x="6900" y="11193"/>
                  </a:cubicBezTo>
                  <a:cubicBezTo>
                    <a:pt x="6616" y="10909"/>
                    <a:pt x="6427" y="10657"/>
                    <a:pt x="6333" y="10342"/>
                  </a:cubicBezTo>
                  <a:cubicBezTo>
                    <a:pt x="6616" y="10311"/>
                    <a:pt x="6931" y="10279"/>
                    <a:pt x="7215" y="10184"/>
                  </a:cubicBezTo>
                  <a:cubicBezTo>
                    <a:pt x="7467" y="10720"/>
                    <a:pt x="7876" y="10941"/>
                    <a:pt x="8380" y="11130"/>
                  </a:cubicBezTo>
                  <a:cubicBezTo>
                    <a:pt x="8424" y="11156"/>
                    <a:pt x="8474" y="11167"/>
                    <a:pt x="8526" y="11167"/>
                  </a:cubicBezTo>
                  <a:cubicBezTo>
                    <a:pt x="8662" y="11167"/>
                    <a:pt x="8807" y="11086"/>
                    <a:pt x="8853" y="10972"/>
                  </a:cubicBezTo>
                  <a:cubicBezTo>
                    <a:pt x="8947" y="10815"/>
                    <a:pt x="8853" y="10594"/>
                    <a:pt x="8695" y="10500"/>
                  </a:cubicBezTo>
                  <a:cubicBezTo>
                    <a:pt x="8349" y="10374"/>
                    <a:pt x="8065" y="10184"/>
                    <a:pt x="7908" y="9932"/>
                  </a:cubicBezTo>
                  <a:cubicBezTo>
                    <a:pt x="8191" y="9806"/>
                    <a:pt x="8412" y="9649"/>
                    <a:pt x="8664" y="9491"/>
                  </a:cubicBezTo>
                  <a:cubicBezTo>
                    <a:pt x="9105" y="9901"/>
                    <a:pt x="9578" y="9964"/>
                    <a:pt x="10082" y="9995"/>
                  </a:cubicBezTo>
                  <a:lnTo>
                    <a:pt x="10113" y="9995"/>
                  </a:lnTo>
                  <a:cubicBezTo>
                    <a:pt x="10302" y="9995"/>
                    <a:pt x="10428" y="9869"/>
                    <a:pt x="10460" y="9680"/>
                  </a:cubicBezTo>
                  <a:cubicBezTo>
                    <a:pt x="10460" y="9491"/>
                    <a:pt x="10365" y="9334"/>
                    <a:pt x="10145" y="9302"/>
                  </a:cubicBezTo>
                  <a:cubicBezTo>
                    <a:pt x="9767" y="9239"/>
                    <a:pt x="9483" y="9208"/>
                    <a:pt x="9199" y="9019"/>
                  </a:cubicBezTo>
                  <a:cubicBezTo>
                    <a:pt x="9388" y="8830"/>
                    <a:pt x="9609" y="8578"/>
                    <a:pt x="9767" y="8357"/>
                  </a:cubicBezTo>
                  <a:cubicBezTo>
                    <a:pt x="9980" y="8437"/>
                    <a:pt x="10181" y="8466"/>
                    <a:pt x="10384" y="8466"/>
                  </a:cubicBezTo>
                  <a:cubicBezTo>
                    <a:pt x="10660" y="8466"/>
                    <a:pt x="10938" y="8412"/>
                    <a:pt x="11247" y="8357"/>
                  </a:cubicBezTo>
                  <a:cubicBezTo>
                    <a:pt x="11468" y="8294"/>
                    <a:pt x="11531" y="8105"/>
                    <a:pt x="11499" y="7916"/>
                  </a:cubicBezTo>
                  <a:cubicBezTo>
                    <a:pt x="11472" y="7751"/>
                    <a:pt x="11300" y="7658"/>
                    <a:pt x="11131" y="7658"/>
                  </a:cubicBezTo>
                  <a:cubicBezTo>
                    <a:pt x="11107" y="7658"/>
                    <a:pt x="11082" y="7660"/>
                    <a:pt x="11058" y="7664"/>
                  </a:cubicBezTo>
                  <a:cubicBezTo>
                    <a:pt x="10806" y="7748"/>
                    <a:pt x="10596" y="7804"/>
                    <a:pt x="10391" y="7804"/>
                  </a:cubicBezTo>
                  <a:cubicBezTo>
                    <a:pt x="10288" y="7804"/>
                    <a:pt x="10187" y="7790"/>
                    <a:pt x="10082" y="7759"/>
                  </a:cubicBezTo>
                  <a:cubicBezTo>
                    <a:pt x="10208" y="7475"/>
                    <a:pt x="10302" y="7192"/>
                    <a:pt x="10365" y="6939"/>
                  </a:cubicBezTo>
                  <a:lnTo>
                    <a:pt x="10397" y="6939"/>
                  </a:lnTo>
                  <a:cubicBezTo>
                    <a:pt x="10932" y="6939"/>
                    <a:pt x="11342" y="6687"/>
                    <a:pt x="11751" y="6372"/>
                  </a:cubicBezTo>
                  <a:cubicBezTo>
                    <a:pt x="11940" y="6246"/>
                    <a:pt x="11972" y="6057"/>
                    <a:pt x="11846" y="5900"/>
                  </a:cubicBezTo>
                  <a:cubicBezTo>
                    <a:pt x="11789" y="5843"/>
                    <a:pt x="11687" y="5798"/>
                    <a:pt x="11580" y="5798"/>
                  </a:cubicBezTo>
                  <a:cubicBezTo>
                    <a:pt x="11509" y="5798"/>
                    <a:pt x="11436" y="5818"/>
                    <a:pt x="11373" y="5868"/>
                  </a:cubicBezTo>
                  <a:cubicBezTo>
                    <a:pt x="11058" y="6120"/>
                    <a:pt x="10775" y="6278"/>
                    <a:pt x="10460" y="6278"/>
                  </a:cubicBezTo>
                  <a:cubicBezTo>
                    <a:pt x="10460" y="6152"/>
                    <a:pt x="10491" y="5994"/>
                    <a:pt x="10491" y="5868"/>
                  </a:cubicBezTo>
                  <a:cubicBezTo>
                    <a:pt x="10491" y="5711"/>
                    <a:pt x="10491" y="5553"/>
                    <a:pt x="10460" y="5396"/>
                  </a:cubicBezTo>
                  <a:cubicBezTo>
                    <a:pt x="11027" y="5207"/>
                    <a:pt x="11279" y="4860"/>
                    <a:pt x="11594" y="4419"/>
                  </a:cubicBezTo>
                  <a:cubicBezTo>
                    <a:pt x="11720" y="4262"/>
                    <a:pt x="11688" y="4073"/>
                    <a:pt x="11531" y="3947"/>
                  </a:cubicBezTo>
                  <a:cubicBezTo>
                    <a:pt x="11465" y="3894"/>
                    <a:pt x="11394" y="3869"/>
                    <a:pt x="11324" y="3869"/>
                  </a:cubicBezTo>
                  <a:cubicBezTo>
                    <a:pt x="11226" y="3869"/>
                    <a:pt x="11132" y="3918"/>
                    <a:pt x="11058" y="4010"/>
                  </a:cubicBezTo>
                  <a:cubicBezTo>
                    <a:pt x="10838" y="4388"/>
                    <a:pt x="10617" y="4608"/>
                    <a:pt x="10365" y="4734"/>
                  </a:cubicBezTo>
                  <a:cubicBezTo>
                    <a:pt x="10271" y="4451"/>
                    <a:pt x="10176" y="4167"/>
                    <a:pt x="10019" y="3915"/>
                  </a:cubicBezTo>
                  <a:cubicBezTo>
                    <a:pt x="10460" y="3537"/>
                    <a:pt x="10617" y="3127"/>
                    <a:pt x="10775" y="2592"/>
                  </a:cubicBezTo>
                  <a:cubicBezTo>
                    <a:pt x="10806" y="2403"/>
                    <a:pt x="10712" y="2214"/>
                    <a:pt x="10554" y="2182"/>
                  </a:cubicBezTo>
                  <a:cubicBezTo>
                    <a:pt x="10520" y="2171"/>
                    <a:pt x="10485" y="2166"/>
                    <a:pt x="10450" y="2166"/>
                  </a:cubicBezTo>
                  <a:cubicBezTo>
                    <a:pt x="10292" y="2166"/>
                    <a:pt x="10139" y="2274"/>
                    <a:pt x="10113" y="2403"/>
                  </a:cubicBezTo>
                  <a:cubicBezTo>
                    <a:pt x="9987" y="2812"/>
                    <a:pt x="9924" y="3064"/>
                    <a:pt x="9672" y="3316"/>
                  </a:cubicBezTo>
                  <a:cubicBezTo>
                    <a:pt x="9515" y="3064"/>
                    <a:pt x="9325" y="2844"/>
                    <a:pt x="9136" y="2655"/>
                  </a:cubicBezTo>
                  <a:cubicBezTo>
                    <a:pt x="9451" y="2182"/>
                    <a:pt x="9388" y="1710"/>
                    <a:pt x="9357" y="1143"/>
                  </a:cubicBezTo>
                  <a:cubicBezTo>
                    <a:pt x="9357" y="954"/>
                    <a:pt x="9168" y="828"/>
                    <a:pt x="8979" y="828"/>
                  </a:cubicBezTo>
                  <a:cubicBezTo>
                    <a:pt x="8790" y="828"/>
                    <a:pt x="8664" y="1017"/>
                    <a:pt x="8664" y="1237"/>
                  </a:cubicBezTo>
                  <a:cubicBezTo>
                    <a:pt x="8695" y="1647"/>
                    <a:pt x="8695" y="1930"/>
                    <a:pt x="8569" y="2214"/>
                  </a:cubicBezTo>
                  <a:cubicBezTo>
                    <a:pt x="8349" y="2056"/>
                    <a:pt x="8097" y="1899"/>
                    <a:pt x="7813" y="1773"/>
                  </a:cubicBezTo>
                  <a:cubicBezTo>
                    <a:pt x="7939" y="1237"/>
                    <a:pt x="7782" y="796"/>
                    <a:pt x="7561" y="292"/>
                  </a:cubicBezTo>
                  <a:cubicBezTo>
                    <a:pt x="7493" y="178"/>
                    <a:pt x="7375" y="97"/>
                    <a:pt x="7243" y="97"/>
                  </a:cubicBezTo>
                  <a:cubicBezTo>
                    <a:pt x="7193" y="97"/>
                    <a:pt x="7141" y="108"/>
                    <a:pt x="7089" y="134"/>
                  </a:cubicBezTo>
                  <a:cubicBezTo>
                    <a:pt x="6931" y="197"/>
                    <a:pt x="6837" y="386"/>
                    <a:pt x="6931" y="607"/>
                  </a:cubicBezTo>
                  <a:cubicBezTo>
                    <a:pt x="7089" y="954"/>
                    <a:pt x="7215" y="1237"/>
                    <a:pt x="7152" y="1552"/>
                  </a:cubicBezTo>
                  <a:cubicBezTo>
                    <a:pt x="6900" y="1458"/>
                    <a:pt x="6616" y="1426"/>
                    <a:pt x="6301" y="1395"/>
                  </a:cubicBezTo>
                  <a:cubicBezTo>
                    <a:pt x="6206" y="828"/>
                    <a:pt x="5891" y="481"/>
                    <a:pt x="5545" y="71"/>
                  </a:cubicBezTo>
                  <a:cubicBezTo>
                    <a:pt x="5482" y="24"/>
                    <a:pt x="5395" y="1"/>
                    <a:pt x="5309" y="1"/>
                  </a:cubicBez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60"/>
            <p:cNvSpPr/>
            <p:nvPr/>
          </p:nvSpPr>
          <p:spPr>
            <a:xfrm>
              <a:off x="-22740025" y="3217825"/>
              <a:ext cx="52000" cy="51225"/>
            </a:xfrm>
            <a:custGeom>
              <a:avLst/>
              <a:gdLst/>
              <a:ahLst/>
              <a:cxnLst/>
              <a:rect l="l" t="t" r="r" b="b"/>
              <a:pathLst>
                <a:path w="2080" h="2049" extrusionOk="0">
                  <a:moveTo>
                    <a:pt x="1040" y="0"/>
                  </a:moveTo>
                  <a:cubicBezTo>
                    <a:pt x="441" y="0"/>
                    <a:pt x="0" y="473"/>
                    <a:pt x="0" y="1009"/>
                  </a:cubicBezTo>
                  <a:cubicBezTo>
                    <a:pt x="0" y="1607"/>
                    <a:pt x="473" y="2048"/>
                    <a:pt x="1040" y="2048"/>
                  </a:cubicBezTo>
                  <a:cubicBezTo>
                    <a:pt x="1607" y="2048"/>
                    <a:pt x="2048" y="1576"/>
                    <a:pt x="2048" y="1009"/>
                  </a:cubicBezTo>
                  <a:cubicBezTo>
                    <a:pt x="2080" y="473"/>
                    <a:pt x="1607" y="0"/>
                    <a:pt x="1040" y="0"/>
                  </a:cubicBez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60"/>
            <p:cNvSpPr/>
            <p:nvPr/>
          </p:nvSpPr>
          <p:spPr>
            <a:xfrm>
              <a:off x="-22705375" y="3321800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9" name="Google Shape;489;p60"/>
          <p:cNvGrpSpPr/>
          <p:nvPr/>
        </p:nvGrpSpPr>
        <p:grpSpPr>
          <a:xfrm>
            <a:off x="774028" y="2424546"/>
            <a:ext cx="271315" cy="251788"/>
            <a:chOff x="-22846356" y="3146758"/>
            <a:chExt cx="299300" cy="293425"/>
          </a:xfrm>
        </p:grpSpPr>
        <p:sp>
          <p:nvSpPr>
            <p:cNvPr id="490" name="Google Shape;490;p60"/>
            <p:cNvSpPr/>
            <p:nvPr/>
          </p:nvSpPr>
          <p:spPr>
            <a:xfrm>
              <a:off x="-22846356" y="3146758"/>
              <a:ext cx="299300" cy="293425"/>
            </a:xfrm>
            <a:custGeom>
              <a:avLst/>
              <a:gdLst/>
              <a:ahLst/>
              <a:cxnLst/>
              <a:rect l="l" t="t" r="r" b="b"/>
              <a:pathLst>
                <a:path w="11972" h="11737" extrusionOk="0">
                  <a:moveTo>
                    <a:pt x="3214" y="5522"/>
                  </a:moveTo>
                  <a:cubicBezTo>
                    <a:pt x="3403" y="5522"/>
                    <a:pt x="3560" y="5679"/>
                    <a:pt x="3560" y="5868"/>
                  </a:cubicBezTo>
                  <a:cubicBezTo>
                    <a:pt x="3560" y="6057"/>
                    <a:pt x="3403" y="6215"/>
                    <a:pt x="3214" y="6215"/>
                  </a:cubicBezTo>
                  <a:cubicBezTo>
                    <a:pt x="3024" y="6215"/>
                    <a:pt x="2867" y="6057"/>
                    <a:pt x="2867" y="5868"/>
                  </a:cubicBezTo>
                  <a:cubicBezTo>
                    <a:pt x="2867" y="5679"/>
                    <a:pt x="3024" y="5522"/>
                    <a:pt x="3214" y="5522"/>
                  </a:cubicBezTo>
                  <a:close/>
                  <a:moveTo>
                    <a:pt x="5986" y="2749"/>
                  </a:moveTo>
                  <a:cubicBezTo>
                    <a:pt x="6931" y="2749"/>
                    <a:pt x="7719" y="3537"/>
                    <a:pt x="7719" y="4482"/>
                  </a:cubicBezTo>
                  <a:cubicBezTo>
                    <a:pt x="7719" y="5427"/>
                    <a:pt x="6963" y="6215"/>
                    <a:pt x="5986" y="6215"/>
                  </a:cubicBezTo>
                  <a:cubicBezTo>
                    <a:pt x="5041" y="6215"/>
                    <a:pt x="4253" y="5427"/>
                    <a:pt x="4253" y="4482"/>
                  </a:cubicBezTo>
                  <a:cubicBezTo>
                    <a:pt x="4253" y="3537"/>
                    <a:pt x="5041" y="2749"/>
                    <a:pt x="5986" y="2749"/>
                  </a:cubicBezTo>
                  <a:close/>
                  <a:moveTo>
                    <a:pt x="8790" y="5522"/>
                  </a:moveTo>
                  <a:cubicBezTo>
                    <a:pt x="8979" y="5522"/>
                    <a:pt x="9136" y="5679"/>
                    <a:pt x="9136" y="5868"/>
                  </a:cubicBezTo>
                  <a:cubicBezTo>
                    <a:pt x="9136" y="6057"/>
                    <a:pt x="8979" y="6215"/>
                    <a:pt x="8790" y="6215"/>
                  </a:cubicBezTo>
                  <a:cubicBezTo>
                    <a:pt x="8569" y="6215"/>
                    <a:pt x="8412" y="6057"/>
                    <a:pt x="8412" y="5868"/>
                  </a:cubicBezTo>
                  <a:cubicBezTo>
                    <a:pt x="8412" y="5679"/>
                    <a:pt x="8569" y="5522"/>
                    <a:pt x="8790" y="5522"/>
                  </a:cubicBezTo>
                  <a:close/>
                  <a:moveTo>
                    <a:pt x="4600" y="7601"/>
                  </a:moveTo>
                  <a:cubicBezTo>
                    <a:pt x="4789" y="7601"/>
                    <a:pt x="4946" y="7759"/>
                    <a:pt x="4946" y="7948"/>
                  </a:cubicBezTo>
                  <a:cubicBezTo>
                    <a:pt x="4946" y="8168"/>
                    <a:pt x="4789" y="8326"/>
                    <a:pt x="4600" y="8326"/>
                  </a:cubicBezTo>
                  <a:cubicBezTo>
                    <a:pt x="4411" y="8326"/>
                    <a:pt x="4253" y="8168"/>
                    <a:pt x="4253" y="7948"/>
                  </a:cubicBezTo>
                  <a:cubicBezTo>
                    <a:pt x="4253" y="7759"/>
                    <a:pt x="4411" y="7601"/>
                    <a:pt x="4600" y="7601"/>
                  </a:cubicBezTo>
                  <a:close/>
                  <a:moveTo>
                    <a:pt x="6679" y="6939"/>
                  </a:moveTo>
                  <a:cubicBezTo>
                    <a:pt x="7278" y="6939"/>
                    <a:pt x="7719" y="7412"/>
                    <a:pt x="7719" y="7948"/>
                  </a:cubicBezTo>
                  <a:cubicBezTo>
                    <a:pt x="7719" y="8515"/>
                    <a:pt x="7246" y="8987"/>
                    <a:pt x="6679" y="8987"/>
                  </a:cubicBezTo>
                  <a:cubicBezTo>
                    <a:pt x="6080" y="8987"/>
                    <a:pt x="5671" y="8515"/>
                    <a:pt x="5671" y="7948"/>
                  </a:cubicBezTo>
                  <a:cubicBezTo>
                    <a:pt x="5671" y="7412"/>
                    <a:pt x="6143" y="6939"/>
                    <a:pt x="6679" y="6939"/>
                  </a:cubicBezTo>
                  <a:close/>
                  <a:moveTo>
                    <a:pt x="5309" y="1"/>
                  </a:moveTo>
                  <a:cubicBezTo>
                    <a:pt x="5222" y="1"/>
                    <a:pt x="5135" y="24"/>
                    <a:pt x="5072" y="71"/>
                  </a:cubicBezTo>
                  <a:cubicBezTo>
                    <a:pt x="4946" y="197"/>
                    <a:pt x="4946" y="449"/>
                    <a:pt x="5072" y="544"/>
                  </a:cubicBezTo>
                  <a:cubicBezTo>
                    <a:pt x="5356" y="828"/>
                    <a:pt x="5545" y="1080"/>
                    <a:pt x="5639" y="1363"/>
                  </a:cubicBezTo>
                  <a:cubicBezTo>
                    <a:pt x="5356" y="1426"/>
                    <a:pt x="5041" y="1458"/>
                    <a:pt x="4757" y="1552"/>
                  </a:cubicBezTo>
                  <a:cubicBezTo>
                    <a:pt x="4474" y="1017"/>
                    <a:pt x="4096" y="796"/>
                    <a:pt x="3592" y="576"/>
                  </a:cubicBezTo>
                  <a:cubicBezTo>
                    <a:pt x="3552" y="560"/>
                    <a:pt x="3507" y="552"/>
                    <a:pt x="3460" y="552"/>
                  </a:cubicBezTo>
                  <a:cubicBezTo>
                    <a:pt x="3320" y="552"/>
                    <a:pt x="3166" y="623"/>
                    <a:pt x="3119" y="765"/>
                  </a:cubicBezTo>
                  <a:cubicBezTo>
                    <a:pt x="3024" y="922"/>
                    <a:pt x="3119" y="1143"/>
                    <a:pt x="3277" y="1206"/>
                  </a:cubicBezTo>
                  <a:cubicBezTo>
                    <a:pt x="3623" y="1363"/>
                    <a:pt x="3907" y="1552"/>
                    <a:pt x="4064" y="1804"/>
                  </a:cubicBezTo>
                  <a:cubicBezTo>
                    <a:pt x="3781" y="1930"/>
                    <a:pt x="3529" y="2088"/>
                    <a:pt x="3308" y="2245"/>
                  </a:cubicBezTo>
                  <a:cubicBezTo>
                    <a:pt x="2867" y="1836"/>
                    <a:pt x="2394" y="1773"/>
                    <a:pt x="1890" y="1741"/>
                  </a:cubicBezTo>
                  <a:cubicBezTo>
                    <a:pt x="1701" y="1741"/>
                    <a:pt x="1544" y="1836"/>
                    <a:pt x="1481" y="2056"/>
                  </a:cubicBezTo>
                  <a:cubicBezTo>
                    <a:pt x="1481" y="2245"/>
                    <a:pt x="1607" y="2403"/>
                    <a:pt x="1796" y="2434"/>
                  </a:cubicBezTo>
                  <a:cubicBezTo>
                    <a:pt x="2205" y="2466"/>
                    <a:pt x="2489" y="2529"/>
                    <a:pt x="2741" y="2718"/>
                  </a:cubicBezTo>
                  <a:cubicBezTo>
                    <a:pt x="2552" y="2907"/>
                    <a:pt x="2363" y="3159"/>
                    <a:pt x="2205" y="3379"/>
                  </a:cubicBezTo>
                  <a:cubicBezTo>
                    <a:pt x="1949" y="3294"/>
                    <a:pt x="1725" y="3260"/>
                    <a:pt x="1508" y="3260"/>
                  </a:cubicBezTo>
                  <a:cubicBezTo>
                    <a:pt x="1243" y="3260"/>
                    <a:pt x="987" y="3310"/>
                    <a:pt x="693" y="3379"/>
                  </a:cubicBezTo>
                  <a:cubicBezTo>
                    <a:pt x="504" y="3411"/>
                    <a:pt x="441" y="3631"/>
                    <a:pt x="473" y="3821"/>
                  </a:cubicBezTo>
                  <a:cubicBezTo>
                    <a:pt x="498" y="3970"/>
                    <a:pt x="621" y="4060"/>
                    <a:pt x="781" y="4060"/>
                  </a:cubicBezTo>
                  <a:cubicBezTo>
                    <a:pt x="823" y="4060"/>
                    <a:pt x="868" y="4054"/>
                    <a:pt x="914" y="4041"/>
                  </a:cubicBezTo>
                  <a:cubicBezTo>
                    <a:pt x="1160" y="3979"/>
                    <a:pt x="1366" y="3931"/>
                    <a:pt x="1567" y="3931"/>
                  </a:cubicBezTo>
                  <a:cubicBezTo>
                    <a:pt x="1674" y="3931"/>
                    <a:pt x="1780" y="3945"/>
                    <a:pt x="1890" y="3978"/>
                  </a:cubicBezTo>
                  <a:cubicBezTo>
                    <a:pt x="1764" y="4262"/>
                    <a:pt x="1638" y="4514"/>
                    <a:pt x="1607" y="4797"/>
                  </a:cubicBezTo>
                  <a:cubicBezTo>
                    <a:pt x="1071" y="4797"/>
                    <a:pt x="630" y="4986"/>
                    <a:pt x="189" y="5301"/>
                  </a:cubicBezTo>
                  <a:cubicBezTo>
                    <a:pt x="32" y="5427"/>
                    <a:pt x="0" y="5616"/>
                    <a:pt x="126" y="5774"/>
                  </a:cubicBezTo>
                  <a:cubicBezTo>
                    <a:pt x="186" y="5874"/>
                    <a:pt x="296" y="5935"/>
                    <a:pt x="409" y="5935"/>
                  </a:cubicBezTo>
                  <a:cubicBezTo>
                    <a:pt x="474" y="5935"/>
                    <a:pt x="541" y="5915"/>
                    <a:pt x="599" y="5868"/>
                  </a:cubicBezTo>
                  <a:cubicBezTo>
                    <a:pt x="914" y="5616"/>
                    <a:pt x="1166" y="5459"/>
                    <a:pt x="1481" y="5459"/>
                  </a:cubicBezTo>
                  <a:cubicBezTo>
                    <a:pt x="1481" y="5585"/>
                    <a:pt x="1449" y="5742"/>
                    <a:pt x="1449" y="5868"/>
                  </a:cubicBezTo>
                  <a:cubicBezTo>
                    <a:pt x="1449" y="6026"/>
                    <a:pt x="1449" y="6183"/>
                    <a:pt x="1481" y="6341"/>
                  </a:cubicBezTo>
                  <a:cubicBezTo>
                    <a:pt x="945" y="6530"/>
                    <a:pt x="662" y="6876"/>
                    <a:pt x="347" y="7318"/>
                  </a:cubicBezTo>
                  <a:cubicBezTo>
                    <a:pt x="221" y="7475"/>
                    <a:pt x="284" y="7664"/>
                    <a:pt x="441" y="7790"/>
                  </a:cubicBezTo>
                  <a:cubicBezTo>
                    <a:pt x="507" y="7843"/>
                    <a:pt x="584" y="7868"/>
                    <a:pt x="658" y="7868"/>
                  </a:cubicBezTo>
                  <a:cubicBezTo>
                    <a:pt x="761" y="7868"/>
                    <a:pt x="859" y="7819"/>
                    <a:pt x="914" y="7727"/>
                  </a:cubicBezTo>
                  <a:cubicBezTo>
                    <a:pt x="1134" y="7349"/>
                    <a:pt x="1323" y="7129"/>
                    <a:pt x="1607" y="7002"/>
                  </a:cubicBezTo>
                  <a:cubicBezTo>
                    <a:pt x="1701" y="7286"/>
                    <a:pt x="1764" y="7570"/>
                    <a:pt x="1922" y="7822"/>
                  </a:cubicBezTo>
                  <a:cubicBezTo>
                    <a:pt x="1481" y="8200"/>
                    <a:pt x="1323" y="8609"/>
                    <a:pt x="1166" y="9145"/>
                  </a:cubicBezTo>
                  <a:cubicBezTo>
                    <a:pt x="1134" y="9334"/>
                    <a:pt x="1260" y="9523"/>
                    <a:pt x="1418" y="9554"/>
                  </a:cubicBezTo>
                  <a:cubicBezTo>
                    <a:pt x="1452" y="9566"/>
                    <a:pt x="1486" y="9571"/>
                    <a:pt x="1519" y="9571"/>
                  </a:cubicBezTo>
                  <a:cubicBezTo>
                    <a:pt x="1671" y="9571"/>
                    <a:pt x="1807" y="9463"/>
                    <a:pt x="1859" y="9334"/>
                  </a:cubicBezTo>
                  <a:cubicBezTo>
                    <a:pt x="1953" y="8924"/>
                    <a:pt x="2048" y="8672"/>
                    <a:pt x="2268" y="8420"/>
                  </a:cubicBezTo>
                  <a:cubicBezTo>
                    <a:pt x="2426" y="8672"/>
                    <a:pt x="2646" y="8893"/>
                    <a:pt x="2835" y="9082"/>
                  </a:cubicBezTo>
                  <a:cubicBezTo>
                    <a:pt x="2520" y="9554"/>
                    <a:pt x="2552" y="10027"/>
                    <a:pt x="2583" y="10594"/>
                  </a:cubicBezTo>
                  <a:cubicBezTo>
                    <a:pt x="2583" y="10783"/>
                    <a:pt x="2741" y="10909"/>
                    <a:pt x="2961" y="10909"/>
                  </a:cubicBezTo>
                  <a:lnTo>
                    <a:pt x="2993" y="10909"/>
                  </a:lnTo>
                  <a:cubicBezTo>
                    <a:pt x="3182" y="10909"/>
                    <a:pt x="3308" y="10720"/>
                    <a:pt x="3308" y="10500"/>
                  </a:cubicBezTo>
                  <a:cubicBezTo>
                    <a:pt x="3277" y="10090"/>
                    <a:pt x="3277" y="9806"/>
                    <a:pt x="3371" y="9523"/>
                  </a:cubicBezTo>
                  <a:cubicBezTo>
                    <a:pt x="3623" y="9680"/>
                    <a:pt x="3844" y="9838"/>
                    <a:pt x="4127" y="9964"/>
                  </a:cubicBezTo>
                  <a:cubicBezTo>
                    <a:pt x="4001" y="10500"/>
                    <a:pt x="4159" y="10941"/>
                    <a:pt x="4411" y="11445"/>
                  </a:cubicBezTo>
                  <a:cubicBezTo>
                    <a:pt x="4452" y="11589"/>
                    <a:pt x="4561" y="11652"/>
                    <a:pt x="4684" y="11652"/>
                  </a:cubicBezTo>
                  <a:cubicBezTo>
                    <a:pt x="4749" y="11652"/>
                    <a:pt x="4818" y="11635"/>
                    <a:pt x="4883" y="11602"/>
                  </a:cubicBezTo>
                  <a:cubicBezTo>
                    <a:pt x="5041" y="11539"/>
                    <a:pt x="5104" y="11350"/>
                    <a:pt x="5041" y="11130"/>
                  </a:cubicBezTo>
                  <a:cubicBezTo>
                    <a:pt x="4883" y="10783"/>
                    <a:pt x="4757" y="10500"/>
                    <a:pt x="4789" y="10184"/>
                  </a:cubicBezTo>
                  <a:lnTo>
                    <a:pt x="4789" y="10184"/>
                  </a:lnTo>
                  <a:cubicBezTo>
                    <a:pt x="5072" y="10279"/>
                    <a:pt x="5356" y="10311"/>
                    <a:pt x="5671" y="10342"/>
                  </a:cubicBezTo>
                  <a:cubicBezTo>
                    <a:pt x="5734" y="10909"/>
                    <a:pt x="6049" y="11256"/>
                    <a:pt x="6427" y="11665"/>
                  </a:cubicBezTo>
                  <a:cubicBezTo>
                    <a:pt x="6474" y="11712"/>
                    <a:pt x="6561" y="11736"/>
                    <a:pt x="6651" y="11736"/>
                  </a:cubicBezTo>
                  <a:cubicBezTo>
                    <a:pt x="6742" y="11736"/>
                    <a:pt x="6837" y="11712"/>
                    <a:pt x="6900" y="11665"/>
                  </a:cubicBezTo>
                  <a:cubicBezTo>
                    <a:pt x="6994" y="11539"/>
                    <a:pt x="6994" y="11287"/>
                    <a:pt x="6900" y="11193"/>
                  </a:cubicBezTo>
                  <a:cubicBezTo>
                    <a:pt x="6616" y="10909"/>
                    <a:pt x="6427" y="10657"/>
                    <a:pt x="6333" y="10342"/>
                  </a:cubicBezTo>
                  <a:cubicBezTo>
                    <a:pt x="6616" y="10311"/>
                    <a:pt x="6931" y="10279"/>
                    <a:pt x="7215" y="10184"/>
                  </a:cubicBezTo>
                  <a:cubicBezTo>
                    <a:pt x="7467" y="10720"/>
                    <a:pt x="7876" y="10941"/>
                    <a:pt x="8380" y="11130"/>
                  </a:cubicBezTo>
                  <a:cubicBezTo>
                    <a:pt x="8424" y="11156"/>
                    <a:pt x="8474" y="11167"/>
                    <a:pt x="8526" y="11167"/>
                  </a:cubicBezTo>
                  <a:cubicBezTo>
                    <a:pt x="8662" y="11167"/>
                    <a:pt x="8807" y="11086"/>
                    <a:pt x="8853" y="10972"/>
                  </a:cubicBezTo>
                  <a:cubicBezTo>
                    <a:pt x="8947" y="10815"/>
                    <a:pt x="8853" y="10594"/>
                    <a:pt x="8695" y="10500"/>
                  </a:cubicBezTo>
                  <a:cubicBezTo>
                    <a:pt x="8349" y="10374"/>
                    <a:pt x="8065" y="10184"/>
                    <a:pt x="7908" y="9932"/>
                  </a:cubicBezTo>
                  <a:cubicBezTo>
                    <a:pt x="8191" y="9806"/>
                    <a:pt x="8412" y="9649"/>
                    <a:pt x="8664" y="9491"/>
                  </a:cubicBezTo>
                  <a:cubicBezTo>
                    <a:pt x="9105" y="9901"/>
                    <a:pt x="9578" y="9964"/>
                    <a:pt x="10082" y="9995"/>
                  </a:cubicBezTo>
                  <a:lnTo>
                    <a:pt x="10113" y="9995"/>
                  </a:lnTo>
                  <a:cubicBezTo>
                    <a:pt x="10302" y="9995"/>
                    <a:pt x="10428" y="9869"/>
                    <a:pt x="10460" y="9680"/>
                  </a:cubicBezTo>
                  <a:cubicBezTo>
                    <a:pt x="10460" y="9491"/>
                    <a:pt x="10365" y="9334"/>
                    <a:pt x="10145" y="9302"/>
                  </a:cubicBezTo>
                  <a:cubicBezTo>
                    <a:pt x="9767" y="9239"/>
                    <a:pt x="9483" y="9208"/>
                    <a:pt x="9199" y="9019"/>
                  </a:cubicBezTo>
                  <a:cubicBezTo>
                    <a:pt x="9388" y="8830"/>
                    <a:pt x="9609" y="8578"/>
                    <a:pt x="9767" y="8357"/>
                  </a:cubicBezTo>
                  <a:cubicBezTo>
                    <a:pt x="9980" y="8437"/>
                    <a:pt x="10181" y="8466"/>
                    <a:pt x="10384" y="8466"/>
                  </a:cubicBezTo>
                  <a:cubicBezTo>
                    <a:pt x="10660" y="8466"/>
                    <a:pt x="10938" y="8412"/>
                    <a:pt x="11247" y="8357"/>
                  </a:cubicBezTo>
                  <a:cubicBezTo>
                    <a:pt x="11468" y="8294"/>
                    <a:pt x="11531" y="8105"/>
                    <a:pt x="11499" y="7916"/>
                  </a:cubicBezTo>
                  <a:cubicBezTo>
                    <a:pt x="11472" y="7751"/>
                    <a:pt x="11300" y="7658"/>
                    <a:pt x="11131" y="7658"/>
                  </a:cubicBezTo>
                  <a:cubicBezTo>
                    <a:pt x="11107" y="7658"/>
                    <a:pt x="11082" y="7660"/>
                    <a:pt x="11058" y="7664"/>
                  </a:cubicBezTo>
                  <a:cubicBezTo>
                    <a:pt x="10806" y="7748"/>
                    <a:pt x="10596" y="7804"/>
                    <a:pt x="10391" y="7804"/>
                  </a:cubicBezTo>
                  <a:cubicBezTo>
                    <a:pt x="10288" y="7804"/>
                    <a:pt x="10187" y="7790"/>
                    <a:pt x="10082" y="7759"/>
                  </a:cubicBezTo>
                  <a:cubicBezTo>
                    <a:pt x="10208" y="7475"/>
                    <a:pt x="10302" y="7192"/>
                    <a:pt x="10365" y="6939"/>
                  </a:cubicBezTo>
                  <a:lnTo>
                    <a:pt x="10397" y="6939"/>
                  </a:lnTo>
                  <a:cubicBezTo>
                    <a:pt x="10932" y="6939"/>
                    <a:pt x="11342" y="6687"/>
                    <a:pt x="11751" y="6372"/>
                  </a:cubicBezTo>
                  <a:cubicBezTo>
                    <a:pt x="11940" y="6246"/>
                    <a:pt x="11972" y="6057"/>
                    <a:pt x="11846" y="5900"/>
                  </a:cubicBezTo>
                  <a:cubicBezTo>
                    <a:pt x="11789" y="5843"/>
                    <a:pt x="11687" y="5798"/>
                    <a:pt x="11580" y="5798"/>
                  </a:cubicBezTo>
                  <a:cubicBezTo>
                    <a:pt x="11509" y="5798"/>
                    <a:pt x="11436" y="5818"/>
                    <a:pt x="11373" y="5868"/>
                  </a:cubicBezTo>
                  <a:cubicBezTo>
                    <a:pt x="11058" y="6120"/>
                    <a:pt x="10775" y="6278"/>
                    <a:pt x="10460" y="6278"/>
                  </a:cubicBezTo>
                  <a:cubicBezTo>
                    <a:pt x="10460" y="6152"/>
                    <a:pt x="10491" y="5994"/>
                    <a:pt x="10491" y="5868"/>
                  </a:cubicBezTo>
                  <a:cubicBezTo>
                    <a:pt x="10491" y="5711"/>
                    <a:pt x="10491" y="5553"/>
                    <a:pt x="10460" y="5396"/>
                  </a:cubicBezTo>
                  <a:cubicBezTo>
                    <a:pt x="11027" y="5207"/>
                    <a:pt x="11279" y="4860"/>
                    <a:pt x="11594" y="4419"/>
                  </a:cubicBezTo>
                  <a:cubicBezTo>
                    <a:pt x="11720" y="4262"/>
                    <a:pt x="11688" y="4073"/>
                    <a:pt x="11531" y="3947"/>
                  </a:cubicBezTo>
                  <a:cubicBezTo>
                    <a:pt x="11465" y="3894"/>
                    <a:pt x="11394" y="3869"/>
                    <a:pt x="11324" y="3869"/>
                  </a:cubicBezTo>
                  <a:cubicBezTo>
                    <a:pt x="11226" y="3869"/>
                    <a:pt x="11132" y="3918"/>
                    <a:pt x="11058" y="4010"/>
                  </a:cubicBezTo>
                  <a:cubicBezTo>
                    <a:pt x="10838" y="4388"/>
                    <a:pt x="10617" y="4608"/>
                    <a:pt x="10365" y="4734"/>
                  </a:cubicBezTo>
                  <a:cubicBezTo>
                    <a:pt x="10271" y="4451"/>
                    <a:pt x="10176" y="4167"/>
                    <a:pt x="10019" y="3915"/>
                  </a:cubicBezTo>
                  <a:cubicBezTo>
                    <a:pt x="10460" y="3537"/>
                    <a:pt x="10617" y="3127"/>
                    <a:pt x="10775" y="2592"/>
                  </a:cubicBezTo>
                  <a:cubicBezTo>
                    <a:pt x="10806" y="2403"/>
                    <a:pt x="10712" y="2214"/>
                    <a:pt x="10554" y="2182"/>
                  </a:cubicBezTo>
                  <a:cubicBezTo>
                    <a:pt x="10520" y="2171"/>
                    <a:pt x="10485" y="2166"/>
                    <a:pt x="10450" y="2166"/>
                  </a:cubicBezTo>
                  <a:cubicBezTo>
                    <a:pt x="10292" y="2166"/>
                    <a:pt x="10139" y="2274"/>
                    <a:pt x="10113" y="2403"/>
                  </a:cubicBezTo>
                  <a:cubicBezTo>
                    <a:pt x="9987" y="2812"/>
                    <a:pt x="9924" y="3064"/>
                    <a:pt x="9672" y="3316"/>
                  </a:cubicBezTo>
                  <a:cubicBezTo>
                    <a:pt x="9515" y="3064"/>
                    <a:pt x="9325" y="2844"/>
                    <a:pt x="9136" y="2655"/>
                  </a:cubicBezTo>
                  <a:cubicBezTo>
                    <a:pt x="9451" y="2182"/>
                    <a:pt x="9388" y="1710"/>
                    <a:pt x="9357" y="1143"/>
                  </a:cubicBezTo>
                  <a:cubicBezTo>
                    <a:pt x="9357" y="954"/>
                    <a:pt x="9168" y="828"/>
                    <a:pt x="8979" y="828"/>
                  </a:cubicBezTo>
                  <a:cubicBezTo>
                    <a:pt x="8790" y="828"/>
                    <a:pt x="8664" y="1017"/>
                    <a:pt x="8664" y="1237"/>
                  </a:cubicBezTo>
                  <a:cubicBezTo>
                    <a:pt x="8695" y="1647"/>
                    <a:pt x="8695" y="1930"/>
                    <a:pt x="8569" y="2214"/>
                  </a:cubicBezTo>
                  <a:cubicBezTo>
                    <a:pt x="8349" y="2056"/>
                    <a:pt x="8097" y="1899"/>
                    <a:pt x="7813" y="1773"/>
                  </a:cubicBezTo>
                  <a:cubicBezTo>
                    <a:pt x="7939" y="1237"/>
                    <a:pt x="7782" y="796"/>
                    <a:pt x="7561" y="292"/>
                  </a:cubicBezTo>
                  <a:cubicBezTo>
                    <a:pt x="7493" y="178"/>
                    <a:pt x="7375" y="97"/>
                    <a:pt x="7243" y="97"/>
                  </a:cubicBezTo>
                  <a:cubicBezTo>
                    <a:pt x="7193" y="97"/>
                    <a:pt x="7141" y="108"/>
                    <a:pt x="7089" y="134"/>
                  </a:cubicBezTo>
                  <a:cubicBezTo>
                    <a:pt x="6931" y="197"/>
                    <a:pt x="6837" y="386"/>
                    <a:pt x="6931" y="607"/>
                  </a:cubicBezTo>
                  <a:cubicBezTo>
                    <a:pt x="7089" y="954"/>
                    <a:pt x="7215" y="1237"/>
                    <a:pt x="7152" y="1552"/>
                  </a:cubicBezTo>
                  <a:cubicBezTo>
                    <a:pt x="6900" y="1458"/>
                    <a:pt x="6616" y="1426"/>
                    <a:pt x="6301" y="1395"/>
                  </a:cubicBezTo>
                  <a:cubicBezTo>
                    <a:pt x="6206" y="828"/>
                    <a:pt x="5891" y="481"/>
                    <a:pt x="5545" y="71"/>
                  </a:cubicBezTo>
                  <a:cubicBezTo>
                    <a:pt x="5482" y="24"/>
                    <a:pt x="5395" y="1"/>
                    <a:pt x="5309" y="1"/>
                  </a:cubicBez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60"/>
            <p:cNvSpPr/>
            <p:nvPr/>
          </p:nvSpPr>
          <p:spPr>
            <a:xfrm>
              <a:off x="-22740025" y="3217825"/>
              <a:ext cx="52000" cy="51225"/>
            </a:xfrm>
            <a:custGeom>
              <a:avLst/>
              <a:gdLst/>
              <a:ahLst/>
              <a:cxnLst/>
              <a:rect l="l" t="t" r="r" b="b"/>
              <a:pathLst>
                <a:path w="2080" h="2049" extrusionOk="0">
                  <a:moveTo>
                    <a:pt x="1040" y="0"/>
                  </a:moveTo>
                  <a:cubicBezTo>
                    <a:pt x="441" y="0"/>
                    <a:pt x="0" y="473"/>
                    <a:pt x="0" y="1009"/>
                  </a:cubicBezTo>
                  <a:cubicBezTo>
                    <a:pt x="0" y="1607"/>
                    <a:pt x="473" y="2048"/>
                    <a:pt x="1040" y="2048"/>
                  </a:cubicBezTo>
                  <a:cubicBezTo>
                    <a:pt x="1607" y="2048"/>
                    <a:pt x="2048" y="1576"/>
                    <a:pt x="2048" y="1009"/>
                  </a:cubicBezTo>
                  <a:cubicBezTo>
                    <a:pt x="2080" y="473"/>
                    <a:pt x="1607" y="0"/>
                    <a:pt x="1040" y="0"/>
                  </a:cubicBez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60"/>
            <p:cNvSpPr/>
            <p:nvPr/>
          </p:nvSpPr>
          <p:spPr>
            <a:xfrm>
              <a:off x="-22705375" y="3321800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3" name="Google Shape;493;p60"/>
          <p:cNvGrpSpPr/>
          <p:nvPr/>
        </p:nvGrpSpPr>
        <p:grpSpPr>
          <a:xfrm>
            <a:off x="774028" y="2861021"/>
            <a:ext cx="271315" cy="251788"/>
            <a:chOff x="-22846356" y="3146758"/>
            <a:chExt cx="299300" cy="293425"/>
          </a:xfrm>
        </p:grpSpPr>
        <p:sp>
          <p:nvSpPr>
            <p:cNvPr id="494" name="Google Shape;494;p60"/>
            <p:cNvSpPr/>
            <p:nvPr/>
          </p:nvSpPr>
          <p:spPr>
            <a:xfrm>
              <a:off x="-22846356" y="3146758"/>
              <a:ext cx="299300" cy="293425"/>
            </a:xfrm>
            <a:custGeom>
              <a:avLst/>
              <a:gdLst/>
              <a:ahLst/>
              <a:cxnLst/>
              <a:rect l="l" t="t" r="r" b="b"/>
              <a:pathLst>
                <a:path w="11972" h="11737" extrusionOk="0">
                  <a:moveTo>
                    <a:pt x="3214" y="5522"/>
                  </a:moveTo>
                  <a:cubicBezTo>
                    <a:pt x="3403" y="5522"/>
                    <a:pt x="3560" y="5679"/>
                    <a:pt x="3560" y="5868"/>
                  </a:cubicBezTo>
                  <a:cubicBezTo>
                    <a:pt x="3560" y="6057"/>
                    <a:pt x="3403" y="6215"/>
                    <a:pt x="3214" y="6215"/>
                  </a:cubicBezTo>
                  <a:cubicBezTo>
                    <a:pt x="3024" y="6215"/>
                    <a:pt x="2867" y="6057"/>
                    <a:pt x="2867" y="5868"/>
                  </a:cubicBezTo>
                  <a:cubicBezTo>
                    <a:pt x="2867" y="5679"/>
                    <a:pt x="3024" y="5522"/>
                    <a:pt x="3214" y="5522"/>
                  </a:cubicBezTo>
                  <a:close/>
                  <a:moveTo>
                    <a:pt x="5986" y="2749"/>
                  </a:moveTo>
                  <a:cubicBezTo>
                    <a:pt x="6931" y="2749"/>
                    <a:pt x="7719" y="3537"/>
                    <a:pt x="7719" y="4482"/>
                  </a:cubicBezTo>
                  <a:cubicBezTo>
                    <a:pt x="7719" y="5427"/>
                    <a:pt x="6963" y="6215"/>
                    <a:pt x="5986" y="6215"/>
                  </a:cubicBezTo>
                  <a:cubicBezTo>
                    <a:pt x="5041" y="6215"/>
                    <a:pt x="4253" y="5427"/>
                    <a:pt x="4253" y="4482"/>
                  </a:cubicBezTo>
                  <a:cubicBezTo>
                    <a:pt x="4253" y="3537"/>
                    <a:pt x="5041" y="2749"/>
                    <a:pt x="5986" y="2749"/>
                  </a:cubicBezTo>
                  <a:close/>
                  <a:moveTo>
                    <a:pt x="8790" y="5522"/>
                  </a:moveTo>
                  <a:cubicBezTo>
                    <a:pt x="8979" y="5522"/>
                    <a:pt x="9136" y="5679"/>
                    <a:pt x="9136" y="5868"/>
                  </a:cubicBezTo>
                  <a:cubicBezTo>
                    <a:pt x="9136" y="6057"/>
                    <a:pt x="8979" y="6215"/>
                    <a:pt x="8790" y="6215"/>
                  </a:cubicBezTo>
                  <a:cubicBezTo>
                    <a:pt x="8569" y="6215"/>
                    <a:pt x="8412" y="6057"/>
                    <a:pt x="8412" y="5868"/>
                  </a:cubicBezTo>
                  <a:cubicBezTo>
                    <a:pt x="8412" y="5679"/>
                    <a:pt x="8569" y="5522"/>
                    <a:pt x="8790" y="5522"/>
                  </a:cubicBezTo>
                  <a:close/>
                  <a:moveTo>
                    <a:pt x="4600" y="7601"/>
                  </a:moveTo>
                  <a:cubicBezTo>
                    <a:pt x="4789" y="7601"/>
                    <a:pt x="4946" y="7759"/>
                    <a:pt x="4946" y="7948"/>
                  </a:cubicBezTo>
                  <a:cubicBezTo>
                    <a:pt x="4946" y="8168"/>
                    <a:pt x="4789" y="8326"/>
                    <a:pt x="4600" y="8326"/>
                  </a:cubicBezTo>
                  <a:cubicBezTo>
                    <a:pt x="4411" y="8326"/>
                    <a:pt x="4253" y="8168"/>
                    <a:pt x="4253" y="7948"/>
                  </a:cubicBezTo>
                  <a:cubicBezTo>
                    <a:pt x="4253" y="7759"/>
                    <a:pt x="4411" y="7601"/>
                    <a:pt x="4600" y="7601"/>
                  </a:cubicBezTo>
                  <a:close/>
                  <a:moveTo>
                    <a:pt x="6679" y="6939"/>
                  </a:moveTo>
                  <a:cubicBezTo>
                    <a:pt x="7278" y="6939"/>
                    <a:pt x="7719" y="7412"/>
                    <a:pt x="7719" y="7948"/>
                  </a:cubicBezTo>
                  <a:cubicBezTo>
                    <a:pt x="7719" y="8515"/>
                    <a:pt x="7246" y="8987"/>
                    <a:pt x="6679" y="8987"/>
                  </a:cubicBezTo>
                  <a:cubicBezTo>
                    <a:pt x="6080" y="8987"/>
                    <a:pt x="5671" y="8515"/>
                    <a:pt x="5671" y="7948"/>
                  </a:cubicBezTo>
                  <a:cubicBezTo>
                    <a:pt x="5671" y="7412"/>
                    <a:pt x="6143" y="6939"/>
                    <a:pt x="6679" y="6939"/>
                  </a:cubicBezTo>
                  <a:close/>
                  <a:moveTo>
                    <a:pt x="5309" y="1"/>
                  </a:moveTo>
                  <a:cubicBezTo>
                    <a:pt x="5222" y="1"/>
                    <a:pt x="5135" y="24"/>
                    <a:pt x="5072" y="71"/>
                  </a:cubicBezTo>
                  <a:cubicBezTo>
                    <a:pt x="4946" y="197"/>
                    <a:pt x="4946" y="449"/>
                    <a:pt x="5072" y="544"/>
                  </a:cubicBezTo>
                  <a:cubicBezTo>
                    <a:pt x="5356" y="828"/>
                    <a:pt x="5545" y="1080"/>
                    <a:pt x="5639" y="1363"/>
                  </a:cubicBezTo>
                  <a:cubicBezTo>
                    <a:pt x="5356" y="1426"/>
                    <a:pt x="5041" y="1458"/>
                    <a:pt x="4757" y="1552"/>
                  </a:cubicBezTo>
                  <a:cubicBezTo>
                    <a:pt x="4474" y="1017"/>
                    <a:pt x="4096" y="796"/>
                    <a:pt x="3592" y="576"/>
                  </a:cubicBezTo>
                  <a:cubicBezTo>
                    <a:pt x="3552" y="560"/>
                    <a:pt x="3507" y="552"/>
                    <a:pt x="3460" y="552"/>
                  </a:cubicBezTo>
                  <a:cubicBezTo>
                    <a:pt x="3320" y="552"/>
                    <a:pt x="3166" y="623"/>
                    <a:pt x="3119" y="765"/>
                  </a:cubicBezTo>
                  <a:cubicBezTo>
                    <a:pt x="3024" y="922"/>
                    <a:pt x="3119" y="1143"/>
                    <a:pt x="3277" y="1206"/>
                  </a:cubicBezTo>
                  <a:cubicBezTo>
                    <a:pt x="3623" y="1363"/>
                    <a:pt x="3907" y="1552"/>
                    <a:pt x="4064" y="1804"/>
                  </a:cubicBezTo>
                  <a:cubicBezTo>
                    <a:pt x="3781" y="1930"/>
                    <a:pt x="3529" y="2088"/>
                    <a:pt x="3308" y="2245"/>
                  </a:cubicBezTo>
                  <a:cubicBezTo>
                    <a:pt x="2867" y="1836"/>
                    <a:pt x="2394" y="1773"/>
                    <a:pt x="1890" y="1741"/>
                  </a:cubicBezTo>
                  <a:cubicBezTo>
                    <a:pt x="1701" y="1741"/>
                    <a:pt x="1544" y="1836"/>
                    <a:pt x="1481" y="2056"/>
                  </a:cubicBezTo>
                  <a:cubicBezTo>
                    <a:pt x="1481" y="2245"/>
                    <a:pt x="1607" y="2403"/>
                    <a:pt x="1796" y="2434"/>
                  </a:cubicBezTo>
                  <a:cubicBezTo>
                    <a:pt x="2205" y="2466"/>
                    <a:pt x="2489" y="2529"/>
                    <a:pt x="2741" y="2718"/>
                  </a:cubicBezTo>
                  <a:cubicBezTo>
                    <a:pt x="2552" y="2907"/>
                    <a:pt x="2363" y="3159"/>
                    <a:pt x="2205" y="3379"/>
                  </a:cubicBezTo>
                  <a:cubicBezTo>
                    <a:pt x="1949" y="3294"/>
                    <a:pt x="1725" y="3260"/>
                    <a:pt x="1508" y="3260"/>
                  </a:cubicBezTo>
                  <a:cubicBezTo>
                    <a:pt x="1243" y="3260"/>
                    <a:pt x="987" y="3310"/>
                    <a:pt x="693" y="3379"/>
                  </a:cubicBezTo>
                  <a:cubicBezTo>
                    <a:pt x="504" y="3411"/>
                    <a:pt x="441" y="3631"/>
                    <a:pt x="473" y="3821"/>
                  </a:cubicBezTo>
                  <a:cubicBezTo>
                    <a:pt x="498" y="3970"/>
                    <a:pt x="621" y="4060"/>
                    <a:pt x="781" y="4060"/>
                  </a:cubicBezTo>
                  <a:cubicBezTo>
                    <a:pt x="823" y="4060"/>
                    <a:pt x="868" y="4054"/>
                    <a:pt x="914" y="4041"/>
                  </a:cubicBezTo>
                  <a:cubicBezTo>
                    <a:pt x="1160" y="3979"/>
                    <a:pt x="1366" y="3931"/>
                    <a:pt x="1567" y="3931"/>
                  </a:cubicBezTo>
                  <a:cubicBezTo>
                    <a:pt x="1674" y="3931"/>
                    <a:pt x="1780" y="3945"/>
                    <a:pt x="1890" y="3978"/>
                  </a:cubicBezTo>
                  <a:cubicBezTo>
                    <a:pt x="1764" y="4262"/>
                    <a:pt x="1638" y="4514"/>
                    <a:pt x="1607" y="4797"/>
                  </a:cubicBezTo>
                  <a:cubicBezTo>
                    <a:pt x="1071" y="4797"/>
                    <a:pt x="630" y="4986"/>
                    <a:pt x="189" y="5301"/>
                  </a:cubicBezTo>
                  <a:cubicBezTo>
                    <a:pt x="32" y="5427"/>
                    <a:pt x="0" y="5616"/>
                    <a:pt x="126" y="5774"/>
                  </a:cubicBezTo>
                  <a:cubicBezTo>
                    <a:pt x="186" y="5874"/>
                    <a:pt x="296" y="5935"/>
                    <a:pt x="409" y="5935"/>
                  </a:cubicBezTo>
                  <a:cubicBezTo>
                    <a:pt x="474" y="5935"/>
                    <a:pt x="541" y="5915"/>
                    <a:pt x="599" y="5868"/>
                  </a:cubicBezTo>
                  <a:cubicBezTo>
                    <a:pt x="914" y="5616"/>
                    <a:pt x="1166" y="5459"/>
                    <a:pt x="1481" y="5459"/>
                  </a:cubicBezTo>
                  <a:cubicBezTo>
                    <a:pt x="1481" y="5585"/>
                    <a:pt x="1449" y="5742"/>
                    <a:pt x="1449" y="5868"/>
                  </a:cubicBezTo>
                  <a:cubicBezTo>
                    <a:pt x="1449" y="6026"/>
                    <a:pt x="1449" y="6183"/>
                    <a:pt x="1481" y="6341"/>
                  </a:cubicBezTo>
                  <a:cubicBezTo>
                    <a:pt x="945" y="6530"/>
                    <a:pt x="662" y="6876"/>
                    <a:pt x="347" y="7318"/>
                  </a:cubicBezTo>
                  <a:cubicBezTo>
                    <a:pt x="221" y="7475"/>
                    <a:pt x="284" y="7664"/>
                    <a:pt x="441" y="7790"/>
                  </a:cubicBezTo>
                  <a:cubicBezTo>
                    <a:pt x="507" y="7843"/>
                    <a:pt x="584" y="7868"/>
                    <a:pt x="658" y="7868"/>
                  </a:cubicBezTo>
                  <a:cubicBezTo>
                    <a:pt x="761" y="7868"/>
                    <a:pt x="859" y="7819"/>
                    <a:pt x="914" y="7727"/>
                  </a:cubicBezTo>
                  <a:cubicBezTo>
                    <a:pt x="1134" y="7349"/>
                    <a:pt x="1323" y="7129"/>
                    <a:pt x="1607" y="7002"/>
                  </a:cubicBezTo>
                  <a:cubicBezTo>
                    <a:pt x="1701" y="7286"/>
                    <a:pt x="1764" y="7570"/>
                    <a:pt x="1922" y="7822"/>
                  </a:cubicBezTo>
                  <a:cubicBezTo>
                    <a:pt x="1481" y="8200"/>
                    <a:pt x="1323" y="8609"/>
                    <a:pt x="1166" y="9145"/>
                  </a:cubicBezTo>
                  <a:cubicBezTo>
                    <a:pt x="1134" y="9334"/>
                    <a:pt x="1260" y="9523"/>
                    <a:pt x="1418" y="9554"/>
                  </a:cubicBezTo>
                  <a:cubicBezTo>
                    <a:pt x="1452" y="9566"/>
                    <a:pt x="1486" y="9571"/>
                    <a:pt x="1519" y="9571"/>
                  </a:cubicBezTo>
                  <a:cubicBezTo>
                    <a:pt x="1671" y="9571"/>
                    <a:pt x="1807" y="9463"/>
                    <a:pt x="1859" y="9334"/>
                  </a:cubicBezTo>
                  <a:cubicBezTo>
                    <a:pt x="1953" y="8924"/>
                    <a:pt x="2048" y="8672"/>
                    <a:pt x="2268" y="8420"/>
                  </a:cubicBezTo>
                  <a:cubicBezTo>
                    <a:pt x="2426" y="8672"/>
                    <a:pt x="2646" y="8893"/>
                    <a:pt x="2835" y="9082"/>
                  </a:cubicBezTo>
                  <a:cubicBezTo>
                    <a:pt x="2520" y="9554"/>
                    <a:pt x="2552" y="10027"/>
                    <a:pt x="2583" y="10594"/>
                  </a:cubicBezTo>
                  <a:cubicBezTo>
                    <a:pt x="2583" y="10783"/>
                    <a:pt x="2741" y="10909"/>
                    <a:pt x="2961" y="10909"/>
                  </a:cubicBezTo>
                  <a:lnTo>
                    <a:pt x="2993" y="10909"/>
                  </a:lnTo>
                  <a:cubicBezTo>
                    <a:pt x="3182" y="10909"/>
                    <a:pt x="3308" y="10720"/>
                    <a:pt x="3308" y="10500"/>
                  </a:cubicBezTo>
                  <a:cubicBezTo>
                    <a:pt x="3277" y="10090"/>
                    <a:pt x="3277" y="9806"/>
                    <a:pt x="3371" y="9523"/>
                  </a:cubicBezTo>
                  <a:cubicBezTo>
                    <a:pt x="3623" y="9680"/>
                    <a:pt x="3844" y="9838"/>
                    <a:pt x="4127" y="9964"/>
                  </a:cubicBezTo>
                  <a:cubicBezTo>
                    <a:pt x="4001" y="10500"/>
                    <a:pt x="4159" y="10941"/>
                    <a:pt x="4411" y="11445"/>
                  </a:cubicBezTo>
                  <a:cubicBezTo>
                    <a:pt x="4452" y="11589"/>
                    <a:pt x="4561" y="11652"/>
                    <a:pt x="4684" y="11652"/>
                  </a:cubicBezTo>
                  <a:cubicBezTo>
                    <a:pt x="4749" y="11652"/>
                    <a:pt x="4818" y="11635"/>
                    <a:pt x="4883" y="11602"/>
                  </a:cubicBezTo>
                  <a:cubicBezTo>
                    <a:pt x="5041" y="11539"/>
                    <a:pt x="5104" y="11350"/>
                    <a:pt x="5041" y="11130"/>
                  </a:cubicBezTo>
                  <a:cubicBezTo>
                    <a:pt x="4883" y="10783"/>
                    <a:pt x="4757" y="10500"/>
                    <a:pt x="4789" y="10184"/>
                  </a:cubicBezTo>
                  <a:lnTo>
                    <a:pt x="4789" y="10184"/>
                  </a:lnTo>
                  <a:cubicBezTo>
                    <a:pt x="5072" y="10279"/>
                    <a:pt x="5356" y="10311"/>
                    <a:pt x="5671" y="10342"/>
                  </a:cubicBezTo>
                  <a:cubicBezTo>
                    <a:pt x="5734" y="10909"/>
                    <a:pt x="6049" y="11256"/>
                    <a:pt x="6427" y="11665"/>
                  </a:cubicBezTo>
                  <a:cubicBezTo>
                    <a:pt x="6474" y="11712"/>
                    <a:pt x="6561" y="11736"/>
                    <a:pt x="6651" y="11736"/>
                  </a:cubicBezTo>
                  <a:cubicBezTo>
                    <a:pt x="6742" y="11736"/>
                    <a:pt x="6837" y="11712"/>
                    <a:pt x="6900" y="11665"/>
                  </a:cubicBezTo>
                  <a:cubicBezTo>
                    <a:pt x="6994" y="11539"/>
                    <a:pt x="6994" y="11287"/>
                    <a:pt x="6900" y="11193"/>
                  </a:cubicBezTo>
                  <a:cubicBezTo>
                    <a:pt x="6616" y="10909"/>
                    <a:pt x="6427" y="10657"/>
                    <a:pt x="6333" y="10342"/>
                  </a:cubicBezTo>
                  <a:cubicBezTo>
                    <a:pt x="6616" y="10311"/>
                    <a:pt x="6931" y="10279"/>
                    <a:pt x="7215" y="10184"/>
                  </a:cubicBezTo>
                  <a:cubicBezTo>
                    <a:pt x="7467" y="10720"/>
                    <a:pt x="7876" y="10941"/>
                    <a:pt x="8380" y="11130"/>
                  </a:cubicBezTo>
                  <a:cubicBezTo>
                    <a:pt x="8424" y="11156"/>
                    <a:pt x="8474" y="11167"/>
                    <a:pt x="8526" y="11167"/>
                  </a:cubicBezTo>
                  <a:cubicBezTo>
                    <a:pt x="8662" y="11167"/>
                    <a:pt x="8807" y="11086"/>
                    <a:pt x="8853" y="10972"/>
                  </a:cubicBezTo>
                  <a:cubicBezTo>
                    <a:pt x="8947" y="10815"/>
                    <a:pt x="8853" y="10594"/>
                    <a:pt x="8695" y="10500"/>
                  </a:cubicBezTo>
                  <a:cubicBezTo>
                    <a:pt x="8349" y="10374"/>
                    <a:pt x="8065" y="10184"/>
                    <a:pt x="7908" y="9932"/>
                  </a:cubicBezTo>
                  <a:cubicBezTo>
                    <a:pt x="8191" y="9806"/>
                    <a:pt x="8412" y="9649"/>
                    <a:pt x="8664" y="9491"/>
                  </a:cubicBezTo>
                  <a:cubicBezTo>
                    <a:pt x="9105" y="9901"/>
                    <a:pt x="9578" y="9964"/>
                    <a:pt x="10082" y="9995"/>
                  </a:cubicBezTo>
                  <a:lnTo>
                    <a:pt x="10113" y="9995"/>
                  </a:lnTo>
                  <a:cubicBezTo>
                    <a:pt x="10302" y="9995"/>
                    <a:pt x="10428" y="9869"/>
                    <a:pt x="10460" y="9680"/>
                  </a:cubicBezTo>
                  <a:cubicBezTo>
                    <a:pt x="10460" y="9491"/>
                    <a:pt x="10365" y="9334"/>
                    <a:pt x="10145" y="9302"/>
                  </a:cubicBezTo>
                  <a:cubicBezTo>
                    <a:pt x="9767" y="9239"/>
                    <a:pt x="9483" y="9208"/>
                    <a:pt x="9199" y="9019"/>
                  </a:cubicBezTo>
                  <a:cubicBezTo>
                    <a:pt x="9388" y="8830"/>
                    <a:pt x="9609" y="8578"/>
                    <a:pt x="9767" y="8357"/>
                  </a:cubicBezTo>
                  <a:cubicBezTo>
                    <a:pt x="9980" y="8437"/>
                    <a:pt x="10181" y="8466"/>
                    <a:pt x="10384" y="8466"/>
                  </a:cubicBezTo>
                  <a:cubicBezTo>
                    <a:pt x="10660" y="8466"/>
                    <a:pt x="10938" y="8412"/>
                    <a:pt x="11247" y="8357"/>
                  </a:cubicBezTo>
                  <a:cubicBezTo>
                    <a:pt x="11468" y="8294"/>
                    <a:pt x="11531" y="8105"/>
                    <a:pt x="11499" y="7916"/>
                  </a:cubicBezTo>
                  <a:cubicBezTo>
                    <a:pt x="11472" y="7751"/>
                    <a:pt x="11300" y="7658"/>
                    <a:pt x="11131" y="7658"/>
                  </a:cubicBezTo>
                  <a:cubicBezTo>
                    <a:pt x="11107" y="7658"/>
                    <a:pt x="11082" y="7660"/>
                    <a:pt x="11058" y="7664"/>
                  </a:cubicBezTo>
                  <a:cubicBezTo>
                    <a:pt x="10806" y="7748"/>
                    <a:pt x="10596" y="7804"/>
                    <a:pt x="10391" y="7804"/>
                  </a:cubicBezTo>
                  <a:cubicBezTo>
                    <a:pt x="10288" y="7804"/>
                    <a:pt x="10187" y="7790"/>
                    <a:pt x="10082" y="7759"/>
                  </a:cubicBezTo>
                  <a:cubicBezTo>
                    <a:pt x="10208" y="7475"/>
                    <a:pt x="10302" y="7192"/>
                    <a:pt x="10365" y="6939"/>
                  </a:cubicBezTo>
                  <a:lnTo>
                    <a:pt x="10397" y="6939"/>
                  </a:lnTo>
                  <a:cubicBezTo>
                    <a:pt x="10932" y="6939"/>
                    <a:pt x="11342" y="6687"/>
                    <a:pt x="11751" y="6372"/>
                  </a:cubicBezTo>
                  <a:cubicBezTo>
                    <a:pt x="11940" y="6246"/>
                    <a:pt x="11972" y="6057"/>
                    <a:pt x="11846" y="5900"/>
                  </a:cubicBezTo>
                  <a:cubicBezTo>
                    <a:pt x="11789" y="5843"/>
                    <a:pt x="11687" y="5798"/>
                    <a:pt x="11580" y="5798"/>
                  </a:cubicBezTo>
                  <a:cubicBezTo>
                    <a:pt x="11509" y="5798"/>
                    <a:pt x="11436" y="5818"/>
                    <a:pt x="11373" y="5868"/>
                  </a:cubicBezTo>
                  <a:cubicBezTo>
                    <a:pt x="11058" y="6120"/>
                    <a:pt x="10775" y="6278"/>
                    <a:pt x="10460" y="6278"/>
                  </a:cubicBezTo>
                  <a:cubicBezTo>
                    <a:pt x="10460" y="6152"/>
                    <a:pt x="10491" y="5994"/>
                    <a:pt x="10491" y="5868"/>
                  </a:cubicBezTo>
                  <a:cubicBezTo>
                    <a:pt x="10491" y="5711"/>
                    <a:pt x="10491" y="5553"/>
                    <a:pt x="10460" y="5396"/>
                  </a:cubicBezTo>
                  <a:cubicBezTo>
                    <a:pt x="11027" y="5207"/>
                    <a:pt x="11279" y="4860"/>
                    <a:pt x="11594" y="4419"/>
                  </a:cubicBezTo>
                  <a:cubicBezTo>
                    <a:pt x="11720" y="4262"/>
                    <a:pt x="11688" y="4073"/>
                    <a:pt x="11531" y="3947"/>
                  </a:cubicBezTo>
                  <a:cubicBezTo>
                    <a:pt x="11465" y="3894"/>
                    <a:pt x="11394" y="3869"/>
                    <a:pt x="11324" y="3869"/>
                  </a:cubicBezTo>
                  <a:cubicBezTo>
                    <a:pt x="11226" y="3869"/>
                    <a:pt x="11132" y="3918"/>
                    <a:pt x="11058" y="4010"/>
                  </a:cubicBezTo>
                  <a:cubicBezTo>
                    <a:pt x="10838" y="4388"/>
                    <a:pt x="10617" y="4608"/>
                    <a:pt x="10365" y="4734"/>
                  </a:cubicBezTo>
                  <a:cubicBezTo>
                    <a:pt x="10271" y="4451"/>
                    <a:pt x="10176" y="4167"/>
                    <a:pt x="10019" y="3915"/>
                  </a:cubicBezTo>
                  <a:cubicBezTo>
                    <a:pt x="10460" y="3537"/>
                    <a:pt x="10617" y="3127"/>
                    <a:pt x="10775" y="2592"/>
                  </a:cubicBezTo>
                  <a:cubicBezTo>
                    <a:pt x="10806" y="2403"/>
                    <a:pt x="10712" y="2214"/>
                    <a:pt x="10554" y="2182"/>
                  </a:cubicBezTo>
                  <a:cubicBezTo>
                    <a:pt x="10520" y="2171"/>
                    <a:pt x="10485" y="2166"/>
                    <a:pt x="10450" y="2166"/>
                  </a:cubicBezTo>
                  <a:cubicBezTo>
                    <a:pt x="10292" y="2166"/>
                    <a:pt x="10139" y="2274"/>
                    <a:pt x="10113" y="2403"/>
                  </a:cubicBezTo>
                  <a:cubicBezTo>
                    <a:pt x="9987" y="2812"/>
                    <a:pt x="9924" y="3064"/>
                    <a:pt x="9672" y="3316"/>
                  </a:cubicBezTo>
                  <a:cubicBezTo>
                    <a:pt x="9515" y="3064"/>
                    <a:pt x="9325" y="2844"/>
                    <a:pt x="9136" y="2655"/>
                  </a:cubicBezTo>
                  <a:cubicBezTo>
                    <a:pt x="9451" y="2182"/>
                    <a:pt x="9388" y="1710"/>
                    <a:pt x="9357" y="1143"/>
                  </a:cubicBezTo>
                  <a:cubicBezTo>
                    <a:pt x="9357" y="954"/>
                    <a:pt x="9168" y="828"/>
                    <a:pt x="8979" y="828"/>
                  </a:cubicBezTo>
                  <a:cubicBezTo>
                    <a:pt x="8790" y="828"/>
                    <a:pt x="8664" y="1017"/>
                    <a:pt x="8664" y="1237"/>
                  </a:cubicBezTo>
                  <a:cubicBezTo>
                    <a:pt x="8695" y="1647"/>
                    <a:pt x="8695" y="1930"/>
                    <a:pt x="8569" y="2214"/>
                  </a:cubicBezTo>
                  <a:cubicBezTo>
                    <a:pt x="8349" y="2056"/>
                    <a:pt x="8097" y="1899"/>
                    <a:pt x="7813" y="1773"/>
                  </a:cubicBezTo>
                  <a:cubicBezTo>
                    <a:pt x="7939" y="1237"/>
                    <a:pt x="7782" y="796"/>
                    <a:pt x="7561" y="292"/>
                  </a:cubicBezTo>
                  <a:cubicBezTo>
                    <a:pt x="7493" y="178"/>
                    <a:pt x="7375" y="97"/>
                    <a:pt x="7243" y="97"/>
                  </a:cubicBezTo>
                  <a:cubicBezTo>
                    <a:pt x="7193" y="97"/>
                    <a:pt x="7141" y="108"/>
                    <a:pt x="7089" y="134"/>
                  </a:cubicBezTo>
                  <a:cubicBezTo>
                    <a:pt x="6931" y="197"/>
                    <a:pt x="6837" y="386"/>
                    <a:pt x="6931" y="607"/>
                  </a:cubicBezTo>
                  <a:cubicBezTo>
                    <a:pt x="7089" y="954"/>
                    <a:pt x="7215" y="1237"/>
                    <a:pt x="7152" y="1552"/>
                  </a:cubicBezTo>
                  <a:cubicBezTo>
                    <a:pt x="6900" y="1458"/>
                    <a:pt x="6616" y="1426"/>
                    <a:pt x="6301" y="1395"/>
                  </a:cubicBezTo>
                  <a:cubicBezTo>
                    <a:pt x="6206" y="828"/>
                    <a:pt x="5891" y="481"/>
                    <a:pt x="5545" y="71"/>
                  </a:cubicBezTo>
                  <a:cubicBezTo>
                    <a:pt x="5482" y="24"/>
                    <a:pt x="5395" y="1"/>
                    <a:pt x="5309" y="1"/>
                  </a:cubicBez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60"/>
            <p:cNvSpPr/>
            <p:nvPr/>
          </p:nvSpPr>
          <p:spPr>
            <a:xfrm>
              <a:off x="-22740025" y="3217825"/>
              <a:ext cx="52000" cy="51225"/>
            </a:xfrm>
            <a:custGeom>
              <a:avLst/>
              <a:gdLst/>
              <a:ahLst/>
              <a:cxnLst/>
              <a:rect l="l" t="t" r="r" b="b"/>
              <a:pathLst>
                <a:path w="2080" h="2049" extrusionOk="0">
                  <a:moveTo>
                    <a:pt x="1040" y="0"/>
                  </a:moveTo>
                  <a:cubicBezTo>
                    <a:pt x="441" y="0"/>
                    <a:pt x="0" y="473"/>
                    <a:pt x="0" y="1009"/>
                  </a:cubicBezTo>
                  <a:cubicBezTo>
                    <a:pt x="0" y="1607"/>
                    <a:pt x="473" y="2048"/>
                    <a:pt x="1040" y="2048"/>
                  </a:cubicBezTo>
                  <a:cubicBezTo>
                    <a:pt x="1607" y="2048"/>
                    <a:pt x="2048" y="1576"/>
                    <a:pt x="2048" y="1009"/>
                  </a:cubicBezTo>
                  <a:cubicBezTo>
                    <a:pt x="2080" y="473"/>
                    <a:pt x="1607" y="0"/>
                    <a:pt x="1040" y="0"/>
                  </a:cubicBez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60"/>
            <p:cNvSpPr/>
            <p:nvPr/>
          </p:nvSpPr>
          <p:spPr>
            <a:xfrm>
              <a:off x="-22705375" y="3321800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7" name="Google Shape;497;p60"/>
          <p:cNvGrpSpPr/>
          <p:nvPr/>
        </p:nvGrpSpPr>
        <p:grpSpPr>
          <a:xfrm>
            <a:off x="774028" y="3519646"/>
            <a:ext cx="271315" cy="251788"/>
            <a:chOff x="-22846356" y="3146758"/>
            <a:chExt cx="299300" cy="293425"/>
          </a:xfrm>
        </p:grpSpPr>
        <p:sp>
          <p:nvSpPr>
            <p:cNvPr id="498" name="Google Shape;498;p60"/>
            <p:cNvSpPr/>
            <p:nvPr/>
          </p:nvSpPr>
          <p:spPr>
            <a:xfrm>
              <a:off x="-22846356" y="3146758"/>
              <a:ext cx="299300" cy="293425"/>
            </a:xfrm>
            <a:custGeom>
              <a:avLst/>
              <a:gdLst/>
              <a:ahLst/>
              <a:cxnLst/>
              <a:rect l="l" t="t" r="r" b="b"/>
              <a:pathLst>
                <a:path w="11972" h="11737" extrusionOk="0">
                  <a:moveTo>
                    <a:pt x="3214" y="5522"/>
                  </a:moveTo>
                  <a:cubicBezTo>
                    <a:pt x="3403" y="5522"/>
                    <a:pt x="3560" y="5679"/>
                    <a:pt x="3560" y="5868"/>
                  </a:cubicBezTo>
                  <a:cubicBezTo>
                    <a:pt x="3560" y="6057"/>
                    <a:pt x="3403" y="6215"/>
                    <a:pt x="3214" y="6215"/>
                  </a:cubicBezTo>
                  <a:cubicBezTo>
                    <a:pt x="3024" y="6215"/>
                    <a:pt x="2867" y="6057"/>
                    <a:pt x="2867" y="5868"/>
                  </a:cubicBezTo>
                  <a:cubicBezTo>
                    <a:pt x="2867" y="5679"/>
                    <a:pt x="3024" y="5522"/>
                    <a:pt x="3214" y="5522"/>
                  </a:cubicBezTo>
                  <a:close/>
                  <a:moveTo>
                    <a:pt x="5986" y="2749"/>
                  </a:moveTo>
                  <a:cubicBezTo>
                    <a:pt x="6931" y="2749"/>
                    <a:pt x="7719" y="3537"/>
                    <a:pt x="7719" y="4482"/>
                  </a:cubicBezTo>
                  <a:cubicBezTo>
                    <a:pt x="7719" y="5427"/>
                    <a:pt x="6963" y="6215"/>
                    <a:pt x="5986" y="6215"/>
                  </a:cubicBezTo>
                  <a:cubicBezTo>
                    <a:pt x="5041" y="6215"/>
                    <a:pt x="4253" y="5427"/>
                    <a:pt x="4253" y="4482"/>
                  </a:cubicBezTo>
                  <a:cubicBezTo>
                    <a:pt x="4253" y="3537"/>
                    <a:pt x="5041" y="2749"/>
                    <a:pt x="5986" y="2749"/>
                  </a:cubicBezTo>
                  <a:close/>
                  <a:moveTo>
                    <a:pt x="8790" y="5522"/>
                  </a:moveTo>
                  <a:cubicBezTo>
                    <a:pt x="8979" y="5522"/>
                    <a:pt x="9136" y="5679"/>
                    <a:pt x="9136" y="5868"/>
                  </a:cubicBezTo>
                  <a:cubicBezTo>
                    <a:pt x="9136" y="6057"/>
                    <a:pt x="8979" y="6215"/>
                    <a:pt x="8790" y="6215"/>
                  </a:cubicBezTo>
                  <a:cubicBezTo>
                    <a:pt x="8569" y="6215"/>
                    <a:pt x="8412" y="6057"/>
                    <a:pt x="8412" y="5868"/>
                  </a:cubicBezTo>
                  <a:cubicBezTo>
                    <a:pt x="8412" y="5679"/>
                    <a:pt x="8569" y="5522"/>
                    <a:pt x="8790" y="5522"/>
                  </a:cubicBezTo>
                  <a:close/>
                  <a:moveTo>
                    <a:pt x="4600" y="7601"/>
                  </a:moveTo>
                  <a:cubicBezTo>
                    <a:pt x="4789" y="7601"/>
                    <a:pt x="4946" y="7759"/>
                    <a:pt x="4946" y="7948"/>
                  </a:cubicBezTo>
                  <a:cubicBezTo>
                    <a:pt x="4946" y="8168"/>
                    <a:pt x="4789" y="8326"/>
                    <a:pt x="4600" y="8326"/>
                  </a:cubicBezTo>
                  <a:cubicBezTo>
                    <a:pt x="4411" y="8326"/>
                    <a:pt x="4253" y="8168"/>
                    <a:pt x="4253" y="7948"/>
                  </a:cubicBezTo>
                  <a:cubicBezTo>
                    <a:pt x="4253" y="7759"/>
                    <a:pt x="4411" y="7601"/>
                    <a:pt x="4600" y="7601"/>
                  </a:cubicBezTo>
                  <a:close/>
                  <a:moveTo>
                    <a:pt x="6679" y="6939"/>
                  </a:moveTo>
                  <a:cubicBezTo>
                    <a:pt x="7278" y="6939"/>
                    <a:pt x="7719" y="7412"/>
                    <a:pt x="7719" y="7948"/>
                  </a:cubicBezTo>
                  <a:cubicBezTo>
                    <a:pt x="7719" y="8515"/>
                    <a:pt x="7246" y="8987"/>
                    <a:pt x="6679" y="8987"/>
                  </a:cubicBezTo>
                  <a:cubicBezTo>
                    <a:pt x="6080" y="8987"/>
                    <a:pt x="5671" y="8515"/>
                    <a:pt x="5671" y="7948"/>
                  </a:cubicBezTo>
                  <a:cubicBezTo>
                    <a:pt x="5671" y="7412"/>
                    <a:pt x="6143" y="6939"/>
                    <a:pt x="6679" y="6939"/>
                  </a:cubicBezTo>
                  <a:close/>
                  <a:moveTo>
                    <a:pt x="5309" y="1"/>
                  </a:moveTo>
                  <a:cubicBezTo>
                    <a:pt x="5222" y="1"/>
                    <a:pt x="5135" y="24"/>
                    <a:pt x="5072" y="71"/>
                  </a:cubicBezTo>
                  <a:cubicBezTo>
                    <a:pt x="4946" y="197"/>
                    <a:pt x="4946" y="449"/>
                    <a:pt x="5072" y="544"/>
                  </a:cubicBezTo>
                  <a:cubicBezTo>
                    <a:pt x="5356" y="828"/>
                    <a:pt x="5545" y="1080"/>
                    <a:pt x="5639" y="1363"/>
                  </a:cubicBezTo>
                  <a:cubicBezTo>
                    <a:pt x="5356" y="1426"/>
                    <a:pt x="5041" y="1458"/>
                    <a:pt x="4757" y="1552"/>
                  </a:cubicBezTo>
                  <a:cubicBezTo>
                    <a:pt x="4474" y="1017"/>
                    <a:pt x="4096" y="796"/>
                    <a:pt x="3592" y="576"/>
                  </a:cubicBezTo>
                  <a:cubicBezTo>
                    <a:pt x="3552" y="560"/>
                    <a:pt x="3507" y="552"/>
                    <a:pt x="3460" y="552"/>
                  </a:cubicBezTo>
                  <a:cubicBezTo>
                    <a:pt x="3320" y="552"/>
                    <a:pt x="3166" y="623"/>
                    <a:pt x="3119" y="765"/>
                  </a:cubicBezTo>
                  <a:cubicBezTo>
                    <a:pt x="3024" y="922"/>
                    <a:pt x="3119" y="1143"/>
                    <a:pt x="3277" y="1206"/>
                  </a:cubicBezTo>
                  <a:cubicBezTo>
                    <a:pt x="3623" y="1363"/>
                    <a:pt x="3907" y="1552"/>
                    <a:pt x="4064" y="1804"/>
                  </a:cubicBezTo>
                  <a:cubicBezTo>
                    <a:pt x="3781" y="1930"/>
                    <a:pt x="3529" y="2088"/>
                    <a:pt x="3308" y="2245"/>
                  </a:cubicBezTo>
                  <a:cubicBezTo>
                    <a:pt x="2867" y="1836"/>
                    <a:pt x="2394" y="1773"/>
                    <a:pt x="1890" y="1741"/>
                  </a:cubicBezTo>
                  <a:cubicBezTo>
                    <a:pt x="1701" y="1741"/>
                    <a:pt x="1544" y="1836"/>
                    <a:pt x="1481" y="2056"/>
                  </a:cubicBezTo>
                  <a:cubicBezTo>
                    <a:pt x="1481" y="2245"/>
                    <a:pt x="1607" y="2403"/>
                    <a:pt x="1796" y="2434"/>
                  </a:cubicBezTo>
                  <a:cubicBezTo>
                    <a:pt x="2205" y="2466"/>
                    <a:pt x="2489" y="2529"/>
                    <a:pt x="2741" y="2718"/>
                  </a:cubicBezTo>
                  <a:cubicBezTo>
                    <a:pt x="2552" y="2907"/>
                    <a:pt x="2363" y="3159"/>
                    <a:pt x="2205" y="3379"/>
                  </a:cubicBezTo>
                  <a:cubicBezTo>
                    <a:pt x="1949" y="3294"/>
                    <a:pt x="1725" y="3260"/>
                    <a:pt x="1508" y="3260"/>
                  </a:cubicBezTo>
                  <a:cubicBezTo>
                    <a:pt x="1243" y="3260"/>
                    <a:pt x="987" y="3310"/>
                    <a:pt x="693" y="3379"/>
                  </a:cubicBezTo>
                  <a:cubicBezTo>
                    <a:pt x="504" y="3411"/>
                    <a:pt x="441" y="3631"/>
                    <a:pt x="473" y="3821"/>
                  </a:cubicBezTo>
                  <a:cubicBezTo>
                    <a:pt x="498" y="3970"/>
                    <a:pt x="621" y="4060"/>
                    <a:pt x="781" y="4060"/>
                  </a:cubicBezTo>
                  <a:cubicBezTo>
                    <a:pt x="823" y="4060"/>
                    <a:pt x="868" y="4054"/>
                    <a:pt x="914" y="4041"/>
                  </a:cubicBezTo>
                  <a:cubicBezTo>
                    <a:pt x="1160" y="3979"/>
                    <a:pt x="1366" y="3931"/>
                    <a:pt x="1567" y="3931"/>
                  </a:cubicBezTo>
                  <a:cubicBezTo>
                    <a:pt x="1674" y="3931"/>
                    <a:pt x="1780" y="3945"/>
                    <a:pt x="1890" y="3978"/>
                  </a:cubicBezTo>
                  <a:cubicBezTo>
                    <a:pt x="1764" y="4262"/>
                    <a:pt x="1638" y="4514"/>
                    <a:pt x="1607" y="4797"/>
                  </a:cubicBezTo>
                  <a:cubicBezTo>
                    <a:pt x="1071" y="4797"/>
                    <a:pt x="630" y="4986"/>
                    <a:pt x="189" y="5301"/>
                  </a:cubicBezTo>
                  <a:cubicBezTo>
                    <a:pt x="32" y="5427"/>
                    <a:pt x="0" y="5616"/>
                    <a:pt x="126" y="5774"/>
                  </a:cubicBezTo>
                  <a:cubicBezTo>
                    <a:pt x="186" y="5874"/>
                    <a:pt x="296" y="5935"/>
                    <a:pt x="409" y="5935"/>
                  </a:cubicBezTo>
                  <a:cubicBezTo>
                    <a:pt x="474" y="5935"/>
                    <a:pt x="541" y="5915"/>
                    <a:pt x="599" y="5868"/>
                  </a:cubicBezTo>
                  <a:cubicBezTo>
                    <a:pt x="914" y="5616"/>
                    <a:pt x="1166" y="5459"/>
                    <a:pt x="1481" y="5459"/>
                  </a:cubicBezTo>
                  <a:cubicBezTo>
                    <a:pt x="1481" y="5585"/>
                    <a:pt x="1449" y="5742"/>
                    <a:pt x="1449" y="5868"/>
                  </a:cubicBezTo>
                  <a:cubicBezTo>
                    <a:pt x="1449" y="6026"/>
                    <a:pt x="1449" y="6183"/>
                    <a:pt x="1481" y="6341"/>
                  </a:cubicBezTo>
                  <a:cubicBezTo>
                    <a:pt x="945" y="6530"/>
                    <a:pt x="662" y="6876"/>
                    <a:pt x="347" y="7318"/>
                  </a:cubicBezTo>
                  <a:cubicBezTo>
                    <a:pt x="221" y="7475"/>
                    <a:pt x="284" y="7664"/>
                    <a:pt x="441" y="7790"/>
                  </a:cubicBezTo>
                  <a:cubicBezTo>
                    <a:pt x="507" y="7843"/>
                    <a:pt x="584" y="7868"/>
                    <a:pt x="658" y="7868"/>
                  </a:cubicBezTo>
                  <a:cubicBezTo>
                    <a:pt x="761" y="7868"/>
                    <a:pt x="859" y="7819"/>
                    <a:pt x="914" y="7727"/>
                  </a:cubicBezTo>
                  <a:cubicBezTo>
                    <a:pt x="1134" y="7349"/>
                    <a:pt x="1323" y="7129"/>
                    <a:pt x="1607" y="7002"/>
                  </a:cubicBezTo>
                  <a:cubicBezTo>
                    <a:pt x="1701" y="7286"/>
                    <a:pt x="1764" y="7570"/>
                    <a:pt x="1922" y="7822"/>
                  </a:cubicBezTo>
                  <a:cubicBezTo>
                    <a:pt x="1481" y="8200"/>
                    <a:pt x="1323" y="8609"/>
                    <a:pt x="1166" y="9145"/>
                  </a:cubicBezTo>
                  <a:cubicBezTo>
                    <a:pt x="1134" y="9334"/>
                    <a:pt x="1260" y="9523"/>
                    <a:pt x="1418" y="9554"/>
                  </a:cubicBezTo>
                  <a:cubicBezTo>
                    <a:pt x="1452" y="9566"/>
                    <a:pt x="1486" y="9571"/>
                    <a:pt x="1519" y="9571"/>
                  </a:cubicBezTo>
                  <a:cubicBezTo>
                    <a:pt x="1671" y="9571"/>
                    <a:pt x="1807" y="9463"/>
                    <a:pt x="1859" y="9334"/>
                  </a:cubicBezTo>
                  <a:cubicBezTo>
                    <a:pt x="1953" y="8924"/>
                    <a:pt x="2048" y="8672"/>
                    <a:pt x="2268" y="8420"/>
                  </a:cubicBezTo>
                  <a:cubicBezTo>
                    <a:pt x="2426" y="8672"/>
                    <a:pt x="2646" y="8893"/>
                    <a:pt x="2835" y="9082"/>
                  </a:cubicBezTo>
                  <a:cubicBezTo>
                    <a:pt x="2520" y="9554"/>
                    <a:pt x="2552" y="10027"/>
                    <a:pt x="2583" y="10594"/>
                  </a:cubicBezTo>
                  <a:cubicBezTo>
                    <a:pt x="2583" y="10783"/>
                    <a:pt x="2741" y="10909"/>
                    <a:pt x="2961" y="10909"/>
                  </a:cubicBezTo>
                  <a:lnTo>
                    <a:pt x="2993" y="10909"/>
                  </a:lnTo>
                  <a:cubicBezTo>
                    <a:pt x="3182" y="10909"/>
                    <a:pt x="3308" y="10720"/>
                    <a:pt x="3308" y="10500"/>
                  </a:cubicBezTo>
                  <a:cubicBezTo>
                    <a:pt x="3277" y="10090"/>
                    <a:pt x="3277" y="9806"/>
                    <a:pt x="3371" y="9523"/>
                  </a:cubicBezTo>
                  <a:cubicBezTo>
                    <a:pt x="3623" y="9680"/>
                    <a:pt x="3844" y="9838"/>
                    <a:pt x="4127" y="9964"/>
                  </a:cubicBezTo>
                  <a:cubicBezTo>
                    <a:pt x="4001" y="10500"/>
                    <a:pt x="4159" y="10941"/>
                    <a:pt x="4411" y="11445"/>
                  </a:cubicBezTo>
                  <a:cubicBezTo>
                    <a:pt x="4452" y="11589"/>
                    <a:pt x="4561" y="11652"/>
                    <a:pt x="4684" y="11652"/>
                  </a:cubicBezTo>
                  <a:cubicBezTo>
                    <a:pt x="4749" y="11652"/>
                    <a:pt x="4818" y="11635"/>
                    <a:pt x="4883" y="11602"/>
                  </a:cubicBezTo>
                  <a:cubicBezTo>
                    <a:pt x="5041" y="11539"/>
                    <a:pt x="5104" y="11350"/>
                    <a:pt x="5041" y="11130"/>
                  </a:cubicBezTo>
                  <a:cubicBezTo>
                    <a:pt x="4883" y="10783"/>
                    <a:pt x="4757" y="10500"/>
                    <a:pt x="4789" y="10184"/>
                  </a:cubicBezTo>
                  <a:lnTo>
                    <a:pt x="4789" y="10184"/>
                  </a:lnTo>
                  <a:cubicBezTo>
                    <a:pt x="5072" y="10279"/>
                    <a:pt x="5356" y="10311"/>
                    <a:pt x="5671" y="10342"/>
                  </a:cubicBezTo>
                  <a:cubicBezTo>
                    <a:pt x="5734" y="10909"/>
                    <a:pt x="6049" y="11256"/>
                    <a:pt x="6427" y="11665"/>
                  </a:cubicBezTo>
                  <a:cubicBezTo>
                    <a:pt x="6474" y="11712"/>
                    <a:pt x="6561" y="11736"/>
                    <a:pt x="6651" y="11736"/>
                  </a:cubicBezTo>
                  <a:cubicBezTo>
                    <a:pt x="6742" y="11736"/>
                    <a:pt x="6837" y="11712"/>
                    <a:pt x="6900" y="11665"/>
                  </a:cubicBezTo>
                  <a:cubicBezTo>
                    <a:pt x="6994" y="11539"/>
                    <a:pt x="6994" y="11287"/>
                    <a:pt x="6900" y="11193"/>
                  </a:cubicBezTo>
                  <a:cubicBezTo>
                    <a:pt x="6616" y="10909"/>
                    <a:pt x="6427" y="10657"/>
                    <a:pt x="6333" y="10342"/>
                  </a:cubicBezTo>
                  <a:cubicBezTo>
                    <a:pt x="6616" y="10311"/>
                    <a:pt x="6931" y="10279"/>
                    <a:pt x="7215" y="10184"/>
                  </a:cubicBezTo>
                  <a:cubicBezTo>
                    <a:pt x="7467" y="10720"/>
                    <a:pt x="7876" y="10941"/>
                    <a:pt x="8380" y="11130"/>
                  </a:cubicBezTo>
                  <a:cubicBezTo>
                    <a:pt x="8424" y="11156"/>
                    <a:pt x="8474" y="11167"/>
                    <a:pt x="8526" y="11167"/>
                  </a:cubicBezTo>
                  <a:cubicBezTo>
                    <a:pt x="8662" y="11167"/>
                    <a:pt x="8807" y="11086"/>
                    <a:pt x="8853" y="10972"/>
                  </a:cubicBezTo>
                  <a:cubicBezTo>
                    <a:pt x="8947" y="10815"/>
                    <a:pt x="8853" y="10594"/>
                    <a:pt x="8695" y="10500"/>
                  </a:cubicBezTo>
                  <a:cubicBezTo>
                    <a:pt x="8349" y="10374"/>
                    <a:pt x="8065" y="10184"/>
                    <a:pt x="7908" y="9932"/>
                  </a:cubicBezTo>
                  <a:cubicBezTo>
                    <a:pt x="8191" y="9806"/>
                    <a:pt x="8412" y="9649"/>
                    <a:pt x="8664" y="9491"/>
                  </a:cubicBezTo>
                  <a:cubicBezTo>
                    <a:pt x="9105" y="9901"/>
                    <a:pt x="9578" y="9964"/>
                    <a:pt x="10082" y="9995"/>
                  </a:cubicBezTo>
                  <a:lnTo>
                    <a:pt x="10113" y="9995"/>
                  </a:lnTo>
                  <a:cubicBezTo>
                    <a:pt x="10302" y="9995"/>
                    <a:pt x="10428" y="9869"/>
                    <a:pt x="10460" y="9680"/>
                  </a:cubicBezTo>
                  <a:cubicBezTo>
                    <a:pt x="10460" y="9491"/>
                    <a:pt x="10365" y="9334"/>
                    <a:pt x="10145" y="9302"/>
                  </a:cubicBezTo>
                  <a:cubicBezTo>
                    <a:pt x="9767" y="9239"/>
                    <a:pt x="9483" y="9208"/>
                    <a:pt x="9199" y="9019"/>
                  </a:cubicBezTo>
                  <a:cubicBezTo>
                    <a:pt x="9388" y="8830"/>
                    <a:pt x="9609" y="8578"/>
                    <a:pt x="9767" y="8357"/>
                  </a:cubicBezTo>
                  <a:cubicBezTo>
                    <a:pt x="9980" y="8437"/>
                    <a:pt x="10181" y="8466"/>
                    <a:pt x="10384" y="8466"/>
                  </a:cubicBezTo>
                  <a:cubicBezTo>
                    <a:pt x="10660" y="8466"/>
                    <a:pt x="10938" y="8412"/>
                    <a:pt x="11247" y="8357"/>
                  </a:cubicBezTo>
                  <a:cubicBezTo>
                    <a:pt x="11468" y="8294"/>
                    <a:pt x="11531" y="8105"/>
                    <a:pt x="11499" y="7916"/>
                  </a:cubicBezTo>
                  <a:cubicBezTo>
                    <a:pt x="11472" y="7751"/>
                    <a:pt x="11300" y="7658"/>
                    <a:pt x="11131" y="7658"/>
                  </a:cubicBezTo>
                  <a:cubicBezTo>
                    <a:pt x="11107" y="7658"/>
                    <a:pt x="11082" y="7660"/>
                    <a:pt x="11058" y="7664"/>
                  </a:cubicBezTo>
                  <a:cubicBezTo>
                    <a:pt x="10806" y="7748"/>
                    <a:pt x="10596" y="7804"/>
                    <a:pt x="10391" y="7804"/>
                  </a:cubicBezTo>
                  <a:cubicBezTo>
                    <a:pt x="10288" y="7804"/>
                    <a:pt x="10187" y="7790"/>
                    <a:pt x="10082" y="7759"/>
                  </a:cubicBezTo>
                  <a:cubicBezTo>
                    <a:pt x="10208" y="7475"/>
                    <a:pt x="10302" y="7192"/>
                    <a:pt x="10365" y="6939"/>
                  </a:cubicBezTo>
                  <a:lnTo>
                    <a:pt x="10397" y="6939"/>
                  </a:lnTo>
                  <a:cubicBezTo>
                    <a:pt x="10932" y="6939"/>
                    <a:pt x="11342" y="6687"/>
                    <a:pt x="11751" y="6372"/>
                  </a:cubicBezTo>
                  <a:cubicBezTo>
                    <a:pt x="11940" y="6246"/>
                    <a:pt x="11972" y="6057"/>
                    <a:pt x="11846" y="5900"/>
                  </a:cubicBezTo>
                  <a:cubicBezTo>
                    <a:pt x="11789" y="5843"/>
                    <a:pt x="11687" y="5798"/>
                    <a:pt x="11580" y="5798"/>
                  </a:cubicBezTo>
                  <a:cubicBezTo>
                    <a:pt x="11509" y="5798"/>
                    <a:pt x="11436" y="5818"/>
                    <a:pt x="11373" y="5868"/>
                  </a:cubicBezTo>
                  <a:cubicBezTo>
                    <a:pt x="11058" y="6120"/>
                    <a:pt x="10775" y="6278"/>
                    <a:pt x="10460" y="6278"/>
                  </a:cubicBezTo>
                  <a:cubicBezTo>
                    <a:pt x="10460" y="6152"/>
                    <a:pt x="10491" y="5994"/>
                    <a:pt x="10491" y="5868"/>
                  </a:cubicBezTo>
                  <a:cubicBezTo>
                    <a:pt x="10491" y="5711"/>
                    <a:pt x="10491" y="5553"/>
                    <a:pt x="10460" y="5396"/>
                  </a:cubicBezTo>
                  <a:cubicBezTo>
                    <a:pt x="11027" y="5207"/>
                    <a:pt x="11279" y="4860"/>
                    <a:pt x="11594" y="4419"/>
                  </a:cubicBezTo>
                  <a:cubicBezTo>
                    <a:pt x="11720" y="4262"/>
                    <a:pt x="11688" y="4073"/>
                    <a:pt x="11531" y="3947"/>
                  </a:cubicBezTo>
                  <a:cubicBezTo>
                    <a:pt x="11465" y="3894"/>
                    <a:pt x="11394" y="3869"/>
                    <a:pt x="11324" y="3869"/>
                  </a:cubicBezTo>
                  <a:cubicBezTo>
                    <a:pt x="11226" y="3869"/>
                    <a:pt x="11132" y="3918"/>
                    <a:pt x="11058" y="4010"/>
                  </a:cubicBezTo>
                  <a:cubicBezTo>
                    <a:pt x="10838" y="4388"/>
                    <a:pt x="10617" y="4608"/>
                    <a:pt x="10365" y="4734"/>
                  </a:cubicBezTo>
                  <a:cubicBezTo>
                    <a:pt x="10271" y="4451"/>
                    <a:pt x="10176" y="4167"/>
                    <a:pt x="10019" y="3915"/>
                  </a:cubicBezTo>
                  <a:cubicBezTo>
                    <a:pt x="10460" y="3537"/>
                    <a:pt x="10617" y="3127"/>
                    <a:pt x="10775" y="2592"/>
                  </a:cubicBezTo>
                  <a:cubicBezTo>
                    <a:pt x="10806" y="2403"/>
                    <a:pt x="10712" y="2214"/>
                    <a:pt x="10554" y="2182"/>
                  </a:cubicBezTo>
                  <a:cubicBezTo>
                    <a:pt x="10520" y="2171"/>
                    <a:pt x="10485" y="2166"/>
                    <a:pt x="10450" y="2166"/>
                  </a:cubicBezTo>
                  <a:cubicBezTo>
                    <a:pt x="10292" y="2166"/>
                    <a:pt x="10139" y="2274"/>
                    <a:pt x="10113" y="2403"/>
                  </a:cubicBezTo>
                  <a:cubicBezTo>
                    <a:pt x="9987" y="2812"/>
                    <a:pt x="9924" y="3064"/>
                    <a:pt x="9672" y="3316"/>
                  </a:cubicBezTo>
                  <a:cubicBezTo>
                    <a:pt x="9515" y="3064"/>
                    <a:pt x="9325" y="2844"/>
                    <a:pt x="9136" y="2655"/>
                  </a:cubicBezTo>
                  <a:cubicBezTo>
                    <a:pt x="9451" y="2182"/>
                    <a:pt x="9388" y="1710"/>
                    <a:pt x="9357" y="1143"/>
                  </a:cubicBezTo>
                  <a:cubicBezTo>
                    <a:pt x="9357" y="954"/>
                    <a:pt x="9168" y="828"/>
                    <a:pt x="8979" y="828"/>
                  </a:cubicBezTo>
                  <a:cubicBezTo>
                    <a:pt x="8790" y="828"/>
                    <a:pt x="8664" y="1017"/>
                    <a:pt x="8664" y="1237"/>
                  </a:cubicBezTo>
                  <a:cubicBezTo>
                    <a:pt x="8695" y="1647"/>
                    <a:pt x="8695" y="1930"/>
                    <a:pt x="8569" y="2214"/>
                  </a:cubicBezTo>
                  <a:cubicBezTo>
                    <a:pt x="8349" y="2056"/>
                    <a:pt x="8097" y="1899"/>
                    <a:pt x="7813" y="1773"/>
                  </a:cubicBezTo>
                  <a:cubicBezTo>
                    <a:pt x="7939" y="1237"/>
                    <a:pt x="7782" y="796"/>
                    <a:pt x="7561" y="292"/>
                  </a:cubicBezTo>
                  <a:cubicBezTo>
                    <a:pt x="7493" y="178"/>
                    <a:pt x="7375" y="97"/>
                    <a:pt x="7243" y="97"/>
                  </a:cubicBezTo>
                  <a:cubicBezTo>
                    <a:pt x="7193" y="97"/>
                    <a:pt x="7141" y="108"/>
                    <a:pt x="7089" y="134"/>
                  </a:cubicBezTo>
                  <a:cubicBezTo>
                    <a:pt x="6931" y="197"/>
                    <a:pt x="6837" y="386"/>
                    <a:pt x="6931" y="607"/>
                  </a:cubicBezTo>
                  <a:cubicBezTo>
                    <a:pt x="7089" y="954"/>
                    <a:pt x="7215" y="1237"/>
                    <a:pt x="7152" y="1552"/>
                  </a:cubicBezTo>
                  <a:cubicBezTo>
                    <a:pt x="6900" y="1458"/>
                    <a:pt x="6616" y="1426"/>
                    <a:pt x="6301" y="1395"/>
                  </a:cubicBezTo>
                  <a:cubicBezTo>
                    <a:pt x="6206" y="828"/>
                    <a:pt x="5891" y="481"/>
                    <a:pt x="5545" y="71"/>
                  </a:cubicBezTo>
                  <a:cubicBezTo>
                    <a:pt x="5482" y="24"/>
                    <a:pt x="5395" y="1"/>
                    <a:pt x="5309" y="1"/>
                  </a:cubicBez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60"/>
            <p:cNvSpPr/>
            <p:nvPr/>
          </p:nvSpPr>
          <p:spPr>
            <a:xfrm>
              <a:off x="-22740025" y="3217825"/>
              <a:ext cx="52000" cy="51225"/>
            </a:xfrm>
            <a:custGeom>
              <a:avLst/>
              <a:gdLst/>
              <a:ahLst/>
              <a:cxnLst/>
              <a:rect l="l" t="t" r="r" b="b"/>
              <a:pathLst>
                <a:path w="2080" h="2049" extrusionOk="0">
                  <a:moveTo>
                    <a:pt x="1040" y="0"/>
                  </a:moveTo>
                  <a:cubicBezTo>
                    <a:pt x="441" y="0"/>
                    <a:pt x="0" y="473"/>
                    <a:pt x="0" y="1009"/>
                  </a:cubicBezTo>
                  <a:cubicBezTo>
                    <a:pt x="0" y="1607"/>
                    <a:pt x="473" y="2048"/>
                    <a:pt x="1040" y="2048"/>
                  </a:cubicBezTo>
                  <a:cubicBezTo>
                    <a:pt x="1607" y="2048"/>
                    <a:pt x="2048" y="1576"/>
                    <a:pt x="2048" y="1009"/>
                  </a:cubicBezTo>
                  <a:cubicBezTo>
                    <a:pt x="2080" y="473"/>
                    <a:pt x="1607" y="0"/>
                    <a:pt x="1040" y="0"/>
                  </a:cubicBez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60"/>
            <p:cNvSpPr/>
            <p:nvPr/>
          </p:nvSpPr>
          <p:spPr>
            <a:xfrm>
              <a:off x="-22705375" y="3321800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01" name="Google Shape;501;p60"/>
          <p:cNvPicPr preferRelativeResize="0"/>
          <p:nvPr/>
        </p:nvPicPr>
        <p:blipFill rotWithShape="1">
          <a:blip r:embed="rId4">
            <a:alphaModFix/>
          </a:blip>
          <a:srcRect b="8709"/>
          <a:stretch/>
        </p:blipFill>
        <p:spPr>
          <a:xfrm>
            <a:off x="7103425" y="2676324"/>
            <a:ext cx="1602925" cy="158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61"/>
          <p:cNvSpPr txBox="1">
            <a:spLocks noGrp="1"/>
          </p:cNvSpPr>
          <p:nvPr>
            <p:ph type="body" idx="1"/>
          </p:nvPr>
        </p:nvSpPr>
        <p:spPr>
          <a:xfrm>
            <a:off x="705225" y="926275"/>
            <a:ext cx="8170800" cy="38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Gupta A., Madhavan, M.V.M Sehgal, K. et al. Extrapulmonary manifestations of COVID-19. Nat Med 26, 1017-1032 (2020). </a:t>
            </a:r>
            <a:r>
              <a:rPr lang="en" sz="1500">
                <a:solidFill>
                  <a:schemeClr val="hlink"/>
                </a:solidFill>
                <a:uFill>
                  <a:noFill/>
                </a:uFill>
                <a:hlinkClick r:id="rId3"/>
              </a:rPr>
              <a:t>https://doi.org/10.1038/s41591-020-0968-3</a:t>
            </a:r>
            <a:endParaRPr sz="1500"/>
          </a:p>
          <a:p>
            <a:pPr marL="457200" lvl="0" indent="-323850" algn="l" rtl="0">
              <a:spcBef>
                <a:spcPts val="160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Oxley, T., Mocco, J., Majidi, S., et al. (2020). Large-Vessel Stroke as a Presenting Feature of Covid-19 in the Young. New England Journal Of Medicine, 382(20), e60. doi: 10.1056/nejmc2009787</a:t>
            </a:r>
            <a:endParaRPr sz="1500"/>
          </a:p>
          <a:p>
            <a:pPr marL="457200" lvl="0" indent="-323850" algn="l" rtl="0">
              <a:spcBef>
                <a:spcPts val="160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Szegedi I, Orbán-Kálmándi R, et al. Stroke as a Potential Complication of COVID-19-Associated Coagulopathy: A Narrative and Systematic Review of the Literature. J Clin Med. 2020 Sep 28;9(10):3137. doi: 10.3390/jcm9103137</a:t>
            </a:r>
            <a:endParaRPr sz="1500"/>
          </a:p>
          <a:p>
            <a:pPr marL="457200" lvl="0" indent="-323850" algn="l" rtl="0">
              <a:spcBef>
                <a:spcPts val="160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P. Belani, J. Schefflein, et al. COVID-19 Is an Independent Risk Factor for Acute Ischemic Stroke. American Journal of Neuroradiology June 2020, DOI: 10.3174/ajnr.A6650</a:t>
            </a:r>
            <a:endParaRPr sz="1500"/>
          </a:p>
          <a:p>
            <a:pPr marL="457200" lvl="0" indent="-323850" algn="l" rtl="0">
              <a:spcBef>
                <a:spcPts val="160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Clinical management of COVID-19. (2021) </a:t>
            </a:r>
            <a:r>
              <a:rPr lang="en" sz="1500" u="sng">
                <a:hlinkClick r:id="rId4"/>
              </a:rPr>
              <a:t>https://www.who.int/publications/i/item/clinical-management-of-covid-19</a:t>
            </a:r>
            <a:endParaRPr sz="15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500"/>
          </a:p>
        </p:txBody>
      </p:sp>
      <p:sp>
        <p:nvSpPr>
          <p:cNvPr id="507" name="Google Shape;507;p61"/>
          <p:cNvSpPr txBox="1">
            <a:spLocks noGrp="1"/>
          </p:cNvSpPr>
          <p:nvPr>
            <p:ph type="title"/>
          </p:nvPr>
        </p:nvSpPr>
        <p:spPr>
          <a:xfrm>
            <a:off x="705222" y="445025"/>
            <a:ext cx="811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REFERENCES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62"/>
          <p:cNvSpPr txBox="1">
            <a:spLocks noGrp="1"/>
          </p:cNvSpPr>
          <p:nvPr>
            <p:ph type="body" idx="1"/>
          </p:nvPr>
        </p:nvSpPr>
        <p:spPr>
          <a:xfrm>
            <a:off x="705225" y="926275"/>
            <a:ext cx="7980000" cy="38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Qureshi AI, Abd-Allah F, et al. Management of acute ischemic stroke in patients with COVID-19 infection: Insights from an international panel. Am J Emerg Med. 2020 Jul;38(7):1548.e5-1548.e7. doi: 10.1016/j.ajem.2020.05.018</a:t>
            </a:r>
            <a:endParaRPr sz="1500"/>
          </a:p>
          <a:p>
            <a:pPr marL="457200" lvl="0" indent="-323850" algn="l" rtl="0">
              <a:spcBef>
                <a:spcPts val="160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S. John, P. Kesav, et al. Characteristics of Large-Vessel Occlusion Associated with COVID-19 and Ischemic Stroke. American Journal of Neuroradiology Aug 2020, DOI: 10.3174/ajnr.A6799</a:t>
            </a:r>
            <a:endParaRPr sz="1500">
              <a:solidFill>
                <a:srgbClr val="2D3139"/>
              </a:solidFill>
              <a:highlight>
                <a:srgbClr val="F1F1F2"/>
              </a:highlight>
            </a:endParaRPr>
          </a:p>
          <a:p>
            <a:pPr marL="457200" lvl="0" indent="-323850" algn="l" rtl="0">
              <a:spcBef>
                <a:spcPts val="1600"/>
              </a:spcBef>
              <a:spcAft>
                <a:spcPts val="0"/>
              </a:spcAft>
              <a:buSzPts val="1500"/>
              <a:buChar char="-"/>
            </a:pPr>
            <a:r>
              <a:rPr lang="en" sz="1500">
                <a:solidFill>
                  <a:srgbClr val="212121"/>
                </a:solidFill>
                <a:highlight>
                  <a:schemeClr val="lt1"/>
                </a:highlight>
              </a:rPr>
              <a:t>Requena M, Olivé-Gadea M, </a:t>
            </a:r>
            <a:r>
              <a:rPr lang="en" sz="1500" i="1">
                <a:solidFill>
                  <a:srgbClr val="212121"/>
                </a:solidFill>
                <a:highlight>
                  <a:schemeClr val="lt1"/>
                </a:highlight>
              </a:rPr>
              <a:t>et al</a:t>
            </a:r>
            <a:r>
              <a:rPr lang="en" sz="1500">
                <a:solidFill>
                  <a:srgbClr val="212121"/>
                </a:solidFill>
                <a:highlight>
                  <a:schemeClr val="lt1"/>
                </a:highlight>
              </a:rPr>
              <a:t>. COVID-19 and Stroke: Incidence and Etiological Description in a High-Volume Center. J Stroke Cerebrovasc Dis. 2020 Nov;29(11):105225. doi: 10.1016/j.jstrokecerebrovasdis.2020.105225. </a:t>
            </a:r>
            <a:endParaRPr sz="1500">
              <a:solidFill>
                <a:srgbClr val="212121"/>
              </a:solidFill>
              <a:highlight>
                <a:schemeClr val="lt1"/>
              </a:highlight>
            </a:endParaRPr>
          </a:p>
          <a:p>
            <a:pPr marL="457200" lvl="0" indent="-323850" algn="l" rtl="0">
              <a:spcBef>
                <a:spcPts val="100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Poh KC, Tay VYJ, et al. A review of COVID-19-related thrombosis and anticoagulation strategies specific to the Asian population. Singapore Med J. 2020 Dec 2. doi: 10.11622/smedj.2020174. </a:t>
            </a:r>
            <a:endParaRPr sz="1500"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500"/>
          </a:p>
        </p:txBody>
      </p:sp>
      <p:sp>
        <p:nvSpPr>
          <p:cNvPr id="513" name="Google Shape;513;p62"/>
          <p:cNvSpPr txBox="1">
            <a:spLocks noGrp="1"/>
          </p:cNvSpPr>
          <p:nvPr>
            <p:ph type="title"/>
          </p:nvPr>
        </p:nvSpPr>
        <p:spPr>
          <a:xfrm>
            <a:off x="705222" y="445025"/>
            <a:ext cx="811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REFERENCES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ronavirus Clinical Case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67AF1"/>
      </a:accent1>
      <a:accent2>
        <a:srgbClr val="CCCCCC"/>
      </a:accent2>
      <a:accent3>
        <a:srgbClr val="A5D5FC"/>
      </a:accent3>
      <a:accent4>
        <a:srgbClr val="27BBFF"/>
      </a:accent4>
      <a:accent5>
        <a:srgbClr val="18379E"/>
      </a:accent5>
      <a:accent6>
        <a:srgbClr val="467AF1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1018</Words>
  <Application>Microsoft Macintosh PowerPoint</Application>
  <PresentationFormat>On-screen Show (16:9)</PresentationFormat>
  <Paragraphs>125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Montserrat</vt:lpstr>
      <vt:lpstr>Montserrat ExtraBold</vt:lpstr>
      <vt:lpstr>Simple Light</vt:lpstr>
      <vt:lpstr>Coronavirus Clinical Case by Slidesgo</vt:lpstr>
      <vt:lpstr>Systematic Review on the Incidence of Acute Ischemic Stroke (AIS) in COVID-19 Patients: An Urgent Need for Early Management</vt:lpstr>
      <vt:lpstr>Our Team</vt:lpstr>
      <vt:lpstr>INTRODUCTION</vt:lpstr>
      <vt:lpstr>PowerPoint Presentation</vt:lpstr>
      <vt:lpstr>PowerPoint Presentation</vt:lpstr>
      <vt:lpstr>OBJECTIVES OF THE PAPER</vt:lpstr>
      <vt:lpstr>Data Extraction</vt:lpstr>
      <vt:lpstr>FINDINGS</vt:lpstr>
      <vt:lpstr>PATIENT DETAILS AND DEMOGRAPHICS</vt:lpstr>
      <vt:lpstr>VESSELS INVOLVED</vt:lpstr>
      <vt:lpstr>IMAGING</vt:lpstr>
      <vt:lpstr>PowerPoint Presentation</vt:lpstr>
      <vt:lpstr>LABORATORY INVESTIGATIONS</vt:lpstr>
      <vt:lpstr>STROKE TREATMENT</vt:lpstr>
      <vt:lpstr>EARLY MANAGEMENT</vt:lpstr>
      <vt:lpstr>Management of AIS in patients with COVID-19: Insights from an international panel</vt:lpstr>
      <vt:lpstr>ANTICOAGULATION USE IN COVID-19</vt:lpstr>
      <vt:lpstr>ANTICOAGULATION IN COVID-19 </vt:lpstr>
      <vt:lpstr>Conclusion</vt:lpstr>
      <vt:lpstr>REFERENCES </vt:lpstr>
      <vt:lpstr>REFERENCES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Systematic Review on the Incidence of Acute Ischemic Stroke (AIS) in COVID-19 Patients: An Urgent Need for Early Management</dc:title>
  <cp:lastModifiedBy>ESTHER SIM WAN RONG</cp:lastModifiedBy>
  <cp:revision>2</cp:revision>
  <dcterms:modified xsi:type="dcterms:W3CDTF">2021-02-16T15:26:16Z</dcterms:modified>
</cp:coreProperties>
</file>