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wdp" ContentType="image/vnd.ms-photo"/>
  <Default Extension="web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1.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70" r:id="rId5"/>
    <p:sldMasterId id="2147483689" r:id="rId6"/>
    <p:sldMasterId id="2147483725" r:id="rId7"/>
    <p:sldMasterId id="2147483737" r:id="rId8"/>
  </p:sldMasterIdLst>
  <p:notesMasterIdLst>
    <p:notesMasterId r:id="rId39"/>
  </p:notesMasterIdLst>
  <p:sldIdLst>
    <p:sldId id="273" r:id="rId9"/>
    <p:sldId id="444" r:id="rId10"/>
    <p:sldId id="358" r:id="rId11"/>
    <p:sldId id="418" r:id="rId12"/>
    <p:sldId id="359" r:id="rId13"/>
    <p:sldId id="430" r:id="rId14"/>
    <p:sldId id="419" r:id="rId15"/>
    <p:sldId id="426" r:id="rId16"/>
    <p:sldId id="309" r:id="rId17"/>
    <p:sldId id="432" r:id="rId18"/>
    <p:sldId id="420" r:id="rId19"/>
    <p:sldId id="421" r:id="rId20"/>
    <p:sldId id="422" r:id="rId21"/>
    <p:sldId id="435" r:id="rId22"/>
    <p:sldId id="436" r:id="rId23"/>
    <p:sldId id="437" r:id="rId24"/>
    <p:sldId id="438" r:id="rId25"/>
    <p:sldId id="440" r:id="rId26"/>
    <p:sldId id="370" r:id="rId27"/>
    <p:sldId id="415" r:id="rId28"/>
    <p:sldId id="375" r:id="rId29"/>
    <p:sldId id="433" r:id="rId30"/>
    <p:sldId id="427" r:id="rId31"/>
    <p:sldId id="428" r:id="rId32"/>
    <p:sldId id="442" r:id="rId33"/>
    <p:sldId id="434" r:id="rId34"/>
    <p:sldId id="441" r:id="rId35"/>
    <p:sldId id="443" r:id="rId36"/>
    <p:sldId id="431" r:id="rId37"/>
    <p:sldId id="284" r:id="rId38"/>
  </p:sldIdLst>
  <p:sldSz cx="12192000" cy="6858000"/>
  <p:notesSz cx="6858000" cy="9144000"/>
  <p:custDataLst>
    <p:tags r:id="rId4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19" autoAdjust="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tags" Target="tags/tag1.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A033A5-3197-4573-B37A-A5C6BD2FD24C}" type="datetimeFigureOut">
              <a:rPr lang="en-US" smtClean="0"/>
              <a:t>2/18/2021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2A993D-BE56-4D48-BB1A-65738BBDBBA9}" type="slidenum">
              <a:rPr lang="en-US" smtClean="0"/>
              <a:t>‹#›</a:t>
            </a:fld>
            <a:endParaRPr lang="en-US"/>
          </a:p>
        </p:txBody>
      </p:sp>
    </p:spTree>
    <p:extLst>
      <p:ext uri="{BB962C8B-B14F-4D97-AF65-F5344CB8AC3E}">
        <p14:creationId xmlns:p14="http://schemas.microsoft.com/office/powerpoint/2010/main" val="11937382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BD9F5BF-6262-4887-B701-3E8CA9077543}" type="slidenum">
              <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9</a:t>
            </a:fld>
            <a:endPar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D1B1F8E6-684B-4223-82C4-27BA5E0D6C16}" type="slidenum">
              <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30</a:t>
            </a:fld>
            <a:endPar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ED291B17-9318-49DB-B28B-6E5994AE9581}" type="datetime1">
              <a:rPr lang="en-US" smtClean="0"/>
              <a:t>2/18/2021</a:t>
            </a:fld>
            <a:endParaRPr lang="en-US" dirty="0"/>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295861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118872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340864"/>
            <a:ext cx="11029615" cy="3634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78DD82B9-B8EE-4375-B6FF-88FA6ABB15D9}" type="datetime1">
              <a:rPr lang="en-US" smtClean="0"/>
              <a:t>2/18/2021</a:t>
            </a:fld>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6699067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B2497495-0637-405E-AE64-5CC7506D51F5}" type="datetime1">
              <a:rPr lang="en-US" smtClean="0"/>
              <a:t>2/18/2021</a:t>
            </a:fld>
            <a:endParaRPr lang="en-US" dirty="0"/>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31224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FFD690-9426-415D-8B65-26881E07B2D4}" type="datetime1">
              <a:rPr lang="en-US" smtClean="0"/>
              <a:t>2/18/2021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37849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C4989A-474C-40DE-95B9-011C28B71673}" type="datetime1">
              <a:rPr lang="en-US" smtClean="0"/>
              <a:t>2/18/2021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975562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B4ED54-5B5E-4A04-93D3-5772E3CE3818}" type="datetime1">
              <a:rPr lang="en-US" smtClean="0"/>
              <a:t>2/18/2021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5414612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2/18/2021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350599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D82884F1-FFEA-405F-9602-3DCA865EDA4E}" type="datetime1">
              <a:rPr lang="en-US" smtClean="0"/>
              <a:t>2/18/2021</a:t>
            </a:fld>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020986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18DB4A-8810-4A10-AD5C-D5E2C667F5B3}" type="datetime1">
              <a:rPr lang="en-US" smtClean="0"/>
              <a:t>2/18/2021</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890517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3DB18-A4AD-488A-9CAF-29F6FCE4F3F5}"/>
              </a:ext>
            </a:extLst>
          </p:cNvPr>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0D60DF07-2205-41FD-A4BB-3EE858CB8E4D}"/>
              </a:ext>
            </a:extLst>
          </p:cNvPr>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3AC18A02-CF73-47AA-BE39-CF42D2053896}"/>
              </a:ext>
            </a:extLst>
          </p:cNvPr>
          <p:cNvSpPr>
            <a:spLocks noGrp="1"/>
          </p:cNvSpPr>
          <p:nvPr>
            <p:ph type="dt" sz="half" idx="10"/>
          </p:nvPr>
        </p:nvSpPr>
        <p:spPr/>
        <p:txBody>
          <a:bodyPr/>
          <a:lstStyle/>
          <a:p>
            <a:fld id="{2395C5C9-164C-46B3-A87E-7660D39D3106}" type="datetime2">
              <a:rPr lang="en-US" smtClean="0"/>
              <a:t>Thursday, February 18, 2021</a:t>
            </a:fld>
            <a:endParaRPr lang="en-US" dirty="0"/>
          </a:p>
        </p:txBody>
      </p:sp>
      <p:sp>
        <p:nvSpPr>
          <p:cNvPr id="5" name="Footer Placeholder 4">
            <a:extLst>
              <a:ext uri="{FF2B5EF4-FFF2-40B4-BE49-F238E27FC236}">
                <a16:creationId xmlns:a16="http://schemas.microsoft.com/office/drawing/2014/main" id="{F89E433E-7B1D-4437-AFF0-033FAA0E13E5}"/>
              </a:ext>
            </a:extLst>
          </p:cNvPr>
          <p:cNvSpPr>
            <a:spLocks noGrp="1"/>
          </p:cNvSpPr>
          <p:nvPr>
            <p:ph type="ftr" sz="quarter" idx="11"/>
          </p:nvPr>
        </p:nvSpPr>
        <p:spPr/>
        <p:txBody>
          <a:bodyPr/>
          <a:lstStyle/>
          <a:p>
            <a:pPr algn="l"/>
            <a:r>
              <a:rPr lang="en-US"/>
              <a:t>Sample Footer Text</a:t>
            </a:r>
            <a:endParaRPr lang="en-US" dirty="0"/>
          </a:p>
        </p:txBody>
      </p:sp>
      <p:sp>
        <p:nvSpPr>
          <p:cNvPr id="6" name="Slide Number Placeholder 5">
            <a:extLst>
              <a:ext uri="{FF2B5EF4-FFF2-40B4-BE49-F238E27FC236}">
                <a16:creationId xmlns:a16="http://schemas.microsoft.com/office/drawing/2014/main" id="{79EF4488-AAC2-48FB-A30E-13EC51015024}"/>
              </a:ext>
            </a:extLst>
          </p:cNvPr>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39597518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C5B3D-3B33-4497-A2EB-AFA13170237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6B88AC-338A-41F5-BF9E-1950603E2B7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BAA9B4-0DE2-4D5B-8F2D-1D6A9B4222CC}"/>
              </a:ext>
            </a:extLst>
          </p:cNvPr>
          <p:cNvSpPr>
            <a:spLocks noGrp="1"/>
          </p:cNvSpPr>
          <p:nvPr>
            <p:ph type="dt" sz="half" idx="10"/>
          </p:nvPr>
        </p:nvSpPr>
        <p:spPr/>
        <p:txBody>
          <a:bodyPr/>
          <a:lstStyle/>
          <a:p>
            <a:fld id="{4DDCFF8A-AAF8-4A12-8A91-9CA0EAF6CBB9}" type="datetime2">
              <a:rPr lang="en-US" smtClean="0"/>
              <a:t>Thursday, February 18, 2021</a:t>
            </a:fld>
            <a:endParaRPr lang="en-US" dirty="0"/>
          </a:p>
        </p:txBody>
      </p:sp>
      <p:sp>
        <p:nvSpPr>
          <p:cNvPr id="5" name="Footer Placeholder 4">
            <a:extLst>
              <a:ext uri="{FF2B5EF4-FFF2-40B4-BE49-F238E27FC236}">
                <a16:creationId xmlns:a16="http://schemas.microsoft.com/office/drawing/2014/main" id="{63983B1C-C249-424B-AF84-E27F56FA297F}"/>
              </a:ext>
            </a:extLst>
          </p:cNvPr>
          <p:cNvSpPr>
            <a:spLocks noGrp="1"/>
          </p:cNvSpPr>
          <p:nvPr>
            <p:ph type="ftr" sz="quarter" idx="11"/>
          </p:nvPr>
        </p:nvSpPr>
        <p:spPr/>
        <p:txBody>
          <a:bodyPr/>
          <a:lstStyle/>
          <a:p>
            <a:pPr algn="l"/>
            <a:r>
              <a:rPr lang="en-US"/>
              <a:t>Sample Footer Text</a:t>
            </a:r>
            <a:endParaRPr lang="en-US" dirty="0"/>
          </a:p>
        </p:txBody>
      </p:sp>
      <p:sp>
        <p:nvSpPr>
          <p:cNvPr id="6" name="Slide Number Placeholder 5">
            <a:extLst>
              <a:ext uri="{FF2B5EF4-FFF2-40B4-BE49-F238E27FC236}">
                <a16:creationId xmlns:a16="http://schemas.microsoft.com/office/drawing/2014/main" id="{E316E163-8611-4057-A170-0B6B28B33A11}"/>
              </a:ext>
            </a:extLst>
          </p:cNvPr>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14477091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B043C-0019-4AE6-AD93-3F55C1A93BE4}"/>
              </a:ext>
            </a:extLst>
          </p:cNvPr>
          <p:cNvSpPr>
            <a:spLocks noGrp="1"/>
          </p:cNvSpPr>
          <p:nvPr>
            <p:ph type="title"/>
          </p:nvPr>
        </p:nvSpPr>
        <p:spPr>
          <a:xfrm>
            <a:off x="831851" y="1709740"/>
            <a:ext cx="105156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BA010307-E99E-4512-BE8E-F7C80CB52CCE}"/>
              </a:ext>
            </a:extLst>
          </p:cNvPr>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A53016-39F7-4D56-A2E3-F046AF3360E8}"/>
              </a:ext>
            </a:extLst>
          </p:cNvPr>
          <p:cNvSpPr>
            <a:spLocks noGrp="1"/>
          </p:cNvSpPr>
          <p:nvPr>
            <p:ph type="dt" sz="half" idx="10"/>
          </p:nvPr>
        </p:nvSpPr>
        <p:spPr/>
        <p:txBody>
          <a:bodyPr/>
          <a:lstStyle/>
          <a:p>
            <a:fld id="{ABCC25C3-021A-4B0B-8F70-0C181FE1CF45}" type="datetime2">
              <a:rPr lang="en-US" smtClean="0"/>
              <a:t>Thursday, February 18, 2021</a:t>
            </a:fld>
            <a:endParaRPr lang="en-US"/>
          </a:p>
        </p:txBody>
      </p:sp>
      <p:sp>
        <p:nvSpPr>
          <p:cNvPr id="5" name="Footer Placeholder 4">
            <a:extLst>
              <a:ext uri="{FF2B5EF4-FFF2-40B4-BE49-F238E27FC236}">
                <a16:creationId xmlns:a16="http://schemas.microsoft.com/office/drawing/2014/main" id="{009DB43D-6613-4EB4-BB38-6BC0FBD96357}"/>
              </a:ext>
            </a:extLst>
          </p:cNvPr>
          <p:cNvSpPr>
            <a:spLocks noGrp="1"/>
          </p:cNvSpPr>
          <p:nvPr>
            <p:ph type="ftr" sz="quarter" idx="11"/>
          </p:nvPr>
        </p:nvSpPr>
        <p:spPr/>
        <p:txBody>
          <a:bodyPr/>
          <a:lstStyle/>
          <a:p>
            <a:pPr algn="l"/>
            <a:r>
              <a:rPr lang="en-US"/>
              <a:t>Sample Footer Text</a:t>
            </a:r>
            <a:endParaRPr lang="en-US" dirty="0"/>
          </a:p>
        </p:txBody>
      </p:sp>
      <p:sp>
        <p:nvSpPr>
          <p:cNvPr id="6" name="Slide Number Placeholder 5">
            <a:extLst>
              <a:ext uri="{FF2B5EF4-FFF2-40B4-BE49-F238E27FC236}">
                <a16:creationId xmlns:a16="http://schemas.microsoft.com/office/drawing/2014/main" id="{F0A20679-3356-4F1E-B48B-AE00BAF31079}"/>
              </a:ext>
            </a:extLst>
          </p:cNvPr>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1282928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CEDBD-8757-4FEB-B0A5-75CB820EA6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CF5896-AF82-40F2-92FC-1893113A4FE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323364B-E0A5-4C2D-97C9-55F15032BF8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FCB28F7-5153-4F7B-B89F-5D833E06DA00}"/>
              </a:ext>
            </a:extLst>
          </p:cNvPr>
          <p:cNvSpPr>
            <a:spLocks noGrp="1"/>
          </p:cNvSpPr>
          <p:nvPr>
            <p:ph type="dt" sz="half" idx="10"/>
          </p:nvPr>
        </p:nvSpPr>
        <p:spPr/>
        <p:txBody>
          <a:bodyPr/>
          <a:lstStyle/>
          <a:p>
            <a:fld id="{0C23D88D-8CEC-4ED9-A53B-5596187D9A16}" type="datetime2">
              <a:rPr lang="en-US" smtClean="0"/>
              <a:t>Thursday, February 18, 2021</a:t>
            </a:fld>
            <a:endParaRPr lang="en-US"/>
          </a:p>
        </p:txBody>
      </p:sp>
      <p:sp>
        <p:nvSpPr>
          <p:cNvPr id="6" name="Footer Placeholder 5">
            <a:extLst>
              <a:ext uri="{FF2B5EF4-FFF2-40B4-BE49-F238E27FC236}">
                <a16:creationId xmlns:a16="http://schemas.microsoft.com/office/drawing/2014/main" id="{E12596BF-D49E-4D1C-AB83-5A76C9542382}"/>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72450F0F-21FE-4B35-A807-9780386CE7FA}"/>
              </a:ext>
            </a:extLst>
          </p:cNvPr>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13426412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D2BEA-CCD4-4219-A94E-53641B4E68F2}"/>
              </a:ext>
            </a:extLst>
          </p:cNvPr>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3BE2E9B-D2DF-4E49-A7A3-10B53B91ECD9}"/>
              </a:ext>
            </a:extLst>
          </p:cNvPr>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09946117-0D83-44AF-86C6-AD9638AD291D}"/>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0EA7904-D513-405A-B447-4ECF7D46576D}"/>
              </a:ext>
            </a:extLst>
          </p:cNvPr>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28241B86-C9FA-4276-8C73-EF95B2C37E85}"/>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BEE43C3-73CD-456B-BFE8-7A9CCC69F26A}"/>
              </a:ext>
            </a:extLst>
          </p:cNvPr>
          <p:cNvSpPr>
            <a:spLocks noGrp="1"/>
          </p:cNvSpPr>
          <p:nvPr>
            <p:ph type="dt" sz="half" idx="10"/>
          </p:nvPr>
        </p:nvSpPr>
        <p:spPr/>
        <p:txBody>
          <a:bodyPr/>
          <a:lstStyle/>
          <a:p>
            <a:fld id="{D2CCD382-DFDA-4722-A27A-59C21AD112F2}" type="datetime2">
              <a:rPr lang="en-US" smtClean="0"/>
              <a:t>Thursday, February 18, 2021</a:t>
            </a:fld>
            <a:endParaRPr lang="en-US"/>
          </a:p>
        </p:txBody>
      </p:sp>
      <p:sp>
        <p:nvSpPr>
          <p:cNvPr id="8" name="Footer Placeholder 7">
            <a:extLst>
              <a:ext uri="{FF2B5EF4-FFF2-40B4-BE49-F238E27FC236}">
                <a16:creationId xmlns:a16="http://schemas.microsoft.com/office/drawing/2014/main" id="{0312EAE9-570B-432D-A69D-645F4E815ABA}"/>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6ED73A63-1BCE-4EB1-A6F6-C2123148890C}"/>
              </a:ext>
            </a:extLst>
          </p:cNvPr>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22178068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4EEE4-A913-450E-8773-374A09018D2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97559E9-4608-469D-A214-B4CECF145513}"/>
              </a:ext>
            </a:extLst>
          </p:cNvPr>
          <p:cNvSpPr>
            <a:spLocks noGrp="1"/>
          </p:cNvSpPr>
          <p:nvPr>
            <p:ph type="dt" sz="half" idx="10"/>
          </p:nvPr>
        </p:nvSpPr>
        <p:spPr/>
        <p:txBody>
          <a:bodyPr/>
          <a:lstStyle/>
          <a:p>
            <a:fld id="{22F2A30D-1C09-413F-AAB1-38F366000715}" type="datetime2">
              <a:rPr lang="en-US" smtClean="0"/>
              <a:t>Thursday, February 18, 2021</a:t>
            </a:fld>
            <a:endParaRPr lang="en-US"/>
          </a:p>
        </p:txBody>
      </p:sp>
      <p:sp>
        <p:nvSpPr>
          <p:cNvPr id="4" name="Footer Placeholder 3">
            <a:extLst>
              <a:ext uri="{FF2B5EF4-FFF2-40B4-BE49-F238E27FC236}">
                <a16:creationId xmlns:a16="http://schemas.microsoft.com/office/drawing/2014/main" id="{658700E3-C289-4D56-B7F2-FB75921EA59F}"/>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6B16D353-7A85-4797-8FA9-C8D832E805B2}"/>
              </a:ext>
            </a:extLst>
          </p:cNvPr>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25111307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A1D2663-0ED6-4926-B8FA-85049256CDF0}"/>
              </a:ext>
            </a:extLst>
          </p:cNvPr>
          <p:cNvSpPr>
            <a:spLocks noGrp="1"/>
          </p:cNvSpPr>
          <p:nvPr>
            <p:ph type="dt" sz="half" idx="10"/>
          </p:nvPr>
        </p:nvSpPr>
        <p:spPr/>
        <p:txBody>
          <a:bodyPr/>
          <a:lstStyle/>
          <a:p>
            <a:fld id="{6DB82B9C-D65E-4F64-95C3-B10F3B00F0D9}" type="datetime2">
              <a:rPr lang="en-US" smtClean="0"/>
              <a:t>Thursday, February 18, 2021</a:t>
            </a:fld>
            <a:endParaRPr lang="en-US"/>
          </a:p>
        </p:txBody>
      </p:sp>
      <p:sp>
        <p:nvSpPr>
          <p:cNvPr id="3" name="Footer Placeholder 2">
            <a:extLst>
              <a:ext uri="{FF2B5EF4-FFF2-40B4-BE49-F238E27FC236}">
                <a16:creationId xmlns:a16="http://schemas.microsoft.com/office/drawing/2014/main" id="{569A4B93-E793-4A78-B06C-21C73662ED06}"/>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90EEB8DC-FDED-4B9B-98FE-A895CB0F5AEE}"/>
              </a:ext>
            </a:extLst>
          </p:cNvPr>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37729762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41545-34CF-4198-B536-A2EC95DDD5D5}"/>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2951D73F-0E44-40E1-A605-AE18BD3FEFE9}"/>
              </a:ext>
            </a:extLst>
          </p:cNvPr>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BA685AC-E0BA-440E-A2B7-CDE7BF6AC114}"/>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1519BE98-6F71-44DA-BC8F-DA9E14003601}"/>
              </a:ext>
            </a:extLst>
          </p:cNvPr>
          <p:cNvSpPr>
            <a:spLocks noGrp="1"/>
          </p:cNvSpPr>
          <p:nvPr>
            <p:ph type="dt" sz="half" idx="10"/>
          </p:nvPr>
        </p:nvSpPr>
        <p:spPr/>
        <p:txBody>
          <a:bodyPr/>
          <a:lstStyle/>
          <a:p>
            <a:fld id="{B7F5FDCC-6AAC-4A08-B9E0-3793AB5E64C3}" type="datetime2">
              <a:rPr lang="en-US" smtClean="0"/>
              <a:t>Thursday, February 18, 2021</a:t>
            </a:fld>
            <a:endParaRPr lang="en-US"/>
          </a:p>
        </p:txBody>
      </p:sp>
      <p:sp>
        <p:nvSpPr>
          <p:cNvPr id="6" name="Footer Placeholder 5">
            <a:extLst>
              <a:ext uri="{FF2B5EF4-FFF2-40B4-BE49-F238E27FC236}">
                <a16:creationId xmlns:a16="http://schemas.microsoft.com/office/drawing/2014/main" id="{80010638-FBA6-4281-911B-D43733080310}"/>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D4B40FC0-20DF-42A4-854F-FDFFCC0194DF}"/>
              </a:ext>
            </a:extLst>
          </p:cNvPr>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32610451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70482-F418-428F-BC69-B45052D81639}"/>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0ABB8344-A4D1-4071-BBC2-EB13D9828ED5}"/>
              </a:ext>
            </a:extLst>
          </p:cNvPr>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F8FD6EBA-D11F-4A81-B712-1E0BCE47BC6B}"/>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B05BFAB8-64F8-4909-B608-27E29E7B14EC}"/>
              </a:ext>
            </a:extLst>
          </p:cNvPr>
          <p:cNvSpPr>
            <a:spLocks noGrp="1"/>
          </p:cNvSpPr>
          <p:nvPr>
            <p:ph type="dt" sz="half" idx="10"/>
          </p:nvPr>
        </p:nvSpPr>
        <p:spPr/>
        <p:txBody>
          <a:bodyPr/>
          <a:lstStyle/>
          <a:p>
            <a:fld id="{349FE94D-439C-40F1-900E-BC07940E3988}" type="datetime2">
              <a:rPr lang="en-US" smtClean="0"/>
              <a:t>Thursday, February 18, 2021</a:t>
            </a:fld>
            <a:endParaRPr lang="en-US"/>
          </a:p>
        </p:txBody>
      </p:sp>
      <p:sp>
        <p:nvSpPr>
          <p:cNvPr id="6" name="Footer Placeholder 5">
            <a:extLst>
              <a:ext uri="{FF2B5EF4-FFF2-40B4-BE49-F238E27FC236}">
                <a16:creationId xmlns:a16="http://schemas.microsoft.com/office/drawing/2014/main" id="{5685344C-0A17-4C6A-BAB3-42FAFA5C4433}"/>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C55C74E5-BB9E-4B47-8730-C15D1A2C14F2}"/>
              </a:ext>
            </a:extLst>
          </p:cNvPr>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6444668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C726A-273E-4319-98C1-637036EC90E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FD28DC9-191F-436C-AFE7-4F6E282F6E4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C71FBB-22CB-42C8-98C5-18A863C1557C}"/>
              </a:ext>
            </a:extLst>
          </p:cNvPr>
          <p:cNvSpPr>
            <a:spLocks noGrp="1"/>
          </p:cNvSpPr>
          <p:nvPr>
            <p:ph type="dt" sz="half" idx="10"/>
          </p:nvPr>
        </p:nvSpPr>
        <p:spPr/>
        <p:txBody>
          <a:bodyPr/>
          <a:lstStyle/>
          <a:p>
            <a:fld id="{5B75179A-1E2B-41AB-B400-4F1B4022FAEE}" type="datetime2">
              <a:rPr lang="en-US" smtClean="0"/>
              <a:t>Thursday, February 18, 2021</a:t>
            </a:fld>
            <a:endParaRPr lang="en-US"/>
          </a:p>
        </p:txBody>
      </p:sp>
      <p:sp>
        <p:nvSpPr>
          <p:cNvPr id="5" name="Footer Placeholder 4">
            <a:extLst>
              <a:ext uri="{FF2B5EF4-FFF2-40B4-BE49-F238E27FC236}">
                <a16:creationId xmlns:a16="http://schemas.microsoft.com/office/drawing/2014/main" id="{262379BD-B3F9-4DCF-B71D-7277FD48ECBF}"/>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01C0B04F-476C-42A1-83AE-880B654E70CF}"/>
              </a:ext>
            </a:extLst>
          </p:cNvPr>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28166590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48C1A9D-AB17-4446-9521-22209A4E9515}"/>
              </a:ext>
            </a:extLst>
          </p:cNvPr>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01AE352-8804-4771-B7FE-8255CC5DB433}"/>
              </a:ext>
            </a:extLst>
          </p:cNvPr>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EF9147-EAA2-42F1-9875-FEEE6F78ADCE}"/>
              </a:ext>
            </a:extLst>
          </p:cNvPr>
          <p:cNvSpPr>
            <a:spLocks noGrp="1"/>
          </p:cNvSpPr>
          <p:nvPr>
            <p:ph type="dt" sz="half" idx="10"/>
          </p:nvPr>
        </p:nvSpPr>
        <p:spPr/>
        <p:txBody>
          <a:bodyPr/>
          <a:lstStyle/>
          <a:p>
            <a:fld id="{05681D0F-6595-4F14-8EF3-954CD87C797B}" type="datetime2">
              <a:rPr lang="en-US" smtClean="0"/>
              <a:t>Thursday, February 18, 2021</a:t>
            </a:fld>
            <a:endParaRPr lang="en-US"/>
          </a:p>
        </p:txBody>
      </p:sp>
      <p:sp>
        <p:nvSpPr>
          <p:cNvPr id="5" name="Footer Placeholder 4">
            <a:extLst>
              <a:ext uri="{FF2B5EF4-FFF2-40B4-BE49-F238E27FC236}">
                <a16:creationId xmlns:a16="http://schemas.microsoft.com/office/drawing/2014/main" id="{4E2388A4-6185-46CA-A06D-06704628E9CB}"/>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A5DA0BD4-FE66-4B41-9CD1-E299216CB179}"/>
              </a:ext>
            </a:extLst>
          </p:cNvPr>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37384677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1_Section Header">
    <p:bg>
      <p:bgPr>
        <a:solidFill>
          <a:srgbClr val="005D83"/>
        </a:soli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4276589" y="2237655"/>
            <a:ext cx="7455867" cy="1885348"/>
          </a:xfrm>
        </p:spPr>
        <p:txBody>
          <a:bodyPr/>
          <a:lstStyle>
            <a:lvl1pPr>
              <a:defRPr sz="3000" baseline="0">
                <a:solidFill>
                  <a:schemeClr val="bg1"/>
                </a:solidFill>
                <a:latin typeface="+mn-lt"/>
              </a:defRPr>
            </a:lvl1pPr>
          </a:lstStyle>
          <a:p>
            <a:r>
              <a:rPr lang="en-US" dirty="0"/>
              <a:t>Presentation Title Here</a:t>
            </a:r>
            <a:br>
              <a:rPr lang="en-US" dirty="0"/>
            </a:br>
            <a:r>
              <a:rPr lang="en-US" dirty="0"/>
              <a:t>(Font: Calibri | Font Size: 40 pts)</a:t>
            </a:r>
            <a:br>
              <a:rPr lang="en-US" dirty="0"/>
            </a:br>
            <a:r>
              <a:rPr lang="en-US" dirty="0"/>
              <a:t>Maximum 3 lines</a:t>
            </a:r>
          </a:p>
        </p:txBody>
      </p:sp>
      <p:grpSp>
        <p:nvGrpSpPr>
          <p:cNvPr id="9" name="Group 8"/>
          <p:cNvGrpSpPr/>
          <p:nvPr userDrawn="1"/>
        </p:nvGrpSpPr>
        <p:grpSpPr>
          <a:xfrm>
            <a:off x="661182" y="2237655"/>
            <a:ext cx="3305913" cy="1885348"/>
            <a:chOff x="661181" y="2237655"/>
            <a:chExt cx="3305913" cy="1885348"/>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1181" y="2367786"/>
              <a:ext cx="2996419" cy="1480524"/>
            </a:xfrm>
            <a:prstGeom prst="rect">
              <a:avLst/>
            </a:prstGeom>
          </p:spPr>
        </p:pic>
        <p:cxnSp>
          <p:nvCxnSpPr>
            <p:cNvPr id="11" name="Straight Connector 10"/>
            <p:cNvCxnSpPr/>
            <p:nvPr userDrawn="1"/>
          </p:nvCxnSpPr>
          <p:spPr>
            <a:xfrm>
              <a:off x="3967094" y="2237655"/>
              <a:ext cx="0" cy="188534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2" name="Rectangle 11"/>
          <p:cNvSpPr/>
          <p:nvPr userDrawn="1"/>
        </p:nvSpPr>
        <p:spPr>
          <a:xfrm flipV="1">
            <a:off x="0" y="6662056"/>
            <a:ext cx="12192000" cy="68942"/>
          </a:xfrm>
          <a:prstGeom prst="rect">
            <a:avLst/>
          </a:prstGeom>
          <a:solidFill>
            <a:srgbClr val="F68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Tree>
    <p:extLst>
      <p:ext uri="{BB962C8B-B14F-4D97-AF65-F5344CB8AC3E}">
        <p14:creationId xmlns:p14="http://schemas.microsoft.com/office/powerpoint/2010/main" val="10817251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333830" y="1881858"/>
            <a:ext cx="10508149" cy="3021219"/>
          </a:xfrm>
        </p:spPr>
        <p:txBody>
          <a:bodyPr/>
          <a:lstStyle>
            <a:lvl1pPr>
              <a:defRPr sz="4500" baseline="0">
                <a:solidFill>
                  <a:srgbClr val="005D83"/>
                </a:solidFill>
                <a:latin typeface="+mn-lt"/>
              </a:defRPr>
            </a:lvl1pPr>
          </a:lstStyle>
          <a:p>
            <a:r>
              <a:rPr lang="en-US" dirty="0"/>
              <a:t>Presentation Title Here</a:t>
            </a:r>
            <a:br>
              <a:rPr lang="en-US" dirty="0"/>
            </a:br>
            <a:r>
              <a:rPr lang="en-US" dirty="0"/>
              <a:t>(Font: Calibri | Font Size: 60 </a:t>
            </a:r>
            <a:r>
              <a:rPr lang="en-US" dirty="0" err="1"/>
              <a:t>pts</a:t>
            </a:r>
            <a:r>
              <a:rPr lang="en-US" dirty="0"/>
              <a:t>)</a:t>
            </a:r>
            <a:br>
              <a:rPr lang="en-US" dirty="0"/>
            </a:br>
            <a:r>
              <a:rPr lang="en-US" dirty="0"/>
              <a:t>Maximum 3 lines</a:t>
            </a:r>
          </a:p>
        </p:txBody>
      </p:sp>
    </p:spTree>
    <p:extLst>
      <p:ext uri="{BB962C8B-B14F-4D97-AF65-F5344CB8AC3E}">
        <p14:creationId xmlns:p14="http://schemas.microsoft.com/office/powerpoint/2010/main" val="18901406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333830" y="242243"/>
            <a:ext cx="10508149" cy="1223700"/>
          </a:xfrm>
        </p:spPr>
        <p:txBody>
          <a:bodyPr/>
          <a:lstStyle>
            <a:lvl1pPr>
              <a:defRPr sz="3000">
                <a:latin typeface="+mn-lt"/>
              </a:defRPr>
            </a:lvl1pPr>
          </a:lstStyle>
          <a:p>
            <a:r>
              <a:rPr lang="en-US" dirty="0"/>
              <a:t>Click to edit Master title style</a:t>
            </a:r>
          </a:p>
        </p:txBody>
      </p:sp>
      <p:sp>
        <p:nvSpPr>
          <p:cNvPr id="8" name="Content Placeholder 2"/>
          <p:cNvSpPr>
            <a:spLocks noGrp="1"/>
          </p:cNvSpPr>
          <p:nvPr>
            <p:ph idx="1" hasCustomPrompt="1"/>
          </p:nvPr>
        </p:nvSpPr>
        <p:spPr>
          <a:xfrm>
            <a:off x="333830" y="1827627"/>
            <a:ext cx="10508149"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Date Placeholder 4"/>
          <p:cNvSpPr>
            <a:spLocks noGrp="1"/>
          </p:cNvSpPr>
          <p:nvPr>
            <p:ph type="dt" sz="half" idx="10"/>
          </p:nvPr>
        </p:nvSpPr>
        <p:spPr>
          <a:xfrm>
            <a:off x="345832" y="6356352"/>
            <a:ext cx="2743200" cy="365125"/>
          </a:xfrm>
          <a:prstGeom prst="rect">
            <a:avLst/>
          </a:prstGeom>
        </p:spPr>
        <p:txBody>
          <a:bodyPr/>
          <a:lstStyle/>
          <a:p>
            <a:fld id="{B7D00A95-B850-422E-AD60-127AE63208B9}" type="datetimeFigureOut">
              <a:rPr lang="en-MY" smtClean="0"/>
              <a:t>18/2/2021</a:t>
            </a:fld>
            <a:endParaRPr lang="en-MY"/>
          </a:p>
        </p:txBody>
      </p:sp>
      <p:sp>
        <p:nvSpPr>
          <p:cNvPr id="10" name="Footer Placeholder 5"/>
          <p:cNvSpPr>
            <a:spLocks noGrp="1"/>
          </p:cNvSpPr>
          <p:nvPr>
            <p:ph type="ftr" sz="quarter" idx="11"/>
          </p:nvPr>
        </p:nvSpPr>
        <p:spPr>
          <a:xfrm>
            <a:off x="3489963" y="6356352"/>
            <a:ext cx="4114800" cy="365125"/>
          </a:xfrm>
          <a:prstGeom prst="rect">
            <a:avLst/>
          </a:prstGeom>
        </p:spPr>
        <p:txBody>
          <a:bodyPr/>
          <a:lstStyle/>
          <a:p>
            <a:endParaRPr lang="en-MY"/>
          </a:p>
        </p:txBody>
      </p:sp>
      <p:sp>
        <p:nvSpPr>
          <p:cNvPr id="11" name="Slide Number Placeholder 6"/>
          <p:cNvSpPr>
            <a:spLocks noGrp="1"/>
          </p:cNvSpPr>
          <p:nvPr>
            <p:ph type="sldNum" sz="quarter" idx="12"/>
          </p:nvPr>
        </p:nvSpPr>
        <p:spPr>
          <a:xfrm>
            <a:off x="7977555" y="6356352"/>
            <a:ext cx="2743200" cy="365125"/>
          </a:xfrm>
          <a:prstGeom prst="rect">
            <a:avLst/>
          </a:prstGeom>
        </p:spPr>
        <p:txBody>
          <a:bodyPr/>
          <a:lstStyle/>
          <a:p>
            <a:fld id="{41FC0BE7-116A-461A-BFAD-637614CCDEC9}" type="slidenum">
              <a:rPr lang="en-MY" smtClean="0"/>
              <a:t>‹#›</a:t>
            </a:fld>
            <a:endParaRPr lang="en-MY"/>
          </a:p>
        </p:txBody>
      </p:sp>
    </p:spTree>
    <p:extLst>
      <p:ext uri="{BB962C8B-B14F-4D97-AF65-F5344CB8AC3E}">
        <p14:creationId xmlns:p14="http://schemas.microsoft.com/office/powerpoint/2010/main" val="6131908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solidFill>
          <a:srgbClr val="005D83"/>
        </a:solidFill>
        <a:effectLst/>
      </p:bgPr>
    </p:bg>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54109" y="6123083"/>
            <a:ext cx="1143263" cy="564883"/>
          </a:xfrm>
          <a:prstGeom prst="rect">
            <a:avLst/>
          </a:prstGeom>
        </p:spPr>
      </p:pic>
      <p:sp>
        <p:nvSpPr>
          <p:cNvPr id="14" name="Title 1"/>
          <p:cNvSpPr>
            <a:spLocks noGrp="1"/>
          </p:cNvSpPr>
          <p:nvPr>
            <p:ph type="title" hasCustomPrompt="1"/>
          </p:nvPr>
        </p:nvSpPr>
        <p:spPr>
          <a:xfrm>
            <a:off x="333830" y="242243"/>
            <a:ext cx="10508149" cy="1223700"/>
          </a:xfrm>
        </p:spPr>
        <p:txBody>
          <a:bodyPr/>
          <a:lstStyle>
            <a:lvl1pPr>
              <a:defRPr sz="3000">
                <a:solidFill>
                  <a:schemeClr val="bg1"/>
                </a:solidFill>
                <a:latin typeface="+mn-lt"/>
              </a:defRPr>
            </a:lvl1pPr>
          </a:lstStyle>
          <a:p>
            <a:r>
              <a:rPr lang="en-US" dirty="0"/>
              <a:t>Click to edit Master title style (White text)</a:t>
            </a:r>
          </a:p>
        </p:txBody>
      </p:sp>
      <p:sp>
        <p:nvSpPr>
          <p:cNvPr id="15" name="Content Placeholder 2"/>
          <p:cNvSpPr>
            <a:spLocks noGrp="1"/>
          </p:cNvSpPr>
          <p:nvPr>
            <p:ph idx="1" hasCustomPrompt="1"/>
          </p:nvPr>
        </p:nvSpPr>
        <p:spPr>
          <a:xfrm>
            <a:off x="333830" y="1827627"/>
            <a:ext cx="10508149"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6" name="Picture 15"/>
          <p:cNvPicPr>
            <a:picLocks noChangeAspect="1"/>
          </p:cNvPicPr>
          <p:nvPr userDrawn="1"/>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tretch>
            <a:fillRect/>
          </a:stretch>
        </p:blipFill>
        <p:spPr>
          <a:xfrm>
            <a:off x="10971284" y="185740"/>
            <a:ext cx="913293" cy="644785"/>
          </a:xfrm>
          <a:prstGeom prst="rect">
            <a:avLst/>
          </a:prstGeom>
        </p:spPr>
      </p:pic>
      <p:grpSp>
        <p:nvGrpSpPr>
          <p:cNvPr id="17" name="Group 16"/>
          <p:cNvGrpSpPr/>
          <p:nvPr userDrawn="1"/>
        </p:nvGrpSpPr>
        <p:grpSpPr>
          <a:xfrm>
            <a:off x="-11016" y="6766392"/>
            <a:ext cx="12205597" cy="100584"/>
            <a:chOff x="-3894" y="3848095"/>
            <a:chExt cx="12205597" cy="100584"/>
          </a:xfrm>
        </p:grpSpPr>
        <p:sp>
          <p:nvSpPr>
            <p:cNvPr id="18" name="Shape 10"/>
            <p:cNvSpPr/>
            <p:nvPr/>
          </p:nvSpPr>
          <p:spPr>
            <a:xfrm>
              <a:off x="9283938" y="3848095"/>
              <a:ext cx="1463040" cy="100584"/>
            </a:xfrm>
            <a:prstGeom prst="rect">
              <a:avLst/>
            </a:prstGeom>
            <a:solidFill>
              <a:srgbClr val="FF9715"/>
            </a:solidFill>
            <a:ln>
              <a:noFill/>
            </a:ln>
          </p:spPr>
          <p:txBody>
            <a:bodyPr lIns="91425" tIns="91425" rIns="91425" bIns="91425" anchor="ctr" anchorCtr="0">
              <a:noAutofit/>
            </a:bodyPr>
            <a:lstStyle/>
            <a:p>
              <a:endParaRPr sz="1050" kern="0">
                <a:solidFill>
                  <a:srgbClr val="000000"/>
                </a:solidFill>
                <a:latin typeface="Arial"/>
                <a:cs typeface="Arial"/>
                <a:sym typeface="Arial"/>
              </a:endParaRPr>
            </a:p>
          </p:txBody>
        </p:sp>
        <p:sp>
          <p:nvSpPr>
            <p:cNvPr id="19" name="Shape 11"/>
            <p:cNvSpPr/>
            <p:nvPr/>
          </p:nvSpPr>
          <p:spPr>
            <a:xfrm>
              <a:off x="10738663" y="3848095"/>
              <a:ext cx="1463040" cy="100584"/>
            </a:xfrm>
            <a:prstGeom prst="rect">
              <a:avLst/>
            </a:prstGeom>
            <a:solidFill>
              <a:srgbClr val="F20253"/>
            </a:solidFill>
            <a:ln>
              <a:noFill/>
            </a:ln>
          </p:spPr>
          <p:txBody>
            <a:bodyPr lIns="91425" tIns="91425" rIns="91425" bIns="91425" anchor="ctr" anchorCtr="0">
              <a:noAutofit/>
            </a:bodyPr>
            <a:lstStyle/>
            <a:p>
              <a:endParaRPr sz="1050" kern="0">
                <a:solidFill>
                  <a:srgbClr val="000000"/>
                </a:solidFill>
                <a:latin typeface="Arial"/>
                <a:cs typeface="Arial"/>
                <a:sym typeface="Arial"/>
              </a:endParaRPr>
            </a:p>
          </p:txBody>
        </p:sp>
        <p:sp>
          <p:nvSpPr>
            <p:cNvPr id="20" name="Shape 12"/>
            <p:cNvSpPr/>
            <p:nvPr/>
          </p:nvSpPr>
          <p:spPr>
            <a:xfrm>
              <a:off x="-3894" y="3848095"/>
              <a:ext cx="1463040" cy="100584"/>
            </a:xfrm>
            <a:prstGeom prst="rect">
              <a:avLst/>
            </a:prstGeom>
            <a:solidFill>
              <a:srgbClr val="7ECEFD"/>
            </a:solidFill>
            <a:ln>
              <a:noFill/>
            </a:ln>
          </p:spPr>
          <p:txBody>
            <a:bodyPr lIns="91425" tIns="91425" rIns="91425" bIns="91425" anchor="ctr" anchorCtr="0">
              <a:noAutofit/>
            </a:bodyPr>
            <a:lstStyle/>
            <a:p>
              <a:endParaRPr sz="1050" kern="0">
                <a:solidFill>
                  <a:srgbClr val="000000"/>
                </a:solidFill>
                <a:latin typeface="Arial"/>
                <a:cs typeface="Arial"/>
                <a:sym typeface="Arial"/>
              </a:endParaRPr>
            </a:p>
          </p:txBody>
        </p:sp>
        <p:sp>
          <p:nvSpPr>
            <p:cNvPr id="21" name="Shape 13"/>
            <p:cNvSpPr/>
            <p:nvPr/>
          </p:nvSpPr>
          <p:spPr>
            <a:xfrm>
              <a:off x="1466452" y="3848095"/>
              <a:ext cx="7818120" cy="100584"/>
            </a:xfrm>
            <a:prstGeom prst="rect">
              <a:avLst/>
            </a:prstGeom>
            <a:solidFill>
              <a:srgbClr val="2185C5"/>
            </a:solidFill>
            <a:ln>
              <a:noFill/>
            </a:ln>
          </p:spPr>
          <p:txBody>
            <a:bodyPr lIns="91425" tIns="91425" rIns="91425" bIns="91425" anchor="ctr" anchorCtr="0">
              <a:noAutofit/>
            </a:bodyPr>
            <a:lstStyle/>
            <a:p>
              <a:endParaRPr sz="1050" kern="0">
                <a:solidFill>
                  <a:srgbClr val="000000"/>
                </a:solidFill>
                <a:latin typeface="Arial"/>
                <a:cs typeface="Arial"/>
                <a:sym typeface="Arial"/>
              </a:endParaRPr>
            </a:p>
          </p:txBody>
        </p:sp>
      </p:grpSp>
    </p:spTree>
    <p:extLst>
      <p:ext uri="{BB962C8B-B14F-4D97-AF65-F5344CB8AC3E}">
        <p14:creationId xmlns:p14="http://schemas.microsoft.com/office/powerpoint/2010/main" val="322888651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33353" y="1681163"/>
            <a:ext cx="5157787" cy="82391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333353"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p:cNvSpPr>
            <a:spLocks noGrp="1"/>
          </p:cNvSpPr>
          <p:nvPr>
            <p:ph type="body" sz="quarter" idx="3"/>
          </p:nvPr>
        </p:nvSpPr>
        <p:spPr>
          <a:xfrm>
            <a:off x="5665766" y="1681163"/>
            <a:ext cx="5183188" cy="82391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5665766"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10" name="Title 1"/>
          <p:cNvSpPr>
            <a:spLocks noGrp="1"/>
          </p:cNvSpPr>
          <p:nvPr>
            <p:ph type="title"/>
          </p:nvPr>
        </p:nvSpPr>
        <p:spPr>
          <a:xfrm>
            <a:off x="333830" y="242243"/>
            <a:ext cx="10508149" cy="1223700"/>
          </a:xfrm>
        </p:spPr>
        <p:txBody>
          <a:bodyPr/>
          <a:lstStyle>
            <a:lvl1pPr>
              <a:defRPr sz="3000">
                <a:latin typeface="+mn-lt"/>
              </a:defRPr>
            </a:lvl1pPr>
          </a:lstStyle>
          <a:p>
            <a:r>
              <a:rPr lang="en-US" dirty="0"/>
              <a:t>Click to edit Master title style</a:t>
            </a:r>
          </a:p>
        </p:txBody>
      </p:sp>
      <p:sp>
        <p:nvSpPr>
          <p:cNvPr id="11" name="Date Placeholder 4"/>
          <p:cNvSpPr>
            <a:spLocks noGrp="1"/>
          </p:cNvSpPr>
          <p:nvPr>
            <p:ph type="dt" sz="half" idx="10"/>
          </p:nvPr>
        </p:nvSpPr>
        <p:spPr>
          <a:xfrm>
            <a:off x="345832" y="6356352"/>
            <a:ext cx="2743200" cy="365125"/>
          </a:xfrm>
          <a:prstGeom prst="rect">
            <a:avLst/>
          </a:prstGeom>
        </p:spPr>
        <p:txBody>
          <a:bodyPr/>
          <a:lstStyle/>
          <a:p>
            <a:fld id="{B7D00A95-B850-422E-AD60-127AE63208B9}" type="datetimeFigureOut">
              <a:rPr lang="en-MY" smtClean="0"/>
              <a:t>18/2/2021</a:t>
            </a:fld>
            <a:endParaRPr lang="en-MY"/>
          </a:p>
        </p:txBody>
      </p:sp>
      <p:sp>
        <p:nvSpPr>
          <p:cNvPr id="12" name="Footer Placeholder 5"/>
          <p:cNvSpPr>
            <a:spLocks noGrp="1"/>
          </p:cNvSpPr>
          <p:nvPr>
            <p:ph type="ftr" sz="quarter" idx="11"/>
          </p:nvPr>
        </p:nvSpPr>
        <p:spPr>
          <a:xfrm>
            <a:off x="3489963" y="6356352"/>
            <a:ext cx="4114800" cy="365125"/>
          </a:xfrm>
          <a:prstGeom prst="rect">
            <a:avLst/>
          </a:prstGeom>
        </p:spPr>
        <p:txBody>
          <a:bodyPr/>
          <a:lstStyle/>
          <a:p>
            <a:endParaRPr lang="en-MY"/>
          </a:p>
        </p:txBody>
      </p:sp>
      <p:sp>
        <p:nvSpPr>
          <p:cNvPr id="13" name="Slide Number Placeholder 6"/>
          <p:cNvSpPr>
            <a:spLocks noGrp="1"/>
          </p:cNvSpPr>
          <p:nvPr>
            <p:ph type="sldNum" sz="quarter" idx="12"/>
          </p:nvPr>
        </p:nvSpPr>
        <p:spPr>
          <a:xfrm>
            <a:off x="7977555" y="6356352"/>
            <a:ext cx="2743200" cy="365125"/>
          </a:xfrm>
          <a:prstGeom prst="rect">
            <a:avLst/>
          </a:prstGeom>
        </p:spPr>
        <p:txBody>
          <a:bodyPr/>
          <a:lstStyle/>
          <a:p>
            <a:fld id="{41FC0BE7-116A-461A-BFAD-637614CCDEC9}" type="slidenum">
              <a:rPr lang="en-MY" smtClean="0"/>
              <a:t>‹#›</a:t>
            </a:fld>
            <a:endParaRPr lang="en-MY"/>
          </a:p>
        </p:txBody>
      </p:sp>
    </p:spTree>
    <p:extLst>
      <p:ext uri="{BB962C8B-B14F-4D97-AF65-F5344CB8AC3E}">
        <p14:creationId xmlns:p14="http://schemas.microsoft.com/office/powerpoint/2010/main" val="7262702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Title 1"/>
          <p:cNvSpPr>
            <a:spLocks noGrp="1"/>
          </p:cNvSpPr>
          <p:nvPr>
            <p:ph type="title"/>
          </p:nvPr>
        </p:nvSpPr>
        <p:spPr>
          <a:xfrm>
            <a:off x="333830" y="242243"/>
            <a:ext cx="10508149" cy="1223700"/>
          </a:xfrm>
        </p:spPr>
        <p:txBody>
          <a:bodyPr/>
          <a:lstStyle>
            <a:lvl1pPr>
              <a:defRPr sz="3000">
                <a:latin typeface="+mn-lt"/>
              </a:defRPr>
            </a:lvl1pPr>
          </a:lstStyle>
          <a:p>
            <a:r>
              <a:rPr lang="en-US" dirty="0"/>
              <a:t>Click to edit Master title style</a:t>
            </a:r>
          </a:p>
        </p:txBody>
      </p:sp>
      <p:sp>
        <p:nvSpPr>
          <p:cNvPr id="7" name="Date Placeholder 4"/>
          <p:cNvSpPr>
            <a:spLocks noGrp="1"/>
          </p:cNvSpPr>
          <p:nvPr>
            <p:ph type="dt" sz="half" idx="10"/>
          </p:nvPr>
        </p:nvSpPr>
        <p:spPr>
          <a:xfrm>
            <a:off x="345832" y="6356352"/>
            <a:ext cx="2743200" cy="365125"/>
          </a:xfrm>
          <a:prstGeom prst="rect">
            <a:avLst/>
          </a:prstGeom>
        </p:spPr>
        <p:txBody>
          <a:bodyPr/>
          <a:lstStyle/>
          <a:p>
            <a:fld id="{B7D00A95-B850-422E-AD60-127AE63208B9}" type="datetimeFigureOut">
              <a:rPr lang="en-MY" smtClean="0"/>
              <a:t>18/2/2021</a:t>
            </a:fld>
            <a:endParaRPr lang="en-MY"/>
          </a:p>
        </p:txBody>
      </p:sp>
      <p:sp>
        <p:nvSpPr>
          <p:cNvPr id="8" name="Footer Placeholder 5"/>
          <p:cNvSpPr>
            <a:spLocks noGrp="1"/>
          </p:cNvSpPr>
          <p:nvPr>
            <p:ph type="ftr" sz="quarter" idx="11"/>
          </p:nvPr>
        </p:nvSpPr>
        <p:spPr>
          <a:xfrm>
            <a:off x="3489963" y="6356352"/>
            <a:ext cx="4114800" cy="365125"/>
          </a:xfrm>
          <a:prstGeom prst="rect">
            <a:avLst/>
          </a:prstGeom>
        </p:spPr>
        <p:txBody>
          <a:bodyPr/>
          <a:lstStyle/>
          <a:p>
            <a:endParaRPr lang="en-MY"/>
          </a:p>
        </p:txBody>
      </p:sp>
      <p:sp>
        <p:nvSpPr>
          <p:cNvPr id="9" name="Slide Number Placeholder 6"/>
          <p:cNvSpPr>
            <a:spLocks noGrp="1"/>
          </p:cNvSpPr>
          <p:nvPr>
            <p:ph type="sldNum" sz="quarter" idx="12"/>
          </p:nvPr>
        </p:nvSpPr>
        <p:spPr>
          <a:xfrm>
            <a:off x="7977555" y="6356352"/>
            <a:ext cx="2743200" cy="365125"/>
          </a:xfrm>
          <a:prstGeom prst="rect">
            <a:avLst/>
          </a:prstGeom>
        </p:spPr>
        <p:txBody>
          <a:bodyPr/>
          <a:lstStyle/>
          <a:p>
            <a:fld id="{41FC0BE7-116A-461A-BFAD-637614CCDEC9}" type="slidenum">
              <a:rPr lang="en-MY" smtClean="0"/>
              <a:t>‹#›</a:t>
            </a:fld>
            <a:endParaRPr lang="en-MY"/>
          </a:p>
        </p:txBody>
      </p:sp>
    </p:spTree>
    <p:extLst>
      <p:ext uri="{BB962C8B-B14F-4D97-AF65-F5344CB8AC3E}">
        <p14:creationId xmlns:p14="http://schemas.microsoft.com/office/powerpoint/2010/main" val="39348897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13" name="TextBox 12"/>
          <p:cNvSpPr txBox="1"/>
          <p:nvPr userDrawn="1"/>
        </p:nvSpPr>
        <p:spPr>
          <a:xfrm>
            <a:off x="1683657" y="2670629"/>
            <a:ext cx="8128000" cy="784830"/>
          </a:xfrm>
          <a:prstGeom prst="rect">
            <a:avLst/>
          </a:prstGeom>
          <a:noFill/>
        </p:spPr>
        <p:txBody>
          <a:bodyPr wrap="square" rtlCol="0">
            <a:spAutoFit/>
          </a:bodyPr>
          <a:lstStyle/>
          <a:p>
            <a:pPr algn="ctr"/>
            <a:r>
              <a:rPr lang="en-US" sz="4500" b="1" dirty="0">
                <a:solidFill>
                  <a:srgbClr val="015E85"/>
                </a:solidFill>
              </a:rPr>
              <a:t>THANK YOU</a:t>
            </a:r>
            <a:endParaRPr lang="en-GB" sz="4500" b="1" dirty="0">
              <a:solidFill>
                <a:srgbClr val="015E85"/>
              </a:solidFill>
            </a:endParaRPr>
          </a:p>
        </p:txBody>
      </p:sp>
    </p:spTree>
    <p:extLst>
      <p:ext uri="{BB962C8B-B14F-4D97-AF65-F5344CB8AC3E}">
        <p14:creationId xmlns:p14="http://schemas.microsoft.com/office/powerpoint/2010/main" val="299187494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MY"/>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MY"/>
          </a:p>
        </p:txBody>
      </p:sp>
      <p:sp>
        <p:nvSpPr>
          <p:cNvPr id="4" name="Date Placeholder 3"/>
          <p:cNvSpPr>
            <a:spLocks noGrp="1"/>
          </p:cNvSpPr>
          <p:nvPr>
            <p:ph type="dt" sz="half" idx="10"/>
          </p:nvPr>
        </p:nvSpPr>
        <p:spPr/>
        <p:txBody>
          <a:bodyPr/>
          <a:lstStyle>
            <a:lvl1pPr>
              <a:defRPr/>
            </a:lvl1pPr>
          </a:lstStyle>
          <a:p>
            <a:pPr>
              <a:defRPr/>
            </a:pPr>
            <a:fld id="{D8FF2EE4-A565-4D9B-A959-68BB6398A4F9}" type="datetimeFigureOut">
              <a:rPr lang="en-US"/>
              <a:pPr>
                <a:defRPr/>
              </a:pPr>
              <a:t>2/18/2021</a:t>
            </a:fld>
            <a:endParaRPr lang="en-MY"/>
          </a:p>
        </p:txBody>
      </p:sp>
      <p:sp>
        <p:nvSpPr>
          <p:cNvPr id="5" name="Footer Placeholder 4"/>
          <p:cNvSpPr>
            <a:spLocks noGrp="1"/>
          </p:cNvSpPr>
          <p:nvPr>
            <p:ph type="ftr" sz="quarter" idx="11"/>
          </p:nvPr>
        </p:nvSpPr>
        <p:spPr/>
        <p:txBody>
          <a:bodyPr/>
          <a:lstStyle>
            <a:lvl1pPr>
              <a:defRPr/>
            </a:lvl1pPr>
          </a:lstStyle>
          <a:p>
            <a:pPr>
              <a:defRPr/>
            </a:pPr>
            <a:endParaRPr lang="en-MY"/>
          </a:p>
        </p:txBody>
      </p:sp>
      <p:sp>
        <p:nvSpPr>
          <p:cNvPr id="6" name="Slide Number Placeholder 5"/>
          <p:cNvSpPr>
            <a:spLocks noGrp="1"/>
          </p:cNvSpPr>
          <p:nvPr>
            <p:ph type="sldNum" sz="quarter" idx="12"/>
          </p:nvPr>
        </p:nvSpPr>
        <p:spPr/>
        <p:txBody>
          <a:bodyPr/>
          <a:lstStyle>
            <a:lvl1pPr>
              <a:defRPr/>
            </a:lvl1pPr>
          </a:lstStyle>
          <a:p>
            <a:pPr>
              <a:defRPr/>
            </a:pPr>
            <a:fld id="{10677B0C-F953-403C-8379-786A51C62971}" type="slidenum">
              <a:rPr lang="en-MY"/>
              <a:pPr>
                <a:defRPr/>
              </a:pPr>
              <a:t>‹#›</a:t>
            </a:fld>
            <a:endParaRPr lang="en-MY"/>
          </a:p>
        </p:txBody>
      </p:sp>
    </p:spTree>
    <p:extLst>
      <p:ext uri="{BB962C8B-B14F-4D97-AF65-F5344CB8AC3E}">
        <p14:creationId xmlns:p14="http://schemas.microsoft.com/office/powerpoint/2010/main" val="30809496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p:cNvSpPr>
            <a:spLocks noGrp="1"/>
          </p:cNvSpPr>
          <p:nvPr>
            <p:ph type="dt" sz="half" idx="10"/>
          </p:nvPr>
        </p:nvSpPr>
        <p:spPr/>
        <p:txBody>
          <a:bodyPr/>
          <a:lstStyle>
            <a:lvl1pPr>
              <a:defRPr/>
            </a:lvl1pPr>
          </a:lstStyle>
          <a:p>
            <a:pPr>
              <a:defRPr/>
            </a:pPr>
            <a:fld id="{3C31ABB0-F593-4D58-8F54-F089DB530389}" type="datetimeFigureOut">
              <a:rPr lang="en-US"/>
              <a:pPr>
                <a:defRPr/>
              </a:pPr>
              <a:t>2/18/2021</a:t>
            </a:fld>
            <a:endParaRPr lang="en-MY"/>
          </a:p>
        </p:txBody>
      </p:sp>
      <p:sp>
        <p:nvSpPr>
          <p:cNvPr id="5" name="Footer Placeholder 4"/>
          <p:cNvSpPr>
            <a:spLocks noGrp="1"/>
          </p:cNvSpPr>
          <p:nvPr>
            <p:ph type="ftr" sz="quarter" idx="11"/>
          </p:nvPr>
        </p:nvSpPr>
        <p:spPr/>
        <p:txBody>
          <a:bodyPr/>
          <a:lstStyle>
            <a:lvl1pPr>
              <a:defRPr/>
            </a:lvl1pPr>
          </a:lstStyle>
          <a:p>
            <a:pPr>
              <a:defRPr/>
            </a:pPr>
            <a:endParaRPr lang="en-MY"/>
          </a:p>
        </p:txBody>
      </p:sp>
      <p:sp>
        <p:nvSpPr>
          <p:cNvPr id="6" name="Slide Number Placeholder 5"/>
          <p:cNvSpPr>
            <a:spLocks noGrp="1"/>
          </p:cNvSpPr>
          <p:nvPr>
            <p:ph type="sldNum" sz="quarter" idx="12"/>
          </p:nvPr>
        </p:nvSpPr>
        <p:spPr/>
        <p:txBody>
          <a:bodyPr/>
          <a:lstStyle>
            <a:lvl1pPr>
              <a:defRPr/>
            </a:lvl1pPr>
          </a:lstStyle>
          <a:p>
            <a:pPr>
              <a:defRPr/>
            </a:pPr>
            <a:fld id="{434CD134-0F34-4CD3-9033-3526929DEE26}" type="slidenum">
              <a:rPr lang="en-MY"/>
              <a:pPr>
                <a:defRPr/>
              </a:pPr>
              <a:t>‹#›</a:t>
            </a:fld>
            <a:endParaRPr lang="en-MY"/>
          </a:p>
        </p:txBody>
      </p:sp>
    </p:spTree>
    <p:extLst>
      <p:ext uri="{BB962C8B-B14F-4D97-AF65-F5344CB8AC3E}">
        <p14:creationId xmlns:p14="http://schemas.microsoft.com/office/powerpoint/2010/main" val="264993301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MY"/>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A61B51AB-94C4-438D-AFFF-EBAADADC8057}" type="datetimeFigureOut">
              <a:rPr lang="en-US"/>
              <a:pPr>
                <a:defRPr/>
              </a:pPr>
              <a:t>2/18/2021</a:t>
            </a:fld>
            <a:endParaRPr lang="en-MY"/>
          </a:p>
        </p:txBody>
      </p:sp>
      <p:sp>
        <p:nvSpPr>
          <p:cNvPr id="5" name="Footer Placeholder 4"/>
          <p:cNvSpPr>
            <a:spLocks noGrp="1"/>
          </p:cNvSpPr>
          <p:nvPr>
            <p:ph type="ftr" sz="quarter" idx="11"/>
          </p:nvPr>
        </p:nvSpPr>
        <p:spPr/>
        <p:txBody>
          <a:bodyPr/>
          <a:lstStyle>
            <a:lvl1pPr>
              <a:defRPr/>
            </a:lvl1pPr>
          </a:lstStyle>
          <a:p>
            <a:pPr>
              <a:defRPr/>
            </a:pPr>
            <a:endParaRPr lang="en-MY"/>
          </a:p>
        </p:txBody>
      </p:sp>
      <p:sp>
        <p:nvSpPr>
          <p:cNvPr id="6" name="Slide Number Placeholder 5"/>
          <p:cNvSpPr>
            <a:spLocks noGrp="1"/>
          </p:cNvSpPr>
          <p:nvPr>
            <p:ph type="sldNum" sz="quarter" idx="12"/>
          </p:nvPr>
        </p:nvSpPr>
        <p:spPr/>
        <p:txBody>
          <a:bodyPr/>
          <a:lstStyle>
            <a:lvl1pPr>
              <a:defRPr/>
            </a:lvl1pPr>
          </a:lstStyle>
          <a:p>
            <a:pPr>
              <a:defRPr/>
            </a:pPr>
            <a:fld id="{17C85C6F-353A-425B-9138-1B69C63252B7}" type="slidenum">
              <a:rPr lang="en-MY"/>
              <a:pPr>
                <a:defRPr/>
              </a:pPr>
              <a:t>‹#›</a:t>
            </a:fld>
            <a:endParaRPr lang="en-MY"/>
          </a:p>
        </p:txBody>
      </p:sp>
    </p:spTree>
    <p:extLst>
      <p:ext uri="{BB962C8B-B14F-4D97-AF65-F5344CB8AC3E}">
        <p14:creationId xmlns:p14="http://schemas.microsoft.com/office/powerpoint/2010/main" val="15454524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3"/>
          <p:cNvSpPr>
            <a:spLocks noGrp="1"/>
          </p:cNvSpPr>
          <p:nvPr>
            <p:ph type="dt" sz="half" idx="10"/>
          </p:nvPr>
        </p:nvSpPr>
        <p:spPr/>
        <p:txBody>
          <a:bodyPr/>
          <a:lstStyle>
            <a:lvl1pPr>
              <a:defRPr/>
            </a:lvl1pPr>
          </a:lstStyle>
          <a:p>
            <a:pPr>
              <a:defRPr/>
            </a:pPr>
            <a:fld id="{222AD484-6E4E-4829-97D6-513B7FC46139}" type="datetimeFigureOut">
              <a:rPr lang="en-US"/>
              <a:pPr>
                <a:defRPr/>
              </a:pPr>
              <a:t>2/18/2021</a:t>
            </a:fld>
            <a:endParaRPr lang="en-MY"/>
          </a:p>
        </p:txBody>
      </p:sp>
      <p:sp>
        <p:nvSpPr>
          <p:cNvPr id="6" name="Footer Placeholder 4"/>
          <p:cNvSpPr>
            <a:spLocks noGrp="1"/>
          </p:cNvSpPr>
          <p:nvPr>
            <p:ph type="ftr" sz="quarter" idx="11"/>
          </p:nvPr>
        </p:nvSpPr>
        <p:spPr/>
        <p:txBody>
          <a:bodyPr/>
          <a:lstStyle>
            <a:lvl1pPr>
              <a:defRPr/>
            </a:lvl1pPr>
          </a:lstStyle>
          <a:p>
            <a:pPr>
              <a:defRPr/>
            </a:pPr>
            <a:endParaRPr lang="en-MY"/>
          </a:p>
        </p:txBody>
      </p:sp>
      <p:sp>
        <p:nvSpPr>
          <p:cNvPr id="7" name="Slide Number Placeholder 5"/>
          <p:cNvSpPr>
            <a:spLocks noGrp="1"/>
          </p:cNvSpPr>
          <p:nvPr>
            <p:ph type="sldNum" sz="quarter" idx="12"/>
          </p:nvPr>
        </p:nvSpPr>
        <p:spPr/>
        <p:txBody>
          <a:bodyPr/>
          <a:lstStyle>
            <a:lvl1pPr>
              <a:defRPr/>
            </a:lvl1pPr>
          </a:lstStyle>
          <a:p>
            <a:pPr>
              <a:defRPr/>
            </a:pPr>
            <a:fld id="{810BA9CA-6416-4B9B-8490-C8CAF7D876ED}" type="slidenum">
              <a:rPr lang="en-MY"/>
              <a:pPr>
                <a:defRPr/>
              </a:pPr>
              <a:t>‹#›</a:t>
            </a:fld>
            <a:endParaRPr lang="en-MY"/>
          </a:p>
        </p:txBody>
      </p:sp>
    </p:spTree>
    <p:extLst>
      <p:ext uri="{BB962C8B-B14F-4D97-AF65-F5344CB8AC3E}">
        <p14:creationId xmlns:p14="http://schemas.microsoft.com/office/powerpoint/2010/main" val="206547837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MY"/>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3"/>
          <p:cNvSpPr>
            <a:spLocks noGrp="1"/>
          </p:cNvSpPr>
          <p:nvPr>
            <p:ph type="dt" sz="half" idx="10"/>
          </p:nvPr>
        </p:nvSpPr>
        <p:spPr/>
        <p:txBody>
          <a:bodyPr/>
          <a:lstStyle>
            <a:lvl1pPr>
              <a:defRPr/>
            </a:lvl1pPr>
          </a:lstStyle>
          <a:p>
            <a:pPr>
              <a:defRPr/>
            </a:pPr>
            <a:fld id="{2A804F62-0F9C-4F83-942D-D4B7E6B5C206}" type="datetimeFigureOut">
              <a:rPr lang="en-US"/>
              <a:pPr>
                <a:defRPr/>
              </a:pPr>
              <a:t>2/18/2021</a:t>
            </a:fld>
            <a:endParaRPr lang="en-MY"/>
          </a:p>
        </p:txBody>
      </p:sp>
      <p:sp>
        <p:nvSpPr>
          <p:cNvPr id="8" name="Footer Placeholder 4"/>
          <p:cNvSpPr>
            <a:spLocks noGrp="1"/>
          </p:cNvSpPr>
          <p:nvPr>
            <p:ph type="ftr" sz="quarter" idx="11"/>
          </p:nvPr>
        </p:nvSpPr>
        <p:spPr/>
        <p:txBody>
          <a:bodyPr/>
          <a:lstStyle>
            <a:lvl1pPr>
              <a:defRPr/>
            </a:lvl1pPr>
          </a:lstStyle>
          <a:p>
            <a:pPr>
              <a:defRPr/>
            </a:pPr>
            <a:endParaRPr lang="en-MY"/>
          </a:p>
        </p:txBody>
      </p:sp>
      <p:sp>
        <p:nvSpPr>
          <p:cNvPr id="9" name="Slide Number Placeholder 5"/>
          <p:cNvSpPr>
            <a:spLocks noGrp="1"/>
          </p:cNvSpPr>
          <p:nvPr>
            <p:ph type="sldNum" sz="quarter" idx="12"/>
          </p:nvPr>
        </p:nvSpPr>
        <p:spPr/>
        <p:txBody>
          <a:bodyPr/>
          <a:lstStyle>
            <a:lvl1pPr>
              <a:defRPr/>
            </a:lvl1pPr>
          </a:lstStyle>
          <a:p>
            <a:pPr>
              <a:defRPr/>
            </a:pPr>
            <a:fld id="{8067FBFF-E951-4CAC-9E28-B82B44B60466}" type="slidenum">
              <a:rPr lang="en-MY"/>
              <a:pPr>
                <a:defRPr/>
              </a:pPr>
              <a:t>‹#›</a:t>
            </a:fld>
            <a:endParaRPr lang="en-MY"/>
          </a:p>
        </p:txBody>
      </p:sp>
    </p:spTree>
    <p:extLst>
      <p:ext uri="{BB962C8B-B14F-4D97-AF65-F5344CB8AC3E}">
        <p14:creationId xmlns:p14="http://schemas.microsoft.com/office/powerpoint/2010/main" val="11556992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Date Placeholder 3"/>
          <p:cNvSpPr>
            <a:spLocks noGrp="1"/>
          </p:cNvSpPr>
          <p:nvPr>
            <p:ph type="dt" sz="half" idx="10"/>
          </p:nvPr>
        </p:nvSpPr>
        <p:spPr/>
        <p:txBody>
          <a:bodyPr/>
          <a:lstStyle>
            <a:lvl1pPr>
              <a:defRPr/>
            </a:lvl1pPr>
          </a:lstStyle>
          <a:p>
            <a:pPr>
              <a:defRPr/>
            </a:pPr>
            <a:fld id="{4F150AF7-6BB1-429F-855E-52A7D6742F43}" type="datetimeFigureOut">
              <a:rPr lang="en-US"/>
              <a:pPr>
                <a:defRPr/>
              </a:pPr>
              <a:t>2/18/2021</a:t>
            </a:fld>
            <a:endParaRPr lang="en-MY"/>
          </a:p>
        </p:txBody>
      </p:sp>
      <p:sp>
        <p:nvSpPr>
          <p:cNvPr id="4" name="Footer Placeholder 4"/>
          <p:cNvSpPr>
            <a:spLocks noGrp="1"/>
          </p:cNvSpPr>
          <p:nvPr>
            <p:ph type="ftr" sz="quarter" idx="11"/>
          </p:nvPr>
        </p:nvSpPr>
        <p:spPr/>
        <p:txBody>
          <a:bodyPr/>
          <a:lstStyle>
            <a:lvl1pPr>
              <a:defRPr/>
            </a:lvl1pPr>
          </a:lstStyle>
          <a:p>
            <a:pPr>
              <a:defRPr/>
            </a:pPr>
            <a:endParaRPr lang="en-MY"/>
          </a:p>
        </p:txBody>
      </p:sp>
      <p:sp>
        <p:nvSpPr>
          <p:cNvPr id="5" name="Slide Number Placeholder 5"/>
          <p:cNvSpPr>
            <a:spLocks noGrp="1"/>
          </p:cNvSpPr>
          <p:nvPr>
            <p:ph type="sldNum" sz="quarter" idx="12"/>
          </p:nvPr>
        </p:nvSpPr>
        <p:spPr/>
        <p:txBody>
          <a:bodyPr/>
          <a:lstStyle>
            <a:lvl1pPr>
              <a:defRPr/>
            </a:lvl1pPr>
          </a:lstStyle>
          <a:p>
            <a:pPr>
              <a:defRPr/>
            </a:pPr>
            <a:fld id="{A771FB10-290E-4604-AC2E-B0C7AFFF82DD}" type="slidenum">
              <a:rPr lang="en-MY"/>
              <a:pPr>
                <a:defRPr/>
              </a:pPr>
              <a:t>‹#›</a:t>
            </a:fld>
            <a:endParaRPr lang="en-MY"/>
          </a:p>
        </p:txBody>
      </p:sp>
    </p:spTree>
    <p:extLst>
      <p:ext uri="{BB962C8B-B14F-4D97-AF65-F5344CB8AC3E}">
        <p14:creationId xmlns:p14="http://schemas.microsoft.com/office/powerpoint/2010/main" val="96268108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AB674FF-2687-4256-A402-9CF0A8D86D47}" type="datetimeFigureOut">
              <a:rPr lang="en-US"/>
              <a:pPr>
                <a:defRPr/>
              </a:pPr>
              <a:t>2/18/2021</a:t>
            </a:fld>
            <a:endParaRPr lang="en-MY"/>
          </a:p>
        </p:txBody>
      </p:sp>
      <p:sp>
        <p:nvSpPr>
          <p:cNvPr id="3" name="Footer Placeholder 4"/>
          <p:cNvSpPr>
            <a:spLocks noGrp="1"/>
          </p:cNvSpPr>
          <p:nvPr>
            <p:ph type="ftr" sz="quarter" idx="11"/>
          </p:nvPr>
        </p:nvSpPr>
        <p:spPr/>
        <p:txBody>
          <a:bodyPr/>
          <a:lstStyle>
            <a:lvl1pPr>
              <a:defRPr/>
            </a:lvl1pPr>
          </a:lstStyle>
          <a:p>
            <a:pPr>
              <a:defRPr/>
            </a:pPr>
            <a:endParaRPr lang="en-MY"/>
          </a:p>
        </p:txBody>
      </p:sp>
      <p:sp>
        <p:nvSpPr>
          <p:cNvPr id="4" name="Slide Number Placeholder 5"/>
          <p:cNvSpPr>
            <a:spLocks noGrp="1"/>
          </p:cNvSpPr>
          <p:nvPr>
            <p:ph type="sldNum" sz="quarter" idx="12"/>
          </p:nvPr>
        </p:nvSpPr>
        <p:spPr/>
        <p:txBody>
          <a:bodyPr/>
          <a:lstStyle>
            <a:lvl1pPr>
              <a:defRPr/>
            </a:lvl1pPr>
          </a:lstStyle>
          <a:p>
            <a:pPr>
              <a:defRPr/>
            </a:pPr>
            <a:fld id="{469DFB24-658D-42D6-AF22-A1F61ABE3283}" type="slidenum">
              <a:rPr lang="en-MY"/>
              <a:pPr>
                <a:defRPr/>
              </a:pPr>
              <a:t>‹#›</a:t>
            </a:fld>
            <a:endParaRPr lang="en-MY"/>
          </a:p>
        </p:txBody>
      </p:sp>
    </p:spTree>
    <p:extLst>
      <p:ext uri="{BB962C8B-B14F-4D97-AF65-F5344CB8AC3E}">
        <p14:creationId xmlns:p14="http://schemas.microsoft.com/office/powerpoint/2010/main" val="182575115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MY"/>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815C560-6C88-4F92-AAF9-880F99405A06}" type="datetimeFigureOut">
              <a:rPr lang="en-US"/>
              <a:pPr>
                <a:defRPr/>
              </a:pPr>
              <a:t>2/18/2021</a:t>
            </a:fld>
            <a:endParaRPr lang="en-MY"/>
          </a:p>
        </p:txBody>
      </p:sp>
      <p:sp>
        <p:nvSpPr>
          <p:cNvPr id="6" name="Footer Placeholder 4"/>
          <p:cNvSpPr>
            <a:spLocks noGrp="1"/>
          </p:cNvSpPr>
          <p:nvPr>
            <p:ph type="ftr" sz="quarter" idx="11"/>
          </p:nvPr>
        </p:nvSpPr>
        <p:spPr/>
        <p:txBody>
          <a:bodyPr/>
          <a:lstStyle>
            <a:lvl1pPr>
              <a:defRPr/>
            </a:lvl1pPr>
          </a:lstStyle>
          <a:p>
            <a:pPr>
              <a:defRPr/>
            </a:pPr>
            <a:endParaRPr lang="en-MY"/>
          </a:p>
        </p:txBody>
      </p:sp>
      <p:sp>
        <p:nvSpPr>
          <p:cNvPr id="7" name="Slide Number Placeholder 5"/>
          <p:cNvSpPr>
            <a:spLocks noGrp="1"/>
          </p:cNvSpPr>
          <p:nvPr>
            <p:ph type="sldNum" sz="quarter" idx="12"/>
          </p:nvPr>
        </p:nvSpPr>
        <p:spPr/>
        <p:txBody>
          <a:bodyPr/>
          <a:lstStyle>
            <a:lvl1pPr>
              <a:defRPr/>
            </a:lvl1pPr>
          </a:lstStyle>
          <a:p>
            <a:pPr>
              <a:defRPr/>
            </a:pPr>
            <a:fld id="{228722D8-0A43-4E40-8DB4-70F9B0D4069E}" type="slidenum">
              <a:rPr lang="en-MY"/>
              <a:pPr>
                <a:defRPr/>
              </a:pPr>
              <a:t>‹#›</a:t>
            </a:fld>
            <a:endParaRPr lang="en-MY"/>
          </a:p>
        </p:txBody>
      </p:sp>
    </p:spTree>
    <p:extLst>
      <p:ext uri="{BB962C8B-B14F-4D97-AF65-F5344CB8AC3E}">
        <p14:creationId xmlns:p14="http://schemas.microsoft.com/office/powerpoint/2010/main" val="243896956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MY"/>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MY"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AA1F659-5314-4B7E-94E2-077F286E6BEC}" type="datetimeFigureOut">
              <a:rPr lang="en-US"/>
              <a:pPr>
                <a:defRPr/>
              </a:pPr>
              <a:t>2/18/2021</a:t>
            </a:fld>
            <a:endParaRPr lang="en-MY"/>
          </a:p>
        </p:txBody>
      </p:sp>
      <p:sp>
        <p:nvSpPr>
          <p:cNvPr id="6" name="Footer Placeholder 4"/>
          <p:cNvSpPr>
            <a:spLocks noGrp="1"/>
          </p:cNvSpPr>
          <p:nvPr>
            <p:ph type="ftr" sz="quarter" idx="11"/>
          </p:nvPr>
        </p:nvSpPr>
        <p:spPr/>
        <p:txBody>
          <a:bodyPr/>
          <a:lstStyle>
            <a:lvl1pPr>
              <a:defRPr/>
            </a:lvl1pPr>
          </a:lstStyle>
          <a:p>
            <a:pPr>
              <a:defRPr/>
            </a:pPr>
            <a:endParaRPr lang="en-MY"/>
          </a:p>
        </p:txBody>
      </p:sp>
      <p:sp>
        <p:nvSpPr>
          <p:cNvPr id="7" name="Slide Number Placeholder 5"/>
          <p:cNvSpPr>
            <a:spLocks noGrp="1"/>
          </p:cNvSpPr>
          <p:nvPr>
            <p:ph type="sldNum" sz="quarter" idx="12"/>
          </p:nvPr>
        </p:nvSpPr>
        <p:spPr/>
        <p:txBody>
          <a:bodyPr/>
          <a:lstStyle>
            <a:lvl1pPr>
              <a:defRPr/>
            </a:lvl1pPr>
          </a:lstStyle>
          <a:p>
            <a:pPr>
              <a:defRPr/>
            </a:pPr>
            <a:fld id="{7ED6356F-2D0A-4CBD-930D-300A1873BD16}" type="slidenum">
              <a:rPr lang="en-MY"/>
              <a:pPr>
                <a:defRPr/>
              </a:pPr>
              <a:t>‹#›</a:t>
            </a:fld>
            <a:endParaRPr lang="en-MY"/>
          </a:p>
        </p:txBody>
      </p:sp>
    </p:spTree>
    <p:extLst>
      <p:ext uri="{BB962C8B-B14F-4D97-AF65-F5344CB8AC3E}">
        <p14:creationId xmlns:p14="http://schemas.microsoft.com/office/powerpoint/2010/main" val="42986863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p:cNvSpPr>
            <a:spLocks noGrp="1"/>
          </p:cNvSpPr>
          <p:nvPr>
            <p:ph type="dt" sz="half" idx="10"/>
          </p:nvPr>
        </p:nvSpPr>
        <p:spPr/>
        <p:txBody>
          <a:bodyPr/>
          <a:lstStyle>
            <a:lvl1pPr>
              <a:defRPr/>
            </a:lvl1pPr>
          </a:lstStyle>
          <a:p>
            <a:pPr>
              <a:defRPr/>
            </a:pPr>
            <a:fld id="{1CA75986-83E8-4321-ADBD-733FACE7DE20}" type="datetimeFigureOut">
              <a:rPr lang="en-US"/>
              <a:pPr>
                <a:defRPr/>
              </a:pPr>
              <a:t>2/18/2021</a:t>
            </a:fld>
            <a:endParaRPr lang="en-MY"/>
          </a:p>
        </p:txBody>
      </p:sp>
      <p:sp>
        <p:nvSpPr>
          <p:cNvPr id="5" name="Footer Placeholder 4"/>
          <p:cNvSpPr>
            <a:spLocks noGrp="1"/>
          </p:cNvSpPr>
          <p:nvPr>
            <p:ph type="ftr" sz="quarter" idx="11"/>
          </p:nvPr>
        </p:nvSpPr>
        <p:spPr/>
        <p:txBody>
          <a:bodyPr/>
          <a:lstStyle>
            <a:lvl1pPr>
              <a:defRPr/>
            </a:lvl1pPr>
          </a:lstStyle>
          <a:p>
            <a:pPr>
              <a:defRPr/>
            </a:pPr>
            <a:endParaRPr lang="en-MY"/>
          </a:p>
        </p:txBody>
      </p:sp>
      <p:sp>
        <p:nvSpPr>
          <p:cNvPr id="6" name="Slide Number Placeholder 5"/>
          <p:cNvSpPr>
            <a:spLocks noGrp="1"/>
          </p:cNvSpPr>
          <p:nvPr>
            <p:ph type="sldNum" sz="quarter" idx="12"/>
          </p:nvPr>
        </p:nvSpPr>
        <p:spPr/>
        <p:txBody>
          <a:bodyPr/>
          <a:lstStyle>
            <a:lvl1pPr>
              <a:defRPr/>
            </a:lvl1pPr>
          </a:lstStyle>
          <a:p>
            <a:pPr>
              <a:defRPr/>
            </a:pPr>
            <a:fld id="{C9324A13-D177-444A-9D9E-BC79812634D3}" type="slidenum">
              <a:rPr lang="en-MY"/>
              <a:pPr>
                <a:defRPr/>
              </a:pPr>
              <a:t>‹#›</a:t>
            </a:fld>
            <a:endParaRPr lang="en-MY"/>
          </a:p>
        </p:txBody>
      </p:sp>
    </p:spTree>
    <p:extLst>
      <p:ext uri="{BB962C8B-B14F-4D97-AF65-F5344CB8AC3E}">
        <p14:creationId xmlns:p14="http://schemas.microsoft.com/office/powerpoint/2010/main" val="5393937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MY"/>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p:cNvSpPr>
            <a:spLocks noGrp="1"/>
          </p:cNvSpPr>
          <p:nvPr>
            <p:ph type="dt" sz="half" idx="10"/>
          </p:nvPr>
        </p:nvSpPr>
        <p:spPr/>
        <p:txBody>
          <a:bodyPr/>
          <a:lstStyle>
            <a:lvl1pPr>
              <a:defRPr/>
            </a:lvl1pPr>
          </a:lstStyle>
          <a:p>
            <a:pPr>
              <a:defRPr/>
            </a:pPr>
            <a:fld id="{756AD649-0A8A-46AC-ADBD-9539B40F68F2}" type="datetimeFigureOut">
              <a:rPr lang="en-US"/>
              <a:pPr>
                <a:defRPr/>
              </a:pPr>
              <a:t>2/18/2021</a:t>
            </a:fld>
            <a:endParaRPr lang="en-MY"/>
          </a:p>
        </p:txBody>
      </p:sp>
      <p:sp>
        <p:nvSpPr>
          <p:cNvPr id="5" name="Footer Placeholder 4"/>
          <p:cNvSpPr>
            <a:spLocks noGrp="1"/>
          </p:cNvSpPr>
          <p:nvPr>
            <p:ph type="ftr" sz="quarter" idx="11"/>
          </p:nvPr>
        </p:nvSpPr>
        <p:spPr/>
        <p:txBody>
          <a:bodyPr/>
          <a:lstStyle>
            <a:lvl1pPr>
              <a:defRPr/>
            </a:lvl1pPr>
          </a:lstStyle>
          <a:p>
            <a:pPr>
              <a:defRPr/>
            </a:pPr>
            <a:endParaRPr lang="en-MY"/>
          </a:p>
        </p:txBody>
      </p:sp>
      <p:sp>
        <p:nvSpPr>
          <p:cNvPr id="6" name="Slide Number Placeholder 5"/>
          <p:cNvSpPr>
            <a:spLocks noGrp="1"/>
          </p:cNvSpPr>
          <p:nvPr>
            <p:ph type="sldNum" sz="quarter" idx="12"/>
          </p:nvPr>
        </p:nvSpPr>
        <p:spPr/>
        <p:txBody>
          <a:bodyPr/>
          <a:lstStyle>
            <a:lvl1pPr>
              <a:defRPr/>
            </a:lvl1pPr>
          </a:lstStyle>
          <a:p>
            <a:pPr>
              <a:defRPr/>
            </a:pPr>
            <a:fld id="{F0FF072D-F807-4890-8665-9D63EBF8BDCA}" type="slidenum">
              <a:rPr lang="en-MY"/>
              <a:pPr>
                <a:defRPr/>
              </a:pPr>
              <a:t>‹#›</a:t>
            </a:fld>
            <a:endParaRPr lang="en-MY"/>
          </a:p>
        </p:txBody>
      </p:sp>
    </p:spTree>
    <p:extLst>
      <p:ext uri="{BB962C8B-B14F-4D97-AF65-F5344CB8AC3E}">
        <p14:creationId xmlns:p14="http://schemas.microsoft.com/office/powerpoint/2010/main" val="162236132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55DCCDF6-62C1-4168-9DF1-A9B4259B9189}"/>
              </a:ext>
            </a:extLst>
          </p:cNvPr>
          <p:cNvSpPr>
            <a:spLocks noGrp="1" noChangeArrowheads="1"/>
          </p:cNvSpPr>
          <p:nvPr>
            <p:ph type="dt" sz="half" idx="10"/>
          </p:nvPr>
        </p:nvSpPr>
        <p:spPr>
          <a:ln/>
        </p:spPr>
        <p:txBody>
          <a:bodyPr/>
          <a:lstStyle>
            <a:lvl1pPr>
              <a:defRPr/>
            </a:lvl1pPr>
          </a:lstStyle>
          <a:p>
            <a:pPr>
              <a:defRPr/>
            </a:pPr>
            <a:fld id="{2BAB70D8-771D-4C7E-9743-EA33182D20EE}" type="datetimeFigureOut">
              <a:rPr lang="en-US"/>
              <a:pPr>
                <a:defRPr/>
              </a:pPr>
              <a:t>2/18/2021</a:t>
            </a:fld>
            <a:endParaRPr lang="en-US"/>
          </a:p>
        </p:txBody>
      </p:sp>
      <p:sp>
        <p:nvSpPr>
          <p:cNvPr id="5" name="Rectangle 5">
            <a:extLst>
              <a:ext uri="{FF2B5EF4-FFF2-40B4-BE49-F238E27FC236}">
                <a16:creationId xmlns:a16="http://schemas.microsoft.com/office/drawing/2014/main" id="{4BC43B4E-B450-4CFB-A705-CE052EFF506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53F864A-F1BB-4F31-9048-14CF2D7DBA97}"/>
              </a:ext>
            </a:extLst>
          </p:cNvPr>
          <p:cNvSpPr>
            <a:spLocks noGrp="1" noChangeArrowheads="1"/>
          </p:cNvSpPr>
          <p:nvPr>
            <p:ph type="sldNum" sz="quarter" idx="12"/>
          </p:nvPr>
        </p:nvSpPr>
        <p:spPr>
          <a:ln/>
        </p:spPr>
        <p:txBody>
          <a:bodyPr/>
          <a:lstStyle>
            <a:lvl1pPr>
              <a:defRPr/>
            </a:lvl1pPr>
          </a:lstStyle>
          <a:p>
            <a:fld id="{EE7741CC-6BF6-4BBD-89A3-EDEE6ABFA7BA}" type="slidenum">
              <a:rPr lang="en-US" altLang="en-US"/>
              <a:pPr/>
              <a:t>‹#›</a:t>
            </a:fld>
            <a:endParaRPr lang="en-US" altLang="en-US"/>
          </a:p>
        </p:txBody>
      </p:sp>
    </p:spTree>
    <p:extLst>
      <p:ext uri="{BB962C8B-B14F-4D97-AF65-F5344CB8AC3E}">
        <p14:creationId xmlns:p14="http://schemas.microsoft.com/office/powerpoint/2010/main" val="72346861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7BA6E2B-19F1-47B3-8242-259A237FE7D1}"/>
              </a:ext>
            </a:extLst>
          </p:cNvPr>
          <p:cNvSpPr>
            <a:spLocks noGrp="1" noChangeArrowheads="1"/>
          </p:cNvSpPr>
          <p:nvPr>
            <p:ph type="dt" sz="half" idx="10"/>
          </p:nvPr>
        </p:nvSpPr>
        <p:spPr>
          <a:ln/>
        </p:spPr>
        <p:txBody>
          <a:bodyPr/>
          <a:lstStyle>
            <a:lvl1pPr>
              <a:defRPr/>
            </a:lvl1pPr>
          </a:lstStyle>
          <a:p>
            <a:pPr>
              <a:defRPr/>
            </a:pPr>
            <a:fld id="{3659BBA0-CF26-4A12-B5E7-DEFCEF266C24}" type="datetimeFigureOut">
              <a:rPr lang="en-US"/>
              <a:pPr>
                <a:defRPr/>
              </a:pPr>
              <a:t>2/18/2021</a:t>
            </a:fld>
            <a:endParaRPr lang="en-US"/>
          </a:p>
        </p:txBody>
      </p:sp>
      <p:sp>
        <p:nvSpPr>
          <p:cNvPr id="5" name="Rectangle 5">
            <a:extLst>
              <a:ext uri="{FF2B5EF4-FFF2-40B4-BE49-F238E27FC236}">
                <a16:creationId xmlns:a16="http://schemas.microsoft.com/office/drawing/2014/main" id="{16B0A397-2206-4256-A7DB-8B5F2882E91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6CAA4BE4-9D67-4958-A4B2-27F799D656A7}"/>
              </a:ext>
            </a:extLst>
          </p:cNvPr>
          <p:cNvSpPr>
            <a:spLocks noGrp="1" noChangeArrowheads="1"/>
          </p:cNvSpPr>
          <p:nvPr>
            <p:ph type="sldNum" sz="quarter" idx="12"/>
          </p:nvPr>
        </p:nvSpPr>
        <p:spPr>
          <a:ln/>
        </p:spPr>
        <p:txBody>
          <a:bodyPr/>
          <a:lstStyle>
            <a:lvl1pPr>
              <a:defRPr/>
            </a:lvl1pPr>
          </a:lstStyle>
          <a:p>
            <a:fld id="{8192BE01-4E37-430E-B4EC-6865168B42F6}" type="slidenum">
              <a:rPr lang="en-US" altLang="en-US"/>
              <a:pPr/>
              <a:t>‹#›</a:t>
            </a:fld>
            <a:endParaRPr lang="en-US" altLang="en-US"/>
          </a:p>
        </p:txBody>
      </p:sp>
    </p:spTree>
    <p:extLst>
      <p:ext uri="{BB962C8B-B14F-4D97-AF65-F5344CB8AC3E}">
        <p14:creationId xmlns:p14="http://schemas.microsoft.com/office/powerpoint/2010/main" val="417683689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362F7CE9-7A72-4757-94FF-68AA2CFEBE25}"/>
              </a:ext>
            </a:extLst>
          </p:cNvPr>
          <p:cNvSpPr>
            <a:spLocks noGrp="1" noChangeArrowheads="1"/>
          </p:cNvSpPr>
          <p:nvPr>
            <p:ph type="dt" sz="half" idx="10"/>
          </p:nvPr>
        </p:nvSpPr>
        <p:spPr>
          <a:ln/>
        </p:spPr>
        <p:txBody>
          <a:bodyPr/>
          <a:lstStyle>
            <a:lvl1pPr>
              <a:defRPr/>
            </a:lvl1pPr>
          </a:lstStyle>
          <a:p>
            <a:pPr>
              <a:defRPr/>
            </a:pPr>
            <a:fld id="{3C0CFE44-1449-4A94-9C07-F9995AD92617}" type="datetimeFigureOut">
              <a:rPr lang="en-US"/>
              <a:pPr>
                <a:defRPr/>
              </a:pPr>
              <a:t>2/18/2021</a:t>
            </a:fld>
            <a:endParaRPr lang="en-US"/>
          </a:p>
        </p:txBody>
      </p:sp>
      <p:sp>
        <p:nvSpPr>
          <p:cNvPr id="5" name="Rectangle 5">
            <a:extLst>
              <a:ext uri="{FF2B5EF4-FFF2-40B4-BE49-F238E27FC236}">
                <a16:creationId xmlns:a16="http://schemas.microsoft.com/office/drawing/2014/main" id="{11FDE0E4-E3C1-42D7-9CDA-8BFEF4A0B6B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E946815-9019-45C3-8227-3B84946F3F4A}"/>
              </a:ext>
            </a:extLst>
          </p:cNvPr>
          <p:cNvSpPr>
            <a:spLocks noGrp="1" noChangeArrowheads="1"/>
          </p:cNvSpPr>
          <p:nvPr>
            <p:ph type="sldNum" sz="quarter" idx="12"/>
          </p:nvPr>
        </p:nvSpPr>
        <p:spPr>
          <a:ln/>
        </p:spPr>
        <p:txBody>
          <a:bodyPr/>
          <a:lstStyle>
            <a:lvl1pPr>
              <a:defRPr/>
            </a:lvl1pPr>
          </a:lstStyle>
          <a:p>
            <a:fld id="{37AE8174-4E58-4CBC-A5B2-B3577CE9D3A6}" type="slidenum">
              <a:rPr lang="en-US" altLang="en-US"/>
              <a:pPr/>
              <a:t>‹#›</a:t>
            </a:fld>
            <a:endParaRPr lang="en-US" altLang="en-US"/>
          </a:p>
        </p:txBody>
      </p:sp>
    </p:spTree>
    <p:extLst>
      <p:ext uri="{BB962C8B-B14F-4D97-AF65-F5344CB8AC3E}">
        <p14:creationId xmlns:p14="http://schemas.microsoft.com/office/powerpoint/2010/main" val="100420612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63EBD5D5-3183-46B7-816C-1F81C2952FFF}"/>
              </a:ext>
            </a:extLst>
          </p:cNvPr>
          <p:cNvSpPr>
            <a:spLocks noGrp="1" noChangeArrowheads="1"/>
          </p:cNvSpPr>
          <p:nvPr>
            <p:ph type="dt" sz="half" idx="10"/>
          </p:nvPr>
        </p:nvSpPr>
        <p:spPr>
          <a:ln/>
        </p:spPr>
        <p:txBody>
          <a:bodyPr/>
          <a:lstStyle>
            <a:lvl1pPr>
              <a:defRPr/>
            </a:lvl1pPr>
          </a:lstStyle>
          <a:p>
            <a:pPr>
              <a:defRPr/>
            </a:pPr>
            <a:fld id="{01F3E8CD-0F0D-44ED-9284-0A77F112B084}" type="datetimeFigureOut">
              <a:rPr lang="en-US"/>
              <a:pPr>
                <a:defRPr/>
              </a:pPr>
              <a:t>2/18/2021</a:t>
            </a:fld>
            <a:endParaRPr lang="en-US"/>
          </a:p>
        </p:txBody>
      </p:sp>
      <p:sp>
        <p:nvSpPr>
          <p:cNvPr id="6" name="Rectangle 5">
            <a:extLst>
              <a:ext uri="{FF2B5EF4-FFF2-40B4-BE49-F238E27FC236}">
                <a16:creationId xmlns:a16="http://schemas.microsoft.com/office/drawing/2014/main" id="{8C09A237-F9FC-4C6D-A81C-66B05C45477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621748E3-519D-4210-ABF1-60CD5DCE8ABE}"/>
              </a:ext>
            </a:extLst>
          </p:cNvPr>
          <p:cNvSpPr>
            <a:spLocks noGrp="1" noChangeArrowheads="1"/>
          </p:cNvSpPr>
          <p:nvPr>
            <p:ph type="sldNum" sz="quarter" idx="12"/>
          </p:nvPr>
        </p:nvSpPr>
        <p:spPr>
          <a:ln/>
        </p:spPr>
        <p:txBody>
          <a:bodyPr/>
          <a:lstStyle>
            <a:lvl1pPr>
              <a:defRPr/>
            </a:lvl1pPr>
          </a:lstStyle>
          <a:p>
            <a:fld id="{F346278F-925C-460B-B738-C7C25A9F1360}" type="slidenum">
              <a:rPr lang="en-US" altLang="en-US"/>
              <a:pPr/>
              <a:t>‹#›</a:t>
            </a:fld>
            <a:endParaRPr lang="en-US" altLang="en-US"/>
          </a:p>
        </p:txBody>
      </p:sp>
    </p:spTree>
    <p:extLst>
      <p:ext uri="{BB962C8B-B14F-4D97-AF65-F5344CB8AC3E}">
        <p14:creationId xmlns:p14="http://schemas.microsoft.com/office/powerpoint/2010/main" val="335959415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43783195-4B70-4116-94FA-9CDE1D14D7DF}"/>
              </a:ext>
            </a:extLst>
          </p:cNvPr>
          <p:cNvSpPr>
            <a:spLocks noGrp="1" noChangeArrowheads="1"/>
          </p:cNvSpPr>
          <p:nvPr>
            <p:ph type="dt" sz="half" idx="10"/>
          </p:nvPr>
        </p:nvSpPr>
        <p:spPr>
          <a:ln/>
        </p:spPr>
        <p:txBody>
          <a:bodyPr/>
          <a:lstStyle>
            <a:lvl1pPr>
              <a:defRPr/>
            </a:lvl1pPr>
          </a:lstStyle>
          <a:p>
            <a:pPr>
              <a:defRPr/>
            </a:pPr>
            <a:fld id="{D2EF526E-33A1-4740-A6CF-D63B9802C281}" type="datetimeFigureOut">
              <a:rPr lang="en-US"/>
              <a:pPr>
                <a:defRPr/>
              </a:pPr>
              <a:t>2/18/2021</a:t>
            </a:fld>
            <a:endParaRPr lang="en-US"/>
          </a:p>
        </p:txBody>
      </p:sp>
      <p:sp>
        <p:nvSpPr>
          <p:cNvPr id="8" name="Rectangle 5">
            <a:extLst>
              <a:ext uri="{FF2B5EF4-FFF2-40B4-BE49-F238E27FC236}">
                <a16:creationId xmlns:a16="http://schemas.microsoft.com/office/drawing/2014/main" id="{95AAF74C-16F1-48DF-82B5-480DCAA76F4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B2E644BF-9A48-400D-AAF4-81BA4BEE311D}"/>
              </a:ext>
            </a:extLst>
          </p:cNvPr>
          <p:cNvSpPr>
            <a:spLocks noGrp="1" noChangeArrowheads="1"/>
          </p:cNvSpPr>
          <p:nvPr>
            <p:ph type="sldNum" sz="quarter" idx="12"/>
          </p:nvPr>
        </p:nvSpPr>
        <p:spPr>
          <a:ln/>
        </p:spPr>
        <p:txBody>
          <a:bodyPr/>
          <a:lstStyle>
            <a:lvl1pPr>
              <a:defRPr/>
            </a:lvl1pPr>
          </a:lstStyle>
          <a:p>
            <a:fld id="{E7F0AE9F-CE37-4538-A40E-0E8BBF0BDD10}" type="slidenum">
              <a:rPr lang="en-US" altLang="en-US"/>
              <a:pPr/>
              <a:t>‹#›</a:t>
            </a:fld>
            <a:endParaRPr lang="en-US" altLang="en-US"/>
          </a:p>
        </p:txBody>
      </p:sp>
    </p:spTree>
    <p:extLst>
      <p:ext uri="{BB962C8B-B14F-4D97-AF65-F5344CB8AC3E}">
        <p14:creationId xmlns:p14="http://schemas.microsoft.com/office/powerpoint/2010/main" val="25312725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9E4E2E95-9F01-499F-AC5C-18A0B60EBF7A}"/>
              </a:ext>
            </a:extLst>
          </p:cNvPr>
          <p:cNvSpPr>
            <a:spLocks noGrp="1" noChangeArrowheads="1"/>
          </p:cNvSpPr>
          <p:nvPr>
            <p:ph type="dt" sz="half" idx="10"/>
          </p:nvPr>
        </p:nvSpPr>
        <p:spPr>
          <a:ln/>
        </p:spPr>
        <p:txBody>
          <a:bodyPr/>
          <a:lstStyle>
            <a:lvl1pPr>
              <a:defRPr/>
            </a:lvl1pPr>
          </a:lstStyle>
          <a:p>
            <a:pPr>
              <a:defRPr/>
            </a:pPr>
            <a:fld id="{AB5697DB-4AF9-4C1D-A7C1-661D2652C9DD}" type="datetimeFigureOut">
              <a:rPr lang="en-US"/>
              <a:pPr>
                <a:defRPr/>
              </a:pPr>
              <a:t>2/18/2021</a:t>
            </a:fld>
            <a:endParaRPr lang="en-US"/>
          </a:p>
        </p:txBody>
      </p:sp>
      <p:sp>
        <p:nvSpPr>
          <p:cNvPr id="4" name="Rectangle 5">
            <a:extLst>
              <a:ext uri="{FF2B5EF4-FFF2-40B4-BE49-F238E27FC236}">
                <a16:creationId xmlns:a16="http://schemas.microsoft.com/office/drawing/2014/main" id="{9BCFC786-C4E0-4F1B-AD6B-B0A97E3DAAF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6FF07D7D-C472-4E48-84D5-DEAC3B11757B}"/>
              </a:ext>
            </a:extLst>
          </p:cNvPr>
          <p:cNvSpPr>
            <a:spLocks noGrp="1" noChangeArrowheads="1"/>
          </p:cNvSpPr>
          <p:nvPr>
            <p:ph type="sldNum" sz="quarter" idx="12"/>
          </p:nvPr>
        </p:nvSpPr>
        <p:spPr>
          <a:ln/>
        </p:spPr>
        <p:txBody>
          <a:bodyPr/>
          <a:lstStyle>
            <a:lvl1pPr>
              <a:defRPr/>
            </a:lvl1pPr>
          </a:lstStyle>
          <a:p>
            <a:fld id="{E92866D1-A8C7-48FC-B1DD-4C3ECDC2FA20}" type="slidenum">
              <a:rPr lang="en-US" altLang="en-US"/>
              <a:pPr/>
              <a:t>‹#›</a:t>
            </a:fld>
            <a:endParaRPr lang="en-US" altLang="en-US"/>
          </a:p>
        </p:txBody>
      </p:sp>
    </p:spTree>
    <p:extLst>
      <p:ext uri="{BB962C8B-B14F-4D97-AF65-F5344CB8AC3E}">
        <p14:creationId xmlns:p14="http://schemas.microsoft.com/office/powerpoint/2010/main" val="12357099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13A99E98-9AED-49F6-B66E-171AB59F93C1}"/>
              </a:ext>
            </a:extLst>
          </p:cNvPr>
          <p:cNvSpPr>
            <a:spLocks noGrp="1" noChangeArrowheads="1"/>
          </p:cNvSpPr>
          <p:nvPr>
            <p:ph type="dt" sz="half" idx="10"/>
          </p:nvPr>
        </p:nvSpPr>
        <p:spPr>
          <a:ln/>
        </p:spPr>
        <p:txBody>
          <a:bodyPr/>
          <a:lstStyle>
            <a:lvl1pPr>
              <a:defRPr/>
            </a:lvl1pPr>
          </a:lstStyle>
          <a:p>
            <a:pPr>
              <a:defRPr/>
            </a:pPr>
            <a:fld id="{38AF32E3-D364-4448-BF5F-498365CAFBBA}" type="datetimeFigureOut">
              <a:rPr lang="en-US"/>
              <a:pPr>
                <a:defRPr/>
              </a:pPr>
              <a:t>2/18/2021</a:t>
            </a:fld>
            <a:endParaRPr lang="en-US"/>
          </a:p>
        </p:txBody>
      </p:sp>
      <p:sp>
        <p:nvSpPr>
          <p:cNvPr id="3" name="Rectangle 5">
            <a:extLst>
              <a:ext uri="{FF2B5EF4-FFF2-40B4-BE49-F238E27FC236}">
                <a16:creationId xmlns:a16="http://schemas.microsoft.com/office/drawing/2014/main" id="{27A66DF2-71BD-4B55-9EEF-7F5ED4552F8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2385FF9B-4ABA-4958-837C-2CC82A4123FB}"/>
              </a:ext>
            </a:extLst>
          </p:cNvPr>
          <p:cNvSpPr>
            <a:spLocks noGrp="1" noChangeArrowheads="1"/>
          </p:cNvSpPr>
          <p:nvPr>
            <p:ph type="sldNum" sz="quarter" idx="12"/>
          </p:nvPr>
        </p:nvSpPr>
        <p:spPr>
          <a:ln/>
        </p:spPr>
        <p:txBody>
          <a:bodyPr/>
          <a:lstStyle>
            <a:lvl1pPr>
              <a:defRPr/>
            </a:lvl1pPr>
          </a:lstStyle>
          <a:p>
            <a:fld id="{375C2D96-84E8-4BB0-8CE4-BB5AC1B39F71}" type="slidenum">
              <a:rPr lang="en-US" altLang="en-US"/>
              <a:pPr/>
              <a:t>‹#›</a:t>
            </a:fld>
            <a:endParaRPr lang="en-US" altLang="en-US"/>
          </a:p>
        </p:txBody>
      </p:sp>
    </p:spTree>
    <p:extLst>
      <p:ext uri="{BB962C8B-B14F-4D97-AF65-F5344CB8AC3E}">
        <p14:creationId xmlns:p14="http://schemas.microsoft.com/office/powerpoint/2010/main" val="303717276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213A1D5D-32C6-4E33-8CC6-D22B2634417D}"/>
              </a:ext>
            </a:extLst>
          </p:cNvPr>
          <p:cNvSpPr>
            <a:spLocks noGrp="1" noChangeArrowheads="1"/>
          </p:cNvSpPr>
          <p:nvPr>
            <p:ph type="dt" sz="half" idx="10"/>
          </p:nvPr>
        </p:nvSpPr>
        <p:spPr>
          <a:ln/>
        </p:spPr>
        <p:txBody>
          <a:bodyPr/>
          <a:lstStyle>
            <a:lvl1pPr>
              <a:defRPr/>
            </a:lvl1pPr>
          </a:lstStyle>
          <a:p>
            <a:pPr>
              <a:defRPr/>
            </a:pPr>
            <a:fld id="{64D27402-C5C8-4739-963C-3458A55572CA}" type="datetimeFigureOut">
              <a:rPr lang="en-US"/>
              <a:pPr>
                <a:defRPr/>
              </a:pPr>
              <a:t>2/18/2021</a:t>
            </a:fld>
            <a:endParaRPr lang="en-US"/>
          </a:p>
        </p:txBody>
      </p:sp>
      <p:sp>
        <p:nvSpPr>
          <p:cNvPr id="6" name="Rectangle 5">
            <a:extLst>
              <a:ext uri="{FF2B5EF4-FFF2-40B4-BE49-F238E27FC236}">
                <a16:creationId xmlns:a16="http://schemas.microsoft.com/office/drawing/2014/main" id="{BCE467C7-0249-47F4-94FA-1EE61ECEDEF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03D365AA-7857-46DF-A51F-102E892C855F}"/>
              </a:ext>
            </a:extLst>
          </p:cNvPr>
          <p:cNvSpPr>
            <a:spLocks noGrp="1" noChangeArrowheads="1"/>
          </p:cNvSpPr>
          <p:nvPr>
            <p:ph type="sldNum" sz="quarter" idx="12"/>
          </p:nvPr>
        </p:nvSpPr>
        <p:spPr>
          <a:ln/>
        </p:spPr>
        <p:txBody>
          <a:bodyPr/>
          <a:lstStyle>
            <a:lvl1pPr>
              <a:defRPr/>
            </a:lvl1pPr>
          </a:lstStyle>
          <a:p>
            <a:fld id="{A76495EB-619D-44ED-BBE2-C7C505D72184}" type="slidenum">
              <a:rPr lang="en-US" altLang="en-US"/>
              <a:pPr/>
              <a:t>‹#›</a:t>
            </a:fld>
            <a:endParaRPr lang="en-US" altLang="en-US"/>
          </a:p>
        </p:txBody>
      </p:sp>
    </p:spTree>
    <p:extLst>
      <p:ext uri="{BB962C8B-B14F-4D97-AF65-F5344CB8AC3E}">
        <p14:creationId xmlns:p14="http://schemas.microsoft.com/office/powerpoint/2010/main" val="128621823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91A6ECC2-91FB-4E6D-9751-F43C433F890F}"/>
              </a:ext>
            </a:extLst>
          </p:cNvPr>
          <p:cNvSpPr>
            <a:spLocks noGrp="1" noChangeArrowheads="1"/>
          </p:cNvSpPr>
          <p:nvPr>
            <p:ph type="dt" sz="half" idx="10"/>
          </p:nvPr>
        </p:nvSpPr>
        <p:spPr>
          <a:ln/>
        </p:spPr>
        <p:txBody>
          <a:bodyPr/>
          <a:lstStyle>
            <a:lvl1pPr>
              <a:defRPr/>
            </a:lvl1pPr>
          </a:lstStyle>
          <a:p>
            <a:pPr>
              <a:defRPr/>
            </a:pPr>
            <a:fld id="{D0153333-D2CD-4335-86DB-30464AEAA21F}" type="datetimeFigureOut">
              <a:rPr lang="en-US"/>
              <a:pPr>
                <a:defRPr/>
              </a:pPr>
              <a:t>2/18/2021</a:t>
            </a:fld>
            <a:endParaRPr lang="en-US"/>
          </a:p>
        </p:txBody>
      </p:sp>
      <p:sp>
        <p:nvSpPr>
          <p:cNvPr id="6" name="Rectangle 5">
            <a:extLst>
              <a:ext uri="{FF2B5EF4-FFF2-40B4-BE49-F238E27FC236}">
                <a16:creationId xmlns:a16="http://schemas.microsoft.com/office/drawing/2014/main" id="{972F16EA-A7C5-4293-B9FC-4B45BCF67AA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3BEA2213-7ACB-4A06-9340-2C3C79D99A67}"/>
              </a:ext>
            </a:extLst>
          </p:cNvPr>
          <p:cNvSpPr>
            <a:spLocks noGrp="1" noChangeArrowheads="1"/>
          </p:cNvSpPr>
          <p:nvPr>
            <p:ph type="sldNum" sz="quarter" idx="12"/>
          </p:nvPr>
        </p:nvSpPr>
        <p:spPr>
          <a:ln/>
        </p:spPr>
        <p:txBody>
          <a:bodyPr/>
          <a:lstStyle>
            <a:lvl1pPr>
              <a:defRPr/>
            </a:lvl1pPr>
          </a:lstStyle>
          <a:p>
            <a:fld id="{A0E29B0C-AE9C-47C4-B110-39E4B7DE9915}" type="slidenum">
              <a:rPr lang="en-US" altLang="en-US"/>
              <a:pPr/>
              <a:t>‹#›</a:t>
            </a:fld>
            <a:endParaRPr lang="en-US" altLang="en-US"/>
          </a:p>
        </p:txBody>
      </p:sp>
    </p:spTree>
    <p:extLst>
      <p:ext uri="{BB962C8B-B14F-4D97-AF65-F5344CB8AC3E}">
        <p14:creationId xmlns:p14="http://schemas.microsoft.com/office/powerpoint/2010/main" val="123575320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7C1B9DD-0CD4-4028-B27E-5EAEC868B3D3}"/>
              </a:ext>
            </a:extLst>
          </p:cNvPr>
          <p:cNvSpPr>
            <a:spLocks noGrp="1" noChangeArrowheads="1"/>
          </p:cNvSpPr>
          <p:nvPr>
            <p:ph type="dt" sz="half" idx="10"/>
          </p:nvPr>
        </p:nvSpPr>
        <p:spPr>
          <a:ln/>
        </p:spPr>
        <p:txBody>
          <a:bodyPr/>
          <a:lstStyle>
            <a:lvl1pPr>
              <a:defRPr/>
            </a:lvl1pPr>
          </a:lstStyle>
          <a:p>
            <a:pPr>
              <a:defRPr/>
            </a:pPr>
            <a:fld id="{4516BE11-DA57-4E15-990D-188C51749126}" type="datetimeFigureOut">
              <a:rPr lang="en-US"/>
              <a:pPr>
                <a:defRPr/>
              </a:pPr>
              <a:t>2/18/2021</a:t>
            </a:fld>
            <a:endParaRPr lang="en-US"/>
          </a:p>
        </p:txBody>
      </p:sp>
      <p:sp>
        <p:nvSpPr>
          <p:cNvPr id="5" name="Rectangle 5">
            <a:extLst>
              <a:ext uri="{FF2B5EF4-FFF2-40B4-BE49-F238E27FC236}">
                <a16:creationId xmlns:a16="http://schemas.microsoft.com/office/drawing/2014/main" id="{41F8D389-35EE-4CAC-896A-D0E367D0FF6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235A865-2AD6-4465-A4A5-11AAD043DA4A}"/>
              </a:ext>
            </a:extLst>
          </p:cNvPr>
          <p:cNvSpPr>
            <a:spLocks noGrp="1" noChangeArrowheads="1"/>
          </p:cNvSpPr>
          <p:nvPr>
            <p:ph type="sldNum" sz="quarter" idx="12"/>
          </p:nvPr>
        </p:nvSpPr>
        <p:spPr>
          <a:ln/>
        </p:spPr>
        <p:txBody>
          <a:bodyPr/>
          <a:lstStyle>
            <a:lvl1pPr>
              <a:defRPr/>
            </a:lvl1pPr>
          </a:lstStyle>
          <a:p>
            <a:fld id="{13B6BC22-EE33-42FE-87DA-80D2BE3FDC6A}" type="slidenum">
              <a:rPr lang="en-US" altLang="en-US"/>
              <a:pPr/>
              <a:t>‹#›</a:t>
            </a:fld>
            <a:endParaRPr lang="en-US" altLang="en-US"/>
          </a:p>
        </p:txBody>
      </p:sp>
    </p:spTree>
    <p:extLst>
      <p:ext uri="{BB962C8B-B14F-4D97-AF65-F5344CB8AC3E}">
        <p14:creationId xmlns:p14="http://schemas.microsoft.com/office/powerpoint/2010/main" val="264742981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89928856-6230-4911-956C-622692636A63}"/>
              </a:ext>
            </a:extLst>
          </p:cNvPr>
          <p:cNvSpPr>
            <a:spLocks noGrp="1" noChangeArrowheads="1"/>
          </p:cNvSpPr>
          <p:nvPr>
            <p:ph type="dt" sz="half" idx="10"/>
          </p:nvPr>
        </p:nvSpPr>
        <p:spPr>
          <a:ln/>
        </p:spPr>
        <p:txBody>
          <a:bodyPr/>
          <a:lstStyle>
            <a:lvl1pPr>
              <a:defRPr/>
            </a:lvl1pPr>
          </a:lstStyle>
          <a:p>
            <a:pPr>
              <a:defRPr/>
            </a:pPr>
            <a:fld id="{952C6C84-69D4-4DAB-8C91-0258CEAD0EDB}" type="datetimeFigureOut">
              <a:rPr lang="en-US"/>
              <a:pPr>
                <a:defRPr/>
              </a:pPr>
              <a:t>2/18/2021</a:t>
            </a:fld>
            <a:endParaRPr lang="en-US"/>
          </a:p>
        </p:txBody>
      </p:sp>
      <p:sp>
        <p:nvSpPr>
          <p:cNvPr id="5" name="Rectangle 5">
            <a:extLst>
              <a:ext uri="{FF2B5EF4-FFF2-40B4-BE49-F238E27FC236}">
                <a16:creationId xmlns:a16="http://schemas.microsoft.com/office/drawing/2014/main" id="{78A2609D-281B-4FA7-8207-07E97341240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C4FBBA9-8E6B-4C48-99D5-54150045A722}"/>
              </a:ext>
            </a:extLst>
          </p:cNvPr>
          <p:cNvSpPr>
            <a:spLocks noGrp="1" noChangeArrowheads="1"/>
          </p:cNvSpPr>
          <p:nvPr>
            <p:ph type="sldNum" sz="quarter" idx="12"/>
          </p:nvPr>
        </p:nvSpPr>
        <p:spPr>
          <a:ln/>
        </p:spPr>
        <p:txBody>
          <a:bodyPr/>
          <a:lstStyle>
            <a:lvl1pPr>
              <a:defRPr/>
            </a:lvl1pPr>
          </a:lstStyle>
          <a:p>
            <a:fld id="{C87D0846-1CC7-44DD-B31D-7D4094411D42}" type="slidenum">
              <a:rPr lang="en-US" altLang="en-US"/>
              <a:pPr/>
              <a:t>‹#›</a:t>
            </a:fld>
            <a:endParaRPr lang="en-US" altLang="en-US"/>
          </a:p>
        </p:txBody>
      </p:sp>
    </p:spTree>
    <p:extLst>
      <p:ext uri="{BB962C8B-B14F-4D97-AF65-F5344CB8AC3E}">
        <p14:creationId xmlns:p14="http://schemas.microsoft.com/office/powerpoint/2010/main" val="73914738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910080" y="359898"/>
            <a:ext cx="9875520" cy="1472184"/>
          </a:xfrm>
        </p:spPr>
        <p:txBody>
          <a:bodyPr anchor="b"/>
          <a:lstStyle>
            <a:lvl1pPr algn="l">
              <a:defRPr/>
            </a:lvl1pPr>
            <a:extLst/>
          </a:lstStyle>
          <a:p>
            <a:r>
              <a:rPr kumimoji="0" lang="en-US"/>
              <a:t>Click to edit Master title style</a:t>
            </a:r>
          </a:p>
        </p:txBody>
      </p:sp>
      <p:sp>
        <p:nvSpPr>
          <p:cNvPr id="22" name="Subtitle 21"/>
          <p:cNvSpPr>
            <a:spLocks noGrp="1"/>
          </p:cNvSpPr>
          <p:nvPr>
            <p:ph type="subTitle" idx="1"/>
          </p:nvPr>
        </p:nvSpPr>
        <p:spPr>
          <a:xfrm>
            <a:off x="1910080" y="1850064"/>
            <a:ext cx="987552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7" name="Date Placeholder 6"/>
          <p:cNvSpPr>
            <a:spLocks noGrp="1"/>
          </p:cNvSpPr>
          <p:nvPr>
            <p:ph type="dt" sz="half" idx="10"/>
          </p:nvPr>
        </p:nvSpPr>
        <p:spPr/>
        <p:txBody>
          <a:bodyPr/>
          <a:lstStyle/>
          <a:p>
            <a:pPr>
              <a:defRPr/>
            </a:pPr>
            <a:fld id="{D8FF2EE4-A565-4D9B-A959-68BB6398A4F9}" type="datetimeFigureOut">
              <a:rPr lang="en-US" smtClean="0"/>
              <a:pPr>
                <a:defRPr/>
              </a:pPr>
              <a:t>2/18/2021</a:t>
            </a:fld>
            <a:endParaRPr lang="en-MY"/>
          </a:p>
        </p:txBody>
      </p:sp>
      <p:sp>
        <p:nvSpPr>
          <p:cNvPr id="20" name="Footer Placeholder 19"/>
          <p:cNvSpPr>
            <a:spLocks noGrp="1"/>
          </p:cNvSpPr>
          <p:nvPr>
            <p:ph type="ftr" sz="quarter" idx="11"/>
          </p:nvPr>
        </p:nvSpPr>
        <p:spPr/>
        <p:txBody>
          <a:bodyPr/>
          <a:lstStyle/>
          <a:p>
            <a:pPr>
              <a:defRPr/>
            </a:pPr>
            <a:endParaRPr lang="en-MY"/>
          </a:p>
        </p:txBody>
      </p:sp>
      <p:sp>
        <p:nvSpPr>
          <p:cNvPr id="10" name="Slide Number Placeholder 9"/>
          <p:cNvSpPr>
            <a:spLocks noGrp="1"/>
          </p:cNvSpPr>
          <p:nvPr>
            <p:ph type="sldNum" sz="quarter" idx="12"/>
          </p:nvPr>
        </p:nvSpPr>
        <p:spPr/>
        <p:txBody>
          <a:bodyPr/>
          <a:lstStyle/>
          <a:p>
            <a:pPr>
              <a:defRPr/>
            </a:pPr>
            <a:fld id="{10677B0C-F953-403C-8379-786A51C62971}" type="slidenum">
              <a:rPr lang="en-MY" smtClean="0"/>
              <a:pPr>
                <a:defRPr/>
              </a:pPr>
              <a:t>‹#›</a:t>
            </a:fld>
            <a:endParaRPr lang="en-MY"/>
          </a:p>
        </p:txBody>
      </p:sp>
      <p:sp>
        <p:nvSpPr>
          <p:cNvPr id="8" name="Oval 7"/>
          <p:cNvSpPr/>
          <p:nvPr/>
        </p:nvSpPr>
        <p:spPr>
          <a:xfrm>
            <a:off x="1228577" y="1413802"/>
            <a:ext cx="280416"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sz="1800"/>
          </a:p>
        </p:txBody>
      </p:sp>
      <p:sp>
        <p:nvSpPr>
          <p:cNvPr id="9" name="Oval 8"/>
          <p:cNvSpPr/>
          <p:nvPr/>
        </p:nvSpPr>
        <p:spPr>
          <a:xfrm>
            <a:off x="1542901" y="1345016"/>
            <a:ext cx="85344"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sz="1800"/>
          </a:p>
        </p:txBody>
      </p:sp>
    </p:spTree>
    <p:extLst>
      <p:ext uri="{BB962C8B-B14F-4D97-AF65-F5344CB8AC3E}">
        <p14:creationId xmlns:p14="http://schemas.microsoft.com/office/powerpoint/2010/main" val="186560557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fld id="{3C31ABB0-F593-4D58-8F54-F089DB530389}" type="datetimeFigureOut">
              <a:rPr lang="en-US" smtClean="0"/>
              <a:pPr>
                <a:defRPr/>
              </a:pPr>
              <a:t>2/18/2021</a:t>
            </a:fld>
            <a:endParaRPr lang="en-MY"/>
          </a:p>
        </p:txBody>
      </p:sp>
      <p:sp>
        <p:nvSpPr>
          <p:cNvPr id="5" name="Footer Placeholder 4"/>
          <p:cNvSpPr>
            <a:spLocks noGrp="1"/>
          </p:cNvSpPr>
          <p:nvPr>
            <p:ph type="ftr" sz="quarter" idx="11"/>
          </p:nvPr>
        </p:nvSpPr>
        <p:spPr/>
        <p:txBody>
          <a:bodyPr/>
          <a:lstStyle/>
          <a:p>
            <a:pPr>
              <a:defRPr/>
            </a:pPr>
            <a:endParaRPr lang="en-MY"/>
          </a:p>
        </p:txBody>
      </p:sp>
      <p:sp>
        <p:nvSpPr>
          <p:cNvPr id="6" name="Slide Number Placeholder 5"/>
          <p:cNvSpPr>
            <a:spLocks noGrp="1"/>
          </p:cNvSpPr>
          <p:nvPr>
            <p:ph type="sldNum" sz="quarter" idx="12"/>
          </p:nvPr>
        </p:nvSpPr>
        <p:spPr/>
        <p:txBody>
          <a:bodyPr/>
          <a:lstStyle/>
          <a:p>
            <a:pPr>
              <a:defRPr/>
            </a:pPr>
            <a:fld id="{434CD134-0F34-4CD3-9033-3526929DEE26}" type="slidenum">
              <a:rPr lang="en-MY" smtClean="0"/>
              <a:pPr>
                <a:defRPr/>
              </a:pPr>
              <a:t>‹#›</a:t>
            </a:fld>
            <a:endParaRPr lang="en-MY"/>
          </a:p>
        </p:txBody>
      </p:sp>
    </p:spTree>
    <p:extLst>
      <p:ext uri="{BB962C8B-B14F-4D97-AF65-F5344CB8AC3E}">
        <p14:creationId xmlns:p14="http://schemas.microsoft.com/office/powerpoint/2010/main" val="60764121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3043853" y="-54"/>
            <a:ext cx="9144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 name="Title 1"/>
          <p:cNvSpPr>
            <a:spLocks noGrp="1"/>
          </p:cNvSpPr>
          <p:nvPr>
            <p:ph type="title"/>
          </p:nvPr>
        </p:nvSpPr>
        <p:spPr>
          <a:xfrm>
            <a:off x="3437856" y="2600325"/>
            <a:ext cx="8534400" cy="2286000"/>
          </a:xfrm>
        </p:spPr>
        <p:txBody>
          <a:bodyPr anchor="t"/>
          <a:lstStyle>
            <a:lvl1pPr algn="l">
              <a:lnSpc>
                <a:spcPts val="4500"/>
              </a:lnSpc>
              <a:buNone/>
              <a:defRPr sz="4000" b="1" cap="all"/>
            </a:lvl1pPr>
            <a:extLst/>
          </a:lstStyle>
          <a:p>
            <a:r>
              <a:rPr kumimoji="0" lang="en-US"/>
              <a:t>Click to edit Master title style</a:t>
            </a:r>
          </a:p>
        </p:txBody>
      </p:sp>
      <p:sp>
        <p:nvSpPr>
          <p:cNvPr id="3" name="Text Placeholder 2"/>
          <p:cNvSpPr>
            <a:spLocks noGrp="1"/>
          </p:cNvSpPr>
          <p:nvPr>
            <p:ph type="body" idx="1"/>
          </p:nvPr>
        </p:nvSpPr>
        <p:spPr>
          <a:xfrm>
            <a:off x="3437856" y="1066800"/>
            <a:ext cx="85344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pPr>
              <a:defRPr/>
            </a:pPr>
            <a:fld id="{A61B51AB-94C4-438D-AFFF-EBAADADC8057}" type="datetimeFigureOut">
              <a:rPr lang="en-US" smtClean="0"/>
              <a:pPr>
                <a:defRPr/>
              </a:pPr>
              <a:t>2/18/2021</a:t>
            </a:fld>
            <a:endParaRPr lang="en-MY"/>
          </a:p>
        </p:txBody>
      </p:sp>
      <p:sp>
        <p:nvSpPr>
          <p:cNvPr id="5" name="Footer Placeholder 4"/>
          <p:cNvSpPr>
            <a:spLocks noGrp="1"/>
          </p:cNvSpPr>
          <p:nvPr>
            <p:ph type="ftr" sz="quarter" idx="11"/>
          </p:nvPr>
        </p:nvSpPr>
        <p:spPr/>
        <p:txBody>
          <a:bodyPr/>
          <a:lstStyle/>
          <a:p>
            <a:pPr>
              <a:defRPr/>
            </a:pPr>
            <a:endParaRPr lang="en-MY"/>
          </a:p>
        </p:txBody>
      </p:sp>
      <p:sp>
        <p:nvSpPr>
          <p:cNvPr id="6" name="Slide Number Placeholder 5"/>
          <p:cNvSpPr>
            <a:spLocks noGrp="1"/>
          </p:cNvSpPr>
          <p:nvPr>
            <p:ph type="sldNum" sz="quarter" idx="12"/>
          </p:nvPr>
        </p:nvSpPr>
        <p:spPr/>
        <p:txBody>
          <a:bodyPr/>
          <a:lstStyle/>
          <a:p>
            <a:pPr>
              <a:defRPr/>
            </a:pPr>
            <a:fld id="{17C85C6F-353A-425B-9138-1B69C63252B7}" type="slidenum">
              <a:rPr lang="en-MY" smtClean="0"/>
              <a:pPr>
                <a:defRPr/>
              </a:pPr>
              <a:t>‹#›</a:t>
            </a:fld>
            <a:endParaRPr lang="en-MY"/>
          </a:p>
        </p:txBody>
      </p:sp>
      <p:sp>
        <p:nvSpPr>
          <p:cNvPr id="10" name="Rectangle 9"/>
          <p:cNvSpPr/>
          <p:nvPr/>
        </p:nvSpPr>
        <p:spPr bwMode="invGray">
          <a:xfrm>
            <a:off x="3048000" y="0"/>
            <a:ext cx="1016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Oval 7"/>
          <p:cNvSpPr/>
          <p:nvPr/>
        </p:nvSpPr>
        <p:spPr>
          <a:xfrm>
            <a:off x="2896428" y="2814656"/>
            <a:ext cx="280416"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sz="1800"/>
          </a:p>
        </p:txBody>
      </p:sp>
      <p:sp>
        <p:nvSpPr>
          <p:cNvPr id="9" name="Oval 8"/>
          <p:cNvSpPr/>
          <p:nvPr/>
        </p:nvSpPr>
        <p:spPr>
          <a:xfrm>
            <a:off x="3210752" y="2745870"/>
            <a:ext cx="85344"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sz="1800"/>
          </a:p>
        </p:txBody>
      </p:sp>
    </p:spTree>
    <p:extLst>
      <p:ext uri="{BB962C8B-B14F-4D97-AF65-F5344CB8AC3E}">
        <p14:creationId xmlns:p14="http://schemas.microsoft.com/office/powerpoint/2010/main" val="367670335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914144" y="274320"/>
            <a:ext cx="9997440" cy="1143000"/>
          </a:xfrm>
        </p:spPr>
        <p:txBody>
          <a:bodyPr/>
          <a:lstStyle/>
          <a:p>
            <a:r>
              <a:rPr kumimoji="0" lang="en-US"/>
              <a:t>Click to edit Master title style</a:t>
            </a:r>
          </a:p>
        </p:txBody>
      </p:sp>
      <p:sp>
        <p:nvSpPr>
          <p:cNvPr id="3" name="Content Placeholder 2"/>
          <p:cNvSpPr>
            <a:spLocks noGrp="1"/>
          </p:cNvSpPr>
          <p:nvPr>
            <p:ph sz="half" idx="1"/>
          </p:nvPr>
        </p:nvSpPr>
        <p:spPr>
          <a:xfrm>
            <a:off x="1914144" y="1524000"/>
            <a:ext cx="48768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7034784" y="1524000"/>
            <a:ext cx="48768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a:defRPr/>
            </a:pPr>
            <a:fld id="{222AD484-6E4E-4829-97D6-513B7FC46139}" type="datetimeFigureOut">
              <a:rPr lang="en-US" smtClean="0"/>
              <a:pPr>
                <a:defRPr/>
              </a:pPr>
              <a:t>2/18/2021</a:t>
            </a:fld>
            <a:endParaRPr lang="en-MY"/>
          </a:p>
        </p:txBody>
      </p:sp>
      <p:sp>
        <p:nvSpPr>
          <p:cNvPr id="6" name="Footer Placeholder 5"/>
          <p:cNvSpPr>
            <a:spLocks noGrp="1"/>
          </p:cNvSpPr>
          <p:nvPr>
            <p:ph type="ftr" sz="quarter" idx="11"/>
          </p:nvPr>
        </p:nvSpPr>
        <p:spPr/>
        <p:txBody>
          <a:bodyPr/>
          <a:lstStyle/>
          <a:p>
            <a:pPr>
              <a:defRPr/>
            </a:pPr>
            <a:endParaRPr lang="en-MY"/>
          </a:p>
        </p:txBody>
      </p:sp>
      <p:sp>
        <p:nvSpPr>
          <p:cNvPr id="7" name="Slide Number Placeholder 6"/>
          <p:cNvSpPr>
            <a:spLocks noGrp="1"/>
          </p:cNvSpPr>
          <p:nvPr>
            <p:ph type="sldNum" sz="quarter" idx="12"/>
          </p:nvPr>
        </p:nvSpPr>
        <p:spPr/>
        <p:txBody>
          <a:bodyPr/>
          <a:lstStyle/>
          <a:p>
            <a:pPr>
              <a:defRPr/>
            </a:pPr>
            <a:fld id="{810BA9CA-6416-4B9B-8490-C8CAF7D876ED}" type="slidenum">
              <a:rPr lang="en-MY" smtClean="0"/>
              <a:pPr>
                <a:defRPr/>
              </a:pPr>
              <a:t>‹#›</a:t>
            </a:fld>
            <a:endParaRPr lang="en-MY"/>
          </a:p>
        </p:txBody>
      </p:sp>
    </p:spTree>
    <p:extLst>
      <p:ext uri="{BB962C8B-B14F-4D97-AF65-F5344CB8AC3E}">
        <p14:creationId xmlns:p14="http://schemas.microsoft.com/office/powerpoint/2010/main" val="404526467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5160336"/>
            <a:ext cx="10972800" cy="1143000"/>
          </a:xfrm>
        </p:spPr>
        <p:txBody>
          <a:bodyPr anchor="ctr"/>
          <a:lstStyle>
            <a:lvl1pPr algn="ctr">
              <a:defRPr sz="4500" b="1" cap="none" baseline="0"/>
            </a:lvl1pPr>
            <a:extLst/>
          </a:lstStyle>
          <a:p>
            <a:r>
              <a:rPr kumimoji="0" lang="en-US"/>
              <a:t>Click to edit Master title style</a:t>
            </a:r>
          </a:p>
        </p:txBody>
      </p:sp>
      <p:sp>
        <p:nvSpPr>
          <p:cNvPr id="3" name="Text Placeholder 2"/>
          <p:cNvSpPr>
            <a:spLocks noGrp="1"/>
          </p:cNvSpPr>
          <p:nvPr>
            <p:ph type="body" idx="1"/>
          </p:nvPr>
        </p:nvSpPr>
        <p:spPr>
          <a:xfrm>
            <a:off x="609600" y="328278"/>
            <a:ext cx="536448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217920" y="328278"/>
            <a:ext cx="536448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969336"/>
            <a:ext cx="536448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6217920" y="969336"/>
            <a:ext cx="536448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pPr>
              <a:defRPr/>
            </a:pPr>
            <a:fld id="{2A804F62-0F9C-4F83-942D-D4B7E6B5C206}" type="datetimeFigureOut">
              <a:rPr lang="en-US" smtClean="0"/>
              <a:pPr>
                <a:defRPr/>
              </a:pPr>
              <a:t>2/18/2021</a:t>
            </a:fld>
            <a:endParaRPr lang="en-MY"/>
          </a:p>
        </p:txBody>
      </p:sp>
      <p:sp>
        <p:nvSpPr>
          <p:cNvPr id="8" name="Footer Placeholder 7"/>
          <p:cNvSpPr>
            <a:spLocks noGrp="1"/>
          </p:cNvSpPr>
          <p:nvPr>
            <p:ph type="ftr" sz="quarter" idx="11"/>
          </p:nvPr>
        </p:nvSpPr>
        <p:spPr/>
        <p:txBody>
          <a:bodyPr/>
          <a:lstStyle/>
          <a:p>
            <a:pPr>
              <a:defRPr/>
            </a:pPr>
            <a:endParaRPr lang="en-MY"/>
          </a:p>
        </p:txBody>
      </p:sp>
      <p:sp>
        <p:nvSpPr>
          <p:cNvPr id="9" name="Slide Number Placeholder 8"/>
          <p:cNvSpPr>
            <a:spLocks noGrp="1"/>
          </p:cNvSpPr>
          <p:nvPr>
            <p:ph type="sldNum" sz="quarter" idx="12"/>
          </p:nvPr>
        </p:nvSpPr>
        <p:spPr/>
        <p:txBody>
          <a:bodyPr/>
          <a:lstStyle/>
          <a:p>
            <a:pPr>
              <a:defRPr/>
            </a:pPr>
            <a:fld id="{8067FBFF-E951-4CAC-9E28-B82B44B60466}" type="slidenum">
              <a:rPr lang="en-MY" smtClean="0"/>
              <a:pPr>
                <a:defRPr/>
              </a:pPr>
              <a:t>‹#›</a:t>
            </a:fld>
            <a:endParaRPr lang="en-MY"/>
          </a:p>
        </p:txBody>
      </p:sp>
    </p:spTree>
    <p:extLst>
      <p:ext uri="{BB962C8B-B14F-4D97-AF65-F5344CB8AC3E}">
        <p14:creationId xmlns:p14="http://schemas.microsoft.com/office/powerpoint/2010/main" val="242597672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14144" y="274320"/>
            <a:ext cx="9997440" cy="1143000"/>
          </a:xfrm>
        </p:spPr>
        <p:txBody>
          <a:bodyPr anchor="ctr"/>
          <a:lstStyle/>
          <a:p>
            <a:r>
              <a:rPr kumimoji="0" lang="en-US"/>
              <a:t>Click to edit Master title style</a:t>
            </a:r>
          </a:p>
        </p:txBody>
      </p:sp>
      <p:sp>
        <p:nvSpPr>
          <p:cNvPr id="3" name="Date Placeholder 2"/>
          <p:cNvSpPr>
            <a:spLocks noGrp="1"/>
          </p:cNvSpPr>
          <p:nvPr>
            <p:ph type="dt" sz="half" idx="10"/>
          </p:nvPr>
        </p:nvSpPr>
        <p:spPr/>
        <p:txBody>
          <a:bodyPr/>
          <a:lstStyle/>
          <a:p>
            <a:pPr>
              <a:defRPr/>
            </a:pPr>
            <a:fld id="{4F150AF7-6BB1-429F-855E-52A7D6742F43}" type="datetimeFigureOut">
              <a:rPr lang="en-US" smtClean="0"/>
              <a:pPr>
                <a:defRPr/>
              </a:pPr>
              <a:t>2/18/2021</a:t>
            </a:fld>
            <a:endParaRPr lang="en-MY"/>
          </a:p>
        </p:txBody>
      </p:sp>
      <p:sp>
        <p:nvSpPr>
          <p:cNvPr id="4" name="Footer Placeholder 3"/>
          <p:cNvSpPr>
            <a:spLocks noGrp="1"/>
          </p:cNvSpPr>
          <p:nvPr>
            <p:ph type="ftr" sz="quarter" idx="11"/>
          </p:nvPr>
        </p:nvSpPr>
        <p:spPr/>
        <p:txBody>
          <a:bodyPr/>
          <a:lstStyle/>
          <a:p>
            <a:pPr>
              <a:defRPr/>
            </a:pPr>
            <a:endParaRPr lang="en-MY"/>
          </a:p>
        </p:txBody>
      </p:sp>
      <p:sp>
        <p:nvSpPr>
          <p:cNvPr id="5" name="Slide Number Placeholder 4"/>
          <p:cNvSpPr>
            <a:spLocks noGrp="1"/>
          </p:cNvSpPr>
          <p:nvPr>
            <p:ph type="sldNum" sz="quarter" idx="12"/>
          </p:nvPr>
        </p:nvSpPr>
        <p:spPr/>
        <p:txBody>
          <a:bodyPr/>
          <a:lstStyle/>
          <a:p>
            <a:pPr>
              <a:defRPr/>
            </a:pPr>
            <a:fld id="{A771FB10-290E-4604-AC2E-B0C7AFFF82DD}" type="slidenum">
              <a:rPr lang="en-MY" smtClean="0"/>
              <a:pPr>
                <a:defRPr/>
              </a:pPr>
              <a:t>‹#›</a:t>
            </a:fld>
            <a:endParaRPr lang="en-MY"/>
          </a:p>
        </p:txBody>
      </p:sp>
    </p:spTree>
    <p:extLst>
      <p:ext uri="{BB962C8B-B14F-4D97-AF65-F5344CB8AC3E}">
        <p14:creationId xmlns:p14="http://schemas.microsoft.com/office/powerpoint/2010/main" val="388859065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353312" y="0"/>
            <a:ext cx="10838688"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 name="Date Placeholder 1"/>
          <p:cNvSpPr>
            <a:spLocks noGrp="1"/>
          </p:cNvSpPr>
          <p:nvPr>
            <p:ph type="dt" sz="half" idx="10"/>
          </p:nvPr>
        </p:nvSpPr>
        <p:spPr/>
        <p:txBody>
          <a:bodyPr/>
          <a:lstStyle/>
          <a:p>
            <a:pPr>
              <a:defRPr/>
            </a:pPr>
            <a:fld id="{DAB674FF-2687-4256-A402-9CF0A8D86D47}" type="datetimeFigureOut">
              <a:rPr lang="en-US" smtClean="0"/>
              <a:pPr>
                <a:defRPr/>
              </a:pPr>
              <a:t>2/18/2021</a:t>
            </a:fld>
            <a:endParaRPr lang="en-MY"/>
          </a:p>
        </p:txBody>
      </p:sp>
      <p:sp>
        <p:nvSpPr>
          <p:cNvPr id="3" name="Footer Placeholder 2"/>
          <p:cNvSpPr>
            <a:spLocks noGrp="1"/>
          </p:cNvSpPr>
          <p:nvPr>
            <p:ph type="ftr" sz="quarter" idx="11"/>
          </p:nvPr>
        </p:nvSpPr>
        <p:spPr/>
        <p:txBody>
          <a:bodyPr/>
          <a:lstStyle/>
          <a:p>
            <a:pPr>
              <a:defRPr/>
            </a:pPr>
            <a:endParaRPr lang="en-MY"/>
          </a:p>
        </p:txBody>
      </p:sp>
      <p:sp>
        <p:nvSpPr>
          <p:cNvPr id="4" name="Slide Number Placeholder 3"/>
          <p:cNvSpPr>
            <a:spLocks noGrp="1"/>
          </p:cNvSpPr>
          <p:nvPr>
            <p:ph type="sldNum" sz="quarter" idx="12"/>
          </p:nvPr>
        </p:nvSpPr>
        <p:spPr/>
        <p:txBody>
          <a:bodyPr/>
          <a:lstStyle/>
          <a:p>
            <a:pPr>
              <a:defRPr/>
            </a:pPr>
            <a:fld id="{469DFB24-658D-42D6-AF22-A1F61ABE3283}" type="slidenum">
              <a:rPr lang="en-MY" smtClean="0"/>
              <a:pPr>
                <a:defRPr/>
              </a:pPr>
              <a:t>‹#›</a:t>
            </a:fld>
            <a:endParaRPr lang="en-MY"/>
          </a:p>
        </p:txBody>
      </p:sp>
      <p:sp>
        <p:nvSpPr>
          <p:cNvPr id="6" name="Rectangle 5"/>
          <p:cNvSpPr/>
          <p:nvPr/>
        </p:nvSpPr>
        <p:spPr bwMode="invGray">
          <a:xfrm>
            <a:off x="1353312" y="-54"/>
            <a:ext cx="97536"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Tree>
    <p:extLst>
      <p:ext uri="{BB962C8B-B14F-4D97-AF65-F5344CB8AC3E}">
        <p14:creationId xmlns:p14="http://schemas.microsoft.com/office/powerpoint/2010/main" val="263901546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16778"/>
            <a:ext cx="5080000" cy="1162050"/>
          </a:xfrm>
          <a:ln>
            <a:noFill/>
          </a:ln>
        </p:spPr>
        <p:txBody>
          <a:bodyPr anchor="b"/>
          <a:lstStyle>
            <a:lvl1pPr algn="l">
              <a:lnSpc>
                <a:spcPts val="2000"/>
              </a:lnSpc>
              <a:buNone/>
              <a:defRPr sz="2200" b="1" cap="all" baseline="0"/>
            </a:lvl1pPr>
            <a:extLst/>
          </a:lstStyle>
          <a:p>
            <a:r>
              <a:rPr kumimoji="0" lang="en-US"/>
              <a:t>Click to edit Master title style</a:t>
            </a:r>
          </a:p>
        </p:txBody>
      </p:sp>
      <p:sp>
        <p:nvSpPr>
          <p:cNvPr id="3" name="Text Placeholder 2"/>
          <p:cNvSpPr>
            <a:spLocks noGrp="1"/>
          </p:cNvSpPr>
          <p:nvPr>
            <p:ph type="body" idx="2"/>
          </p:nvPr>
        </p:nvSpPr>
        <p:spPr>
          <a:xfrm>
            <a:off x="609600" y="1406964"/>
            <a:ext cx="508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609600" y="2133601"/>
            <a:ext cx="108712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a:defRPr/>
            </a:pPr>
            <a:fld id="{8815C560-6C88-4F92-AAF9-880F99405A06}" type="datetimeFigureOut">
              <a:rPr lang="en-US" smtClean="0"/>
              <a:pPr>
                <a:defRPr/>
              </a:pPr>
              <a:t>2/18/2021</a:t>
            </a:fld>
            <a:endParaRPr lang="en-MY"/>
          </a:p>
        </p:txBody>
      </p:sp>
      <p:sp>
        <p:nvSpPr>
          <p:cNvPr id="6" name="Footer Placeholder 5"/>
          <p:cNvSpPr>
            <a:spLocks noGrp="1"/>
          </p:cNvSpPr>
          <p:nvPr>
            <p:ph type="ftr" sz="quarter" idx="11"/>
          </p:nvPr>
        </p:nvSpPr>
        <p:spPr/>
        <p:txBody>
          <a:bodyPr/>
          <a:lstStyle/>
          <a:p>
            <a:pPr>
              <a:defRPr/>
            </a:pPr>
            <a:endParaRPr lang="en-MY"/>
          </a:p>
        </p:txBody>
      </p:sp>
      <p:sp>
        <p:nvSpPr>
          <p:cNvPr id="7" name="Slide Number Placeholder 6"/>
          <p:cNvSpPr>
            <a:spLocks noGrp="1"/>
          </p:cNvSpPr>
          <p:nvPr>
            <p:ph type="sldNum" sz="quarter" idx="12"/>
          </p:nvPr>
        </p:nvSpPr>
        <p:spPr/>
        <p:txBody>
          <a:bodyPr/>
          <a:lstStyle/>
          <a:p>
            <a:pPr>
              <a:defRPr/>
            </a:pPr>
            <a:fld id="{228722D8-0A43-4E40-8DB4-70F9B0D4069E}" type="slidenum">
              <a:rPr lang="en-MY" smtClean="0"/>
              <a:pPr>
                <a:defRPr/>
              </a:pPr>
              <a:t>‹#›</a:t>
            </a:fld>
            <a:endParaRPr lang="en-MY"/>
          </a:p>
        </p:txBody>
      </p:sp>
    </p:spTree>
    <p:extLst>
      <p:ext uri="{BB962C8B-B14F-4D97-AF65-F5344CB8AC3E}">
        <p14:creationId xmlns:p14="http://schemas.microsoft.com/office/powerpoint/2010/main" val="29572990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849195" y="1066800"/>
            <a:ext cx="3657600" cy="1981200"/>
          </a:xfrm>
        </p:spPr>
        <p:txBody>
          <a:bodyPr anchor="b">
            <a:noAutofit/>
          </a:bodyPr>
          <a:lstStyle>
            <a:lvl1pPr algn="l">
              <a:buNone/>
              <a:defRPr sz="2100" b="1">
                <a:effectLst/>
              </a:defRPr>
            </a:lvl1pPr>
            <a:extLst/>
          </a:lstStyle>
          <a:p>
            <a:r>
              <a:rPr kumimoji="0" lang="en-US"/>
              <a:t>Click to edit Master title style</a:t>
            </a:r>
          </a:p>
        </p:txBody>
      </p:sp>
      <p:sp>
        <p:nvSpPr>
          <p:cNvPr id="5" name="Date Placeholder 4"/>
          <p:cNvSpPr>
            <a:spLocks noGrp="1"/>
          </p:cNvSpPr>
          <p:nvPr>
            <p:ph type="dt" sz="half" idx="10"/>
          </p:nvPr>
        </p:nvSpPr>
        <p:spPr/>
        <p:txBody>
          <a:bodyPr/>
          <a:lstStyle/>
          <a:p>
            <a:pPr>
              <a:defRPr/>
            </a:pPr>
            <a:fld id="{DAA1F659-5314-4B7E-94E2-077F286E6BEC}" type="datetimeFigureOut">
              <a:rPr lang="en-US" smtClean="0"/>
              <a:pPr>
                <a:defRPr/>
              </a:pPr>
              <a:t>2/18/2021</a:t>
            </a:fld>
            <a:endParaRPr lang="en-MY"/>
          </a:p>
        </p:txBody>
      </p:sp>
      <p:sp>
        <p:nvSpPr>
          <p:cNvPr id="6" name="Footer Placeholder 5"/>
          <p:cNvSpPr>
            <a:spLocks noGrp="1"/>
          </p:cNvSpPr>
          <p:nvPr>
            <p:ph type="ftr" sz="quarter" idx="11"/>
          </p:nvPr>
        </p:nvSpPr>
        <p:spPr/>
        <p:txBody>
          <a:bodyPr/>
          <a:lstStyle/>
          <a:p>
            <a:pPr>
              <a:defRPr/>
            </a:pPr>
            <a:endParaRPr lang="en-MY"/>
          </a:p>
        </p:txBody>
      </p:sp>
      <p:sp>
        <p:nvSpPr>
          <p:cNvPr id="7" name="Slide Number Placeholder 6"/>
          <p:cNvSpPr>
            <a:spLocks noGrp="1"/>
          </p:cNvSpPr>
          <p:nvPr>
            <p:ph type="sldNum" sz="quarter" idx="12"/>
          </p:nvPr>
        </p:nvSpPr>
        <p:spPr/>
        <p:txBody>
          <a:bodyPr/>
          <a:lstStyle/>
          <a:p>
            <a:pPr>
              <a:defRPr/>
            </a:pPr>
            <a:fld id="{7ED6356F-2D0A-4CBD-930D-300A1873BD16}" type="slidenum">
              <a:rPr lang="en-MY" smtClean="0"/>
              <a:pPr>
                <a:defRPr/>
              </a:pPr>
              <a:t>‹#›</a:t>
            </a:fld>
            <a:endParaRPr lang="en-MY"/>
          </a:p>
        </p:txBody>
      </p:sp>
      <p:sp>
        <p:nvSpPr>
          <p:cNvPr id="8" name="Rectangle 7"/>
          <p:cNvSpPr/>
          <p:nvPr/>
        </p:nvSpPr>
        <p:spPr>
          <a:xfrm>
            <a:off x="1016000" y="1066800"/>
            <a:ext cx="6096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1117600" y="1143004"/>
            <a:ext cx="5892800" cy="3514531"/>
          </a:xfrm>
          <a:prstGeom prst="roundRect">
            <a:avLst>
              <a:gd name="adj" fmla="val 783"/>
            </a:avLst>
          </a:prstGeom>
          <a:solidFill>
            <a:schemeClr val="bg2"/>
          </a:solidFill>
          <a:ln w="127000">
            <a:noFill/>
            <a:miter lim="800000"/>
          </a:ln>
          <a:effectLst/>
        </p:spPr>
        <p:txBody>
          <a:bodyPr lIns="91440" tIns="274320" anchor="t"/>
          <a:lstStyle>
            <a:lvl1pPr marL="0" indent="0" algn="l" eaLnBrk="1" latinLnBrk="0" hangingPunct="1">
              <a:buNone/>
              <a:defRPr sz="3200"/>
            </a:lvl1pPr>
            <a:extLst/>
          </a:lstStyle>
          <a:p>
            <a:pPr marL="0" algn="l" eaLnBrk="1" latinLnBrk="0" hangingPunct="1"/>
            <a:r>
              <a:rPr kumimoji="0" lang="en-US"/>
              <a:t>Click icon to add picture</a:t>
            </a:r>
            <a:endParaRPr kumimoji="0" lang="en-US" dirty="0"/>
          </a:p>
        </p:txBody>
      </p:sp>
      <p:sp>
        <p:nvSpPr>
          <p:cNvPr id="9" name="Flowchart: Process 8"/>
          <p:cNvSpPr/>
          <p:nvPr/>
        </p:nvSpPr>
        <p:spPr>
          <a:xfrm rot="19468671">
            <a:off x="528967" y="954341"/>
            <a:ext cx="9144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0" name="Flowchart: Process 9"/>
          <p:cNvSpPr/>
          <p:nvPr/>
        </p:nvSpPr>
        <p:spPr>
          <a:xfrm rot="2103354" flipH="1">
            <a:off x="6671556" y="936786"/>
            <a:ext cx="865632"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4" name="Text Placeholder 3"/>
          <p:cNvSpPr>
            <a:spLocks noGrp="1"/>
          </p:cNvSpPr>
          <p:nvPr>
            <p:ph type="body" sz="half" idx="2"/>
          </p:nvPr>
        </p:nvSpPr>
        <p:spPr>
          <a:xfrm>
            <a:off x="1117600" y="4800600"/>
            <a:ext cx="58928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Tree>
    <p:extLst>
      <p:ext uri="{BB962C8B-B14F-4D97-AF65-F5344CB8AC3E}">
        <p14:creationId xmlns:p14="http://schemas.microsoft.com/office/powerpoint/2010/main" val="173551603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fld id="{1CA75986-83E8-4321-ADBD-733FACE7DE20}" type="datetimeFigureOut">
              <a:rPr lang="en-US" smtClean="0"/>
              <a:pPr>
                <a:defRPr/>
              </a:pPr>
              <a:t>2/18/2021</a:t>
            </a:fld>
            <a:endParaRPr lang="en-MY"/>
          </a:p>
        </p:txBody>
      </p:sp>
      <p:sp>
        <p:nvSpPr>
          <p:cNvPr id="5" name="Footer Placeholder 4"/>
          <p:cNvSpPr>
            <a:spLocks noGrp="1"/>
          </p:cNvSpPr>
          <p:nvPr>
            <p:ph type="ftr" sz="quarter" idx="11"/>
          </p:nvPr>
        </p:nvSpPr>
        <p:spPr/>
        <p:txBody>
          <a:bodyPr/>
          <a:lstStyle/>
          <a:p>
            <a:pPr>
              <a:defRPr/>
            </a:pPr>
            <a:endParaRPr lang="en-MY"/>
          </a:p>
        </p:txBody>
      </p:sp>
      <p:sp>
        <p:nvSpPr>
          <p:cNvPr id="6" name="Slide Number Placeholder 5"/>
          <p:cNvSpPr>
            <a:spLocks noGrp="1"/>
          </p:cNvSpPr>
          <p:nvPr>
            <p:ph type="sldNum" sz="quarter" idx="12"/>
          </p:nvPr>
        </p:nvSpPr>
        <p:spPr/>
        <p:txBody>
          <a:bodyPr/>
          <a:lstStyle/>
          <a:p>
            <a:pPr>
              <a:defRPr/>
            </a:pPr>
            <a:fld id="{C9324A13-D177-444A-9D9E-BC79812634D3}" type="slidenum">
              <a:rPr lang="en-MY" smtClean="0"/>
              <a:pPr>
                <a:defRPr/>
              </a:pPr>
              <a:t>‹#›</a:t>
            </a:fld>
            <a:endParaRPr lang="en-MY"/>
          </a:p>
        </p:txBody>
      </p:sp>
    </p:spTree>
    <p:extLst>
      <p:ext uri="{BB962C8B-B14F-4D97-AF65-F5344CB8AC3E}">
        <p14:creationId xmlns:p14="http://schemas.microsoft.com/office/powerpoint/2010/main" val="217166145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4000" y="274640"/>
            <a:ext cx="2438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1524000" y="274641"/>
            <a:ext cx="7416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fld id="{756AD649-0A8A-46AC-ADBD-9539B40F68F2}" type="datetimeFigureOut">
              <a:rPr lang="en-US" smtClean="0"/>
              <a:pPr>
                <a:defRPr/>
              </a:pPr>
              <a:t>2/18/2021</a:t>
            </a:fld>
            <a:endParaRPr lang="en-MY"/>
          </a:p>
        </p:txBody>
      </p:sp>
      <p:sp>
        <p:nvSpPr>
          <p:cNvPr id="5" name="Footer Placeholder 4"/>
          <p:cNvSpPr>
            <a:spLocks noGrp="1"/>
          </p:cNvSpPr>
          <p:nvPr>
            <p:ph type="ftr" sz="quarter" idx="11"/>
          </p:nvPr>
        </p:nvSpPr>
        <p:spPr/>
        <p:txBody>
          <a:bodyPr/>
          <a:lstStyle/>
          <a:p>
            <a:pPr>
              <a:defRPr/>
            </a:pPr>
            <a:endParaRPr lang="en-MY"/>
          </a:p>
        </p:txBody>
      </p:sp>
      <p:sp>
        <p:nvSpPr>
          <p:cNvPr id="6" name="Slide Number Placeholder 5"/>
          <p:cNvSpPr>
            <a:spLocks noGrp="1"/>
          </p:cNvSpPr>
          <p:nvPr>
            <p:ph type="sldNum" sz="quarter" idx="12"/>
          </p:nvPr>
        </p:nvSpPr>
        <p:spPr/>
        <p:txBody>
          <a:bodyPr/>
          <a:lstStyle/>
          <a:p>
            <a:pPr>
              <a:defRPr/>
            </a:pPr>
            <a:fld id="{F0FF072D-F807-4890-8665-9D63EBF8BDCA}" type="slidenum">
              <a:rPr lang="en-MY" smtClean="0"/>
              <a:pPr>
                <a:defRPr/>
              </a:pPr>
              <a:t>‹#›</a:t>
            </a:fld>
            <a:endParaRPr lang="en-MY"/>
          </a:p>
        </p:txBody>
      </p:sp>
    </p:spTree>
    <p:extLst>
      <p:ext uri="{BB962C8B-B14F-4D97-AF65-F5344CB8AC3E}">
        <p14:creationId xmlns:p14="http://schemas.microsoft.com/office/powerpoint/2010/main" val="5248256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slideLayout" Target="../slideLayouts/slideLayout2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slideLayout" Target="../slideLayouts/slideLayout26.xml"/><Relationship Id="rId2" Type="http://schemas.openxmlformats.org/officeDocument/2006/relationships/slideLayout" Target="../slideLayouts/slideLayout11.xml"/><Relationship Id="rId16" Type="http://schemas.openxmlformats.org/officeDocument/2006/relationships/slideLayout" Target="../slideLayouts/slideLayout25.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slideLayout" Target="../slideLayouts/slideLayout24.xml"/><Relationship Id="rId10" Type="http://schemas.openxmlformats.org/officeDocument/2006/relationships/slideLayout" Target="../slideLayouts/slideLayout19.xml"/><Relationship Id="rId19"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3.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theme" Target="../theme/theme4.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7.xml"/><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theme" Target="../theme/theme5.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ED291B17-9318-49DB-B28B-6E5994AE9581}" type="datetime1">
              <a:rPr lang="en-US" smtClean="0"/>
              <a:t>2/18/2021</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3A98EE3D-8CD1-4C3F-BD1C-C98C9596463C}" type="slidenum">
              <a:rPr lang="en-US" smtClean="0"/>
              <a:t>‹#›</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3008244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lvl1pPr algn="l" defTabSz="457200" rtl="0" eaLnBrk="1" latinLnBrk="0" hangingPunct="1">
        <a:lnSpc>
          <a:spcPct val="100000"/>
        </a:lnSpc>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4E347A-16D0-43FD-8148-2597F757AE7B}"/>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B476D05-D895-44DD-95C0-58021B319B4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CFCF6B-87B6-451A-BD00-080C6F4E7C23}"/>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DEA2CF1-0EB2-4673-802D-3371233E4A77}" type="datetime2">
              <a:rPr lang="en-US" smtClean="0"/>
              <a:t>Thursday, February 18, 2021</a:t>
            </a:fld>
            <a:endParaRPr lang="en-US" dirty="0"/>
          </a:p>
        </p:txBody>
      </p:sp>
      <p:sp>
        <p:nvSpPr>
          <p:cNvPr id="5" name="Footer Placeholder 4">
            <a:extLst>
              <a:ext uri="{FF2B5EF4-FFF2-40B4-BE49-F238E27FC236}">
                <a16:creationId xmlns:a16="http://schemas.microsoft.com/office/drawing/2014/main" id="{FAE8FFB3-E646-499B-98D9-4E8E5255B467}"/>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lgn="l"/>
            <a:r>
              <a:rPr lang="en-US"/>
              <a:t>Sample Footer Text</a:t>
            </a:r>
            <a:endParaRPr lang="en-US" dirty="0"/>
          </a:p>
        </p:txBody>
      </p:sp>
      <p:sp>
        <p:nvSpPr>
          <p:cNvPr id="6" name="Slide Number Placeholder 5">
            <a:extLst>
              <a:ext uri="{FF2B5EF4-FFF2-40B4-BE49-F238E27FC236}">
                <a16:creationId xmlns:a16="http://schemas.microsoft.com/office/drawing/2014/main" id="{21AD82C0-B80F-4960-8485-22948228B9F1}"/>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621B6DD-29C1-4FEA-923F-71EA1347694C}" type="slidenum">
              <a:rPr lang="en-US" smtClean="0"/>
              <a:pPr/>
              <a:t>‹#›</a:t>
            </a:fld>
            <a:endParaRPr lang="en-US" dirty="0"/>
          </a:p>
        </p:txBody>
      </p:sp>
    </p:spTree>
    <p:extLst>
      <p:ext uri="{BB962C8B-B14F-4D97-AF65-F5344CB8AC3E}">
        <p14:creationId xmlns:p14="http://schemas.microsoft.com/office/powerpoint/2010/main" val="2601941467"/>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 id="2147483688" r:id="rId18"/>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MY"/>
          </a:p>
        </p:txBody>
      </p:sp>
      <p:sp>
        <p:nvSpPr>
          <p:cNvPr id="2051"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p:cNvSpPr>
            <a:spLocks noGrp="1"/>
          </p:cNvSpPr>
          <p:nvPr>
            <p:ph type="dt" sz="half" idx="2"/>
          </p:nvPr>
        </p:nvSpPr>
        <p:spPr>
          <a:xfrm>
            <a:off x="609600" y="6356351"/>
            <a:ext cx="284480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898989"/>
                </a:solidFill>
              </a:defRPr>
            </a:lvl1pPr>
          </a:lstStyle>
          <a:p>
            <a:pPr>
              <a:defRPr/>
            </a:pPr>
            <a:fld id="{76EECD19-7ED4-4D72-8CBC-A8BDF6B54318}" type="datetimeFigureOut">
              <a:rPr lang="en-US"/>
              <a:pPr>
                <a:defRPr/>
              </a:pPr>
              <a:t>2/18/2021</a:t>
            </a:fld>
            <a:endParaRPr lang="en-MY"/>
          </a:p>
        </p:txBody>
      </p:sp>
      <p:sp>
        <p:nvSpPr>
          <p:cNvPr id="5" name="Footer Placeholder 4"/>
          <p:cNvSpPr>
            <a:spLocks noGrp="1"/>
          </p:cNvSpPr>
          <p:nvPr>
            <p:ph type="ftr" sz="quarter" idx="3"/>
          </p:nvPr>
        </p:nvSpPr>
        <p:spPr>
          <a:xfrm>
            <a:off x="4165600" y="6356351"/>
            <a:ext cx="3860800" cy="365125"/>
          </a:xfrm>
          <a:prstGeom prst="rect">
            <a:avLst/>
          </a:prstGeom>
        </p:spPr>
        <p:txBody>
          <a:bodyPr vert="horz" wrap="square" lIns="91440" tIns="45720" rIns="91440" bIns="45720" numCol="1" anchor="ctr" anchorCtr="0" compatLnSpc="1">
            <a:prstTxWarp prst="textNoShape">
              <a:avLst/>
            </a:prstTxWarp>
          </a:bodyPr>
          <a:lstStyle>
            <a:lvl1pPr algn="ctr">
              <a:defRPr sz="1200" smtClean="0">
                <a:solidFill>
                  <a:srgbClr val="898989"/>
                </a:solidFill>
              </a:defRPr>
            </a:lvl1pPr>
          </a:lstStyle>
          <a:p>
            <a:pPr>
              <a:defRPr/>
            </a:pPr>
            <a:endParaRPr lang="en-MY"/>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smtClean="0">
                <a:solidFill>
                  <a:srgbClr val="898989"/>
                </a:solidFill>
              </a:defRPr>
            </a:lvl1pPr>
          </a:lstStyle>
          <a:p>
            <a:pPr>
              <a:defRPr/>
            </a:pPr>
            <a:fld id="{3C11CBD5-DC18-4E86-9D1B-ADDE6665CFC2}" type="slidenum">
              <a:rPr lang="en-MY"/>
              <a:pPr>
                <a:defRPr/>
              </a:pPr>
              <a:t>‹#›</a:t>
            </a:fld>
            <a:endParaRPr lang="en-MY"/>
          </a:p>
        </p:txBody>
      </p:sp>
    </p:spTree>
    <p:extLst>
      <p:ext uri="{BB962C8B-B14F-4D97-AF65-F5344CB8AC3E}">
        <p14:creationId xmlns:p14="http://schemas.microsoft.com/office/powerpoint/2010/main" val="172564495"/>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1DA64328-DF5C-46AC-A9CD-F59D7D90FBBE}"/>
              </a:ext>
            </a:extLst>
          </p:cNvPr>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Rectangle 3">
            <a:extLst>
              <a:ext uri="{FF2B5EF4-FFF2-40B4-BE49-F238E27FC236}">
                <a16:creationId xmlns:a16="http://schemas.microsoft.com/office/drawing/2014/main" id="{0689532E-6BA4-4E63-9164-E7F15D518C0E}"/>
              </a:ext>
            </a:extLst>
          </p:cNvPr>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7044" name="Rectangle 4">
            <a:extLst>
              <a:ext uri="{FF2B5EF4-FFF2-40B4-BE49-F238E27FC236}">
                <a16:creationId xmlns:a16="http://schemas.microsoft.com/office/drawing/2014/main" id="{0C735AEE-D4B7-49C2-A84C-65ED886EC289}"/>
              </a:ext>
            </a:extLst>
          </p:cNvPr>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400">
                <a:latin typeface="+mn-lt"/>
              </a:defRPr>
            </a:lvl1pPr>
          </a:lstStyle>
          <a:p>
            <a:pPr>
              <a:defRPr/>
            </a:pPr>
            <a:fld id="{5FB7056C-2A51-4F18-AE2C-15AE7DF82DCA}" type="datetimeFigureOut">
              <a:rPr lang="en-US"/>
              <a:pPr>
                <a:defRPr/>
              </a:pPr>
              <a:t>2/18/2021</a:t>
            </a:fld>
            <a:endParaRPr lang="en-US"/>
          </a:p>
        </p:txBody>
      </p:sp>
      <p:sp>
        <p:nvSpPr>
          <p:cNvPr id="87045" name="Rectangle 5">
            <a:extLst>
              <a:ext uri="{FF2B5EF4-FFF2-40B4-BE49-F238E27FC236}">
                <a16:creationId xmlns:a16="http://schemas.microsoft.com/office/drawing/2014/main" id="{913A3C96-B42C-4148-AD24-0D6675B694E3}"/>
              </a:ext>
            </a:extLst>
          </p:cNvPr>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mn-lt"/>
              </a:defRPr>
            </a:lvl1pPr>
          </a:lstStyle>
          <a:p>
            <a:pPr>
              <a:defRPr/>
            </a:pPr>
            <a:endParaRPr lang="en-US"/>
          </a:p>
        </p:txBody>
      </p:sp>
      <p:sp>
        <p:nvSpPr>
          <p:cNvPr id="87046" name="Rectangle 6">
            <a:extLst>
              <a:ext uri="{FF2B5EF4-FFF2-40B4-BE49-F238E27FC236}">
                <a16:creationId xmlns:a16="http://schemas.microsoft.com/office/drawing/2014/main" id="{780444C0-7E28-4DD3-A8BB-C3CDC48EA2EF}"/>
              </a:ext>
            </a:extLst>
          </p:cNvPr>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Arial" panose="020B0604020202020204" pitchFamily="34" charset="0"/>
              </a:defRPr>
            </a:lvl1pPr>
          </a:lstStyle>
          <a:p>
            <a:fld id="{66586521-FF4F-410E-9B46-7A1789535DFF}" type="slidenum">
              <a:rPr lang="en-US" altLang="en-US"/>
              <a:pPr/>
              <a:t>‹#›</a:t>
            </a:fld>
            <a:endParaRPr lang="en-US" altLang="en-US"/>
          </a:p>
        </p:txBody>
      </p:sp>
    </p:spTree>
    <p:extLst>
      <p:ext uri="{BB962C8B-B14F-4D97-AF65-F5344CB8AC3E}">
        <p14:creationId xmlns:p14="http://schemas.microsoft.com/office/powerpoint/2010/main" val="1733452867"/>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1087902" y="-815922"/>
            <a:ext cx="2185183"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Oval 7"/>
          <p:cNvSpPr/>
          <p:nvPr/>
        </p:nvSpPr>
        <p:spPr>
          <a:xfrm>
            <a:off x="225089" y="21103"/>
            <a:ext cx="2269588"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Donut 10"/>
          <p:cNvSpPr/>
          <p:nvPr/>
        </p:nvSpPr>
        <p:spPr>
          <a:xfrm rot="2315675">
            <a:off x="243842" y="1055077"/>
            <a:ext cx="1500956"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2" name="Rectangle 11"/>
          <p:cNvSpPr/>
          <p:nvPr/>
        </p:nvSpPr>
        <p:spPr>
          <a:xfrm>
            <a:off x="1350498" y="-54"/>
            <a:ext cx="10841503"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5" name="Title Placeholder 4"/>
          <p:cNvSpPr>
            <a:spLocks noGrp="1"/>
          </p:cNvSpPr>
          <p:nvPr>
            <p:ph type="title"/>
          </p:nvPr>
        </p:nvSpPr>
        <p:spPr>
          <a:xfrm>
            <a:off x="1914144" y="274638"/>
            <a:ext cx="9997440" cy="1143000"/>
          </a:xfrm>
          <a:prstGeom prst="rect">
            <a:avLst/>
          </a:prstGeom>
        </p:spPr>
        <p:txBody>
          <a:bodyPr anchor="ctr">
            <a:normAutofit/>
          </a:bodyPr>
          <a:lstStyle/>
          <a:p>
            <a:r>
              <a:rPr kumimoji="0" lang="en-US"/>
              <a:t>Click to edit Master title style</a:t>
            </a:r>
          </a:p>
        </p:txBody>
      </p:sp>
      <p:sp>
        <p:nvSpPr>
          <p:cNvPr id="9" name="Text Placeholder 8"/>
          <p:cNvSpPr>
            <a:spLocks noGrp="1"/>
          </p:cNvSpPr>
          <p:nvPr>
            <p:ph type="body" idx="1"/>
          </p:nvPr>
        </p:nvSpPr>
        <p:spPr>
          <a:xfrm>
            <a:off x="1914144" y="1447800"/>
            <a:ext cx="9997440" cy="48006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4" name="Date Placeholder 23"/>
          <p:cNvSpPr>
            <a:spLocks noGrp="1"/>
          </p:cNvSpPr>
          <p:nvPr>
            <p:ph type="dt" sz="half" idx="2"/>
          </p:nvPr>
        </p:nvSpPr>
        <p:spPr>
          <a:xfrm>
            <a:off x="4775200" y="6305550"/>
            <a:ext cx="28448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pPr algn="r" eaLnBrk="1" latinLnBrk="0" hangingPunct="1"/>
            <a:fld id="{54AB02A5-4FE5-49D9-9E24-09F23B90C450}" type="datetimeFigureOut">
              <a:rPr lang="en-US" smtClean="0"/>
              <a:t>2/18/2021</a:t>
            </a:fld>
            <a:endParaRPr lang="en-US" sz="1200">
              <a:solidFill>
                <a:schemeClr val="bg2">
                  <a:shade val="50000"/>
                </a:schemeClr>
              </a:solidFill>
            </a:endParaRPr>
          </a:p>
        </p:txBody>
      </p:sp>
      <p:sp>
        <p:nvSpPr>
          <p:cNvPr id="10" name="Footer Placeholder 9"/>
          <p:cNvSpPr>
            <a:spLocks noGrp="1"/>
          </p:cNvSpPr>
          <p:nvPr>
            <p:ph type="ftr" sz="quarter" idx="3"/>
          </p:nvPr>
        </p:nvSpPr>
        <p:spPr>
          <a:xfrm>
            <a:off x="7620000" y="6305550"/>
            <a:ext cx="38608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kumimoji="0" lang="en-US" sz="1200">
              <a:solidFill>
                <a:schemeClr val="bg2">
                  <a:shade val="50000"/>
                </a:schemeClr>
              </a:solidFill>
              <a:effectLst/>
            </a:endParaRPr>
          </a:p>
        </p:txBody>
      </p:sp>
      <p:sp>
        <p:nvSpPr>
          <p:cNvPr id="22" name="Slide Number Placeholder 21"/>
          <p:cNvSpPr>
            <a:spLocks noGrp="1"/>
          </p:cNvSpPr>
          <p:nvPr>
            <p:ph type="sldNum" sz="quarter" idx="4"/>
          </p:nvPr>
        </p:nvSpPr>
        <p:spPr>
          <a:xfrm>
            <a:off x="11484864" y="6305550"/>
            <a:ext cx="6096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pPr algn="ctr" eaLnBrk="1" latinLnBrk="0" hangingPunct="1"/>
            <a:fld id="{6294C92D-0306-4E69-9CD3-20855E849650}" type="slidenum">
              <a:rPr kumimoji="0" lang="en-US" smtClean="0"/>
              <a:t>‹#›</a:t>
            </a:fld>
            <a:endParaRPr kumimoji="0" lang="en-US" sz="1200">
              <a:solidFill>
                <a:schemeClr val="bg2">
                  <a:shade val="50000"/>
                </a:schemeClr>
              </a:solidFill>
              <a:effectLst/>
            </a:endParaRPr>
          </a:p>
        </p:txBody>
      </p:sp>
      <p:sp>
        <p:nvSpPr>
          <p:cNvPr id="15" name="Rectangle 14"/>
          <p:cNvSpPr/>
          <p:nvPr/>
        </p:nvSpPr>
        <p:spPr bwMode="invGray">
          <a:xfrm>
            <a:off x="1353312" y="-54"/>
            <a:ext cx="97536"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Tree>
    <p:extLst>
      <p:ext uri="{BB962C8B-B14F-4D97-AF65-F5344CB8AC3E}">
        <p14:creationId xmlns:p14="http://schemas.microsoft.com/office/powerpoint/2010/main" val="2780572559"/>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4a"/><Relationship Id="rId7" Type="http://schemas.openxmlformats.org/officeDocument/2006/relationships/image" Target="../media/image7.png"/><Relationship Id="rId2" Type="http://schemas.microsoft.com/office/2007/relationships/media" Target="../media/media1.m4a"/><Relationship Id="rId1" Type="http://schemas.openxmlformats.org/officeDocument/2006/relationships/tags" Target="../tags/tag2.xml"/><Relationship Id="rId6" Type="http://schemas.openxmlformats.org/officeDocument/2006/relationships/image" Target="../media/image6.jpeg"/><Relationship Id="rId5" Type="http://schemas.openxmlformats.org/officeDocument/2006/relationships/image" Target="../media/image5.jpg"/><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audio" Target="../media/media2.m4a"/><Relationship Id="rId2" Type="http://schemas.microsoft.com/office/2007/relationships/media" Target="../media/media2.m4a"/><Relationship Id="rId1" Type="http://schemas.openxmlformats.org/officeDocument/2006/relationships/tags" Target="../tags/tag3.xml"/><Relationship Id="rId5" Type="http://schemas.openxmlformats.org/officeDocument/2006/relationships/image" Target="../media/image7.png"/><Relationship Id="rId4" Type="http://schemas.openxmlformats.org/officeDocument/2006/relationships/slideLayout" Target="../slideLayouts/slideLayout51.xml"/></Relationships>
</file>

<file path=ppt/slides/_rels/slide3.xml.rels><?xml version="1.0" encoding="UTF-8" standalone="yes"?>
<Relationships xmlns="http://schemas.openxmlformats.org/package/2006/relationships"><Relationship Id="rId3" Type="http://schemas.openxmlformats.org/officeDocument/2006/relationships/audio" Target="../media/media3.m4a"/><Relationship Id="rId7" Type="http://schemas.openxmlformats.org/officeDocument/2006/relationships/image" Target="../media/image7.png"/><Relationship Id="rId2" Type="http://schemas.microsoft.com/office/2007/relationships/media" Target="../media/media3.m4a"/><Relationship Id="rId1" Type="http://schemas.openxmlformats.org/officeDocument/2006/relationships/tags" Target="../tags/tag4.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audio" Target="../media/media4.m4a"/><Relationship Id="rId2" Type="http://schemas.microsoft.com/office/2007/relationships/media" Target="../media/media4.m4a"/><Relationship Id="rId1" Type="http://schemas.openxmlformats.org/officeDocument/2006/relationships/tags" Target="../tags/tag5.xml"/><Relationship Id="rId5" Type="http://schemas.openxmlformats.org/officeDocument/2006/relationships/image" Target="../media/image7.png"/><Relationship Id="rId4"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audio" Target="../media/media5.m4a"/><Relationship Id="rId2" Type="http://schemas.microsoft.com/office/2007/relationships/media" Target="../media/media5.m4a"/><Relationship Id="rId1" Type="http://schemas.openxmlformats.org/officeDocument/2006/relationships/tags" Target="../tags/tag6.xml"/><Relationship Id="rId6" Type="http://schemas.openxmlformats.org/officeDocument/2006/relationships/image" Target="../media/image7.png"/><Relationship Id="rId5" Type="http://schemas.openxmlformats.org/officeDocument/2006/relationships/image" Target="../media/image9.jpeg"/><Relationship Id="rId4"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8" Type="http://schemas.openxmlformats.org/officeDocument/2006/relationships/hyperlink" Target="https://en.wikipedia.org/wiki/Disease" TargetMode="External"/><Relationship Id="rId3" Type="http://schemas.openxmlformats.org/officeDocument/2006/relationships/audio" Target="../media/media6.m4a"/><Relationship Id="rId7" Type="http://schemas.openxmlformats.org/officeDocument/2006/relationships/hyperlink" Target="https://en.wikipedia.org/wiki/Microbe" TargetMode="External"/><Relationship Id="rId2" Type="http://schemas.microsoft.com/office/2007/relationships/media" Target="../media/media6.m4a"/><Relationship Id="rId1" Type="http://schemas.openxmlformats.org/officeDocument/2006/relationships/tags" Target="../tags/tag7.xml"/><Relationship Id="rId6" Type="http://schemas.openxmlformats.org/officeDocument/2006/relationships/hyperlink" Target="https://en.wikipedia.org/wiki/Causality" TargetMode="External"/><Relationship Id="rId5" Type="http://schemas.openxmlformats.org/officeDocument/2006/relationships/image" Target="../media/image10.jpg"/><Relationship Id="rId4" Type="http://schemas.openxmlformats.org/officeDocument/2006/relationships/slideLayout" Target="../slideLayouts/slideLayout11.xml"/><Relationship Id="rId9"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audio" Target="../media/media7.m4a"/><Relationship Id="rId2" Type="http://schemas.microsoft.com/office/2007/relationships/media" Target="../media/media7.m4a"/><Relationship Id="rId1" Type="http://schemas.openxmlformats.org/officeDocument/2006/relationships/tags" Target="../tags/tag8.xml"/><Relationship Id="rId5" Type="http://schemas.openxmlformats.org/officeDocument/2006/relationships/image" Target="../media/image7.png"/><Relationship Id="rId4"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audio" Target="../media/media8.m4a"/><Relationship Id="rId7" Type="http://schemas.openxmlformats.org/officeDocument/2006/relationships/image" Target="../media/image7.png"/><Relationship Id="rId2" Type="http://schemas.microsoft.com/office/2007/relationships/media" Target="../media/media8.m4a"/><Relationship Id="rId1" Type="http://schemas.openxmlformats.org/officeDocument/2006/relationships/tags" Target="../tags/tag9.xml"/><Relationship Id="rId6" Type="http://schemas.microsoft.com/office/2007/relationships/hdphoto" Target="../media/hdphoto3.wdp"/><Relationship Id="rId5" Type="http://schemas.openxmlformats.org/officeDocument/2006/relationships/image" Target="../media/image11.png"/><Relationship Id="rId4"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audio" Target="../media/media9.m4a"/><Relationship Id="rId7" Type="http://schemas.openxmlformats.org/officeDocument/2006/relationships/image" Target="../media/image7.png"/><Relationship Id="rId2" Type="http://schemas.microsoft.com/office/2007/relationships/media" Target="../media/media9.m4a"/><Relationship Id="rId1" Type="http://schemas.openxmlformats.org/officeDocument/2006/relationships/tags" Target="../tags/tag10.xml"/><Relationship Id="rId6" Type="http://schemas.openxmlformats.org/officeDocument/2006/relationships/image" Target="../media/image9.jpeg"/><Relationship Id="rId5" Type="http://schemas.openxmlformats.org/officeDocument/2006/relationships/notesSlide" Target="../notesSlides/notesSlide1.xml"/><Relationship Id="rId4" Type="http://schemas.openxmlformats.org/officeDocument/2006/relationships/slideLayout" Target="../slideLayouts/slideLayout51.xml"/></Relationships>
</file>

<file path=ppt/slides/_rels/slide10.xml.rels><?xml version="1.0" encoding="UTF-8" standalone="yes"?>
<Relationships xmlns="http://schemas.openxmlformats.org/package/2006/relationships"><Relationship Id="rId3" Type="http://schemas.openxmlformats.org/officeDocument/2006/relationships/audio" Target="../media/media10.m4a"/><Relationship Id="rId2" Type="http://schemas.microsoft.com/office/2007/relationships/media" Target="../media/media10.m4a"/><Relationship Id="rId1" Type="http://schemas.openxmlformats.org/officeDocument/2006/relationships/tags" Target="../tags/tag11.xml"/><Relationship Id="rId6" Type="http://schemas.openxmlformats.org/officeDocument/2006/relationships/image" Target="../media/image7.png"/><Relationship Id="rId5" Type="http://schemas.openxmlformats.org/officeDocument/2006/relationships/image" Target="../media/image12.png"/><Relationship Id="rId4" Type="http://schemas.openxmlformats.org/officeDocument/2006/relationships/slideLayout" Target="../slideLayouts/slideLayout51.xml"/></Relationships>
</file>

<file path=ppt/slides/_rels/slide11.xml.rels><?xml version="1.0" encoding="UTF-8" standalone="yes"?>
<Relationships xmlns="http://schemas.openxmlformats.org/package/2006/relationships"><Relationship Id="rId3" Type="http://schemas.openxmlformats.org/officeDocument/2006/relationships/audio" Target="../media/media11.m4a"/><Relationship Id="rId2" Type="http://schemas.microsoft.com/office/2007/relationships/media" Target="../media/media11.m4a"/><Relationship Id="rId1" Type="http://schemas.openxmlformats.org/officeDocument/2006/relationships/tags" Target="../tags/tag12.xml"/><Relationship Id="rId6" Type="http://schemas.openxmlformats.org/officeDocument/2006/relationships/image" Target="../media/image7.png"/><Relationship Id="rId5" Type="http://schemas.openxmlformats.org/officeDocument/2006/relationships/image" Target="../media/image13.jpg"/><Relationship Id="rId4"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audio" Target="../media/media12.m4a"/><Relationship Id="rId2" Type="http://schemas.microsoft.com/office/2007/relationships/media" Target="../media/media12.m4a"/><Relationship Id="rId1" Type="http://schemas.openxmlformats.org/officeDocument/2006/relationships/tags" Target="../tags/tag13.xml"/><Relationship Id="rId6" Type="http://schemas.openxmlformats.org/officeDocument/2006/relationships/image" Target="../media/image7.png"/><Relationship Id="rId5" Type="http://schemas.openxmlformats.org/officeDocument/2006/relationships/image" Target="../media/image14.jpg"/><Relationship Id="rId4"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audio" Target="../media/media13.m4a"/><Relationship Id="rId2" Type="http://schemas.microsoft.com/office/2007/relationships/media" Target="../media/media13.m4a"/><Relationship Id="rId1" Type="http://schemas.openxmlformats.org/officeDocument/2006/relationships/tags" Target="../tags/tag14.xml"/><Relationship Id="rId6" Type="http://schemas.openxmlformats.org/officeDocument/2006/relationships/image" Target="../media/image7.png"/><Relationship Id="rId5" Type="http://schemas.openxmlformats.org/officeDocument/2006/relationships/image" Target="../media/image15.webp"/><Relationship Id="rId4"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3" Type="http://schemas.openxmlformats.org/officeDocument/2006/relationships/audio" Target="../media/media14.m4a"/><Relationship Id="rId2" Type="http://schemas.microsoft.com/office/2007/relationships/media" Target="../media/media14.m4a"/><Relationship Id="rId1" Type="http://schemas.openxmlformats.org/officeDocument/2006/relationships/tags" Target="../tags/tag15.xml"/><Relationship Id="rId5" Type="http://schemas.openxmlformats.org/officeDocument/2006/relationships/image" Target="../media/image7.png"/><Relationship Id="rId4"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audio" Target="../media/media15.m4a"/><Relationship Id="rId2" Type="http://schemas.microsoft.com/office/2007/relationships/media" Target="../media/media15.m4a"/><Relationship Id="rId1" Type="http://schemas.openxmlformats.org/officeDocument/2006/relationships/tags" Target="../tags/tag16.xml"/><Relationship Id="rId5" Type="http://schemas.openxmlformats.org/officeDocument/2006/relationships/image" Target="../media/image7.png"/><Relationship Id="rId4"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audio" Target="../media/media16.m4a"/><Relationship Id="rId2" Type="http://schemas.microsoft.com/office/2007/relationships/media" Target="../media/media16.m4a"/><Relationship Id="rId1" Type="http://schemas.openxmlformats.org/officeDocument/2006/relationships/tags" Target="../tags/tag17.xml"/><Relationship Id="rId5" Type="http://schemas.openxmlformats.org/officeDocument/2006/relationships/image" Target="../media/image7.png"/><Relationship Id="rId4"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audio" Target="../media/media17.m4a"/><Relationship Id="rId2" Type="http://schemas.microsoft.com/office/2007/relationships/media" Target="../media/media17.m4a"/><Relationship Id="rId1" Type="http://schemas.openxmlformats.org/officeDocument/2006/relationships/tags" Target="../tags/tag18.xml"/><Relationship Id="rId5" Type="http://schemas.openxmlformats.org/officeDocument/2006/relationships/image" Target="../media/image7.png"/><Relationship Id="rId4"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audio" Target="../media/media18.m4a"/><Relationship Id="rId2" Type="http://schemas.microsoft.com/office/2007/relationships/media" Target="../media/media18.m4a"/><Relationship Id="rId1" Type="http://schemas.openxmlformats.org/officeDocument/2006/relationships/tags" Target="../tags/tag19.xml"/><Relationship Id="rId5" Type="http://schemas.openxmlformats.org/officeDocument/2006/relationships/image" Target="../media/image7.png"/><Relationship Id="rId4"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audio" Target="../media/media19.m4a"/><Relationship Id="rId7" Type="http://schemas.openxmlformats.org/officeDocument/2006/relationships/hyperlink" Target="https://www.livescience.com/antibodies.html" TargetMode="External"/><Relationship Id="rId2" Type="http://schemas.microsoft.com/office/2007/relationships/media" Target="../media/media19.m4a"/><Relationship Id="rId1" Type="http://schemas.openxmlformats.org/officeDocument/2006/relationships/tags" Target="../tags/tag20.xml"/><Relationship Id="rId6" Type="http://schemas.openxmlformats.org/officeDocument/2006/relationships/hyperlink" Target="https://www.livescience.com/what-are-coronaviruses.html" TargetMode="External"/><Relationship Id="rId5" Type="http://schemas.openxmlformats.org/officeDocument/2006/relationships/hyperlink" Target="https://go.redirectingat.com/?id=92X1590019&amp;xcust=livescience_my_8454832865869437000&amp;xs=1&amp;url=https%3A%2F%2Fwww.nature.com%2Farticles%2Fs41591-020-1083-1&amp;sref=https%3A%2F%2Fwww.livescience.com%2Fseasonal-coronavirus-immunity-reinfection.html" TargetMode="External"/><Relationship Id="rId4" Type="http://schemas.openxmlformats.org/officeDocument/2006/relationships/slideLayout" Target="../slideLayouts/slideLayout2.xml"/><Relationship Id="rId9"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audio" Target="../media/media20.m4a"/><Relationship Id="rId2" Type="http://schemas.microsoft.com/office/2007/relationships/media" Target="../media/media20.m4a"/><Relationship Id="rId1" Type="http://schemas.openxmlformats.org/officeDocument/2006/relationships/tags" Target="../tags/tag21.xml"/><Relationship Id="rId6" Type="http://schemas.openxmlformats.org/officeDocument/2006/relationships/image" Target="../media/image7.png"/><Relationship Id="rId5" Type="http://schemas.openxmlformats.org/officeDocument/2006/relationships/image" Target="../media/image9.jpeg"/><Relationship Id="rId4"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audio" Target="../media/media21.m4a"/><Relationship Id="rId2" Type="http://schemas.microsoft.com/office/2007/relationships/media" Target="../media/media21.m4a"/><Relationship Id="rId1" Type="http://schemas.openxmlformats.org/officeDocument/2006/relationships/tags" Target="../tags/tag22.xml"/><Relationship Id="rId6" Type="http://schemas.openxmlformats.org/officeDocument/2006/relationships/image" Target="../media/image7.png"/><Relationship Id="rId5" Type="http://schemas.openxmlformats.org/officeDocument/2006/relationships/image" Target="../media/image9.jpeg"/><Relationship Id="rId4"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audio" Target="../media/media22.m4a"/><Relationship Id="rId2" Type="http://schemas.microsoft.com/office/2007/relationships/media" Target="../media/media22.m4a"/><Relationship Id="rId1" Type="http://schemas.openxmlformats.org/officeDocument/2006/relationships/tags" Target="../tags/tag23.xml"/><Relationship Id="rId5" Type="http://schemas.openxmlformats.org/officeDocument/2006/relationships/image" Target="../media/image7.png"/><Relationship Id="rId4"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audio" Target="../media/media23.m4a"/><Relationship Id="rId2" Type="http://schemas.microsoft.com/office/2007/relationships/media" Target="../media/media23.m4a"/><Relationship Id="rId1" Type="http://schemas.openxmlformats.org/officeDocument/2006/relationships/tags" Target="../tags/tag24.xml"/><Relationship Id="rId5" Type="http://schemas.openxmlformats.org/officeDocument/2006/relationships/image" Target="../media/image7.png"/><Relationship Id="rId4"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3" Type="http://schemas.openxmlformats.org/officeDocument/2006/relationships/audio" Target="../media/media24.m4a"/><Relationship Id="rId2" Type="http://schemas.microsoft.com/office/2007/relationships/media" Target="../media/media24.m4a"/><Relationship Id="rId1" Type="http://schemas.openxmlformats.org/officeDocument/2006/relationships/tags" Target="../tags/tag25.xml"/><Relationship Id="rId5" Type="http://schemas.openxmlformats.org/officeDocument/2006/relationships/image" Target="../media/image7.png"/><Relationship Id="rId4"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audio" Target="../media/media25.m4a"/><Relationship Id="rId2" Type="http://schemas.microsoft.com/office/2007/relationships/media" Target="../media/media25.m4a"/><Relationship Id="rId1" Type="http://schemas.openxmlformats.org/officeDocument/2006/relationships/tags" Target="../tags/tag26.xml"/><Relationship Id="rId5" Type="http://schemas.openxmlformats.org/officeDocument/2006/relationships/image" Target="../media/image7.png"/><Relationship Id="rId4"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3" Type="http://schemas.openxmlformats.org/officeDocument/2006/relationships/audio" Target="../media/media26.m4a"/><Relationship Id="rId7" Type="http://schemas.openxmlformats.org/officeDocument/2006/relationships/image" Target="../media/image7.png"/><Relationship Id="rId2" Type="http://schemas.microsoft.com/office/2007/relationships/media" Target="../media/media26.m4a"/><Relationship Id="rId1" Type="http://schemas.openxmlformats.org/officeDocument/2006/relationships/tags" Target="../tags/tag27.xml"/><Relationship Id="rId6" Type="http://schemas.openxmlformats.org/officeDocument/2006/relationships/hyperlink" Target="https://www.bbc.co.uk/news/health-54902908" TargetMode="External"/><Relationship Id="rId5" Type="http://schemas.openxmlformats.org/officeDocument/2006/relationships/hyperlink" Target="https://www.bbc.co.uk/news/health-54873105" TargetMode="External"/><Relationship Id="rId4"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3" Type="http://schemas.openxmlformats.org/officeDocument/2006/relationships/audio" Target="../media/media27.m4a"/><Relationship Id="rId2" Type="http://schemas.microsoft.com/office/2007/relationships/media" Target="../media/media27.m4a"/><Relationship Id="rId1" Type="http://schemas.openxmlformats.org/officeDocument/2006/relationships/tags" Target="../tags/tag28.xml"/><Relationship Id="rId5" Type="http://schemas.openxmlformats.org/officeDocument/2006/relationships/image" Target="../media/image7.png"/><Relationship Id="rId4"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3" Type="http://schemas.openxmlformats.org/officeDocument/2006/relationships/audio" Target="../media/media28.m4a"/><Relationship Id="rId2" Type="http://schemas.microsoft.com/office/2007/relationships/media" Target="../media/media28.m4a"/><Relationship Id="rId1" Type="http://schemas.openxmlformats.org/officeDocument/2006/relationships/tags" Target="../tags/tag29.xml"/><Relationship Id="rId6" Type="http://schemas.openxmlformats.org/officeDocument/2006/relationships/image" Target="../media/image7.png"/><Relationship Id="rId5" Type="http://schemas.openxmlformats.org/officeDocument/2006/relationships/image" Target="../media/image16.jpg"/><Relationship Id="rId4"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3" Type="http://schemas.openxmlformats.org/officeDocument/2006/relationships/audio" Target="../media/media29.m4a"/><Relationship Id="rId2" Type="http://schemas.microsoft.com/office/2007/relationships/media" Target="../media/media29.m4a"/><Relationship Id="rId1" Type="http://schemas.openxmlformats.org/officeDocument/2006/relationships/tags" Target="../tags/tag30.xml"/><Relationship Id="rId5" Type="http://schemas.openxmlformats.org/officeDocument/2006/relationships/image" Target="../media/image7.png"/><Relationship Id="rId4"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3" Type="http://schemas.openxmlformats.org/officeDocument/2006/relationships/audio" Target="../media/media30.m4a"/><Relationship Id="rId7" Type="http://schemas.openxmlformats.org/officeDocument/2006/relationships/image" Target="../media/image7.png"/><Relationship Id="rId2" Type="http://schemas.microsoft.com/office/2007/relationships/media" Target="../media/media30.m4a"/><Relationship Id="rId1" Type="http://schemas.openxmlformats.org/officeDocument/2006/relationships/tags" Target="../tags/tag31.xml"/><Relationship Id="rId6" Type="http://schemas.openxmlformats.org/officeDocument/2006/relationships/image" Target="../media/image17.jpg"/><Relationship Id="rId5" Type="http://schemas.openxmlformats.org/officeDocument/2006/relationships/notesSlide" Target="../notesSlides/notesSlide2.xml"/><Relationship Id="rId4" Type="http://schemas.openxmlformats.org/officeDocument/2006/relationships/slideLayout" Target="../slideLayouts/slideLayout3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 name="Rectangle 61">
            <a:extLst>
              <a:ext uri="{FF2B5EF4-FFF2-40B4-BE49-F238E27FC236}">
                <a16:creationId xmlns:a16="http://schemas.microsoft.com/office/drawing/2014/main" id="{910015B9-6046-41B8-83BD-71778D2F9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64" name="Rectangle 63">
            <a:extLst>
              <a:ext uri="{FF2B5EF4-FFF2-40B4-BE49-F238E27FC236}">
                <a16:creationId xmlns:a16="http://schemas.microsoft.com/office/drawing/2014/main" id="{53908232-52E2-4794-A6C1-54300FB989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66" name="Rectangle 65">
            <a:extLst>
              <a:ext uri="{FF2B5EF4-FFF2-40B4-BE49-F238E27FC236}">
                <a16:creationId xmlns:a16="http://schemas.microsoft.com/office/drawing/2014/main" id="{D2B9299F-BED7-44C5-9CC5-E542F9193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68" name="Rectangle 67">
            <a:extLst>
              <a:ext uri="{FF2B5EF4-FFF2-40B4-BE49-F238E27FC236}">
                <a16:creationId xmlns:a16="http://schemas.microsoft.com/office/drawing/2014/main" id="{7B34D440-E359-4CB9-B8E8-81977A8603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21957"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descr="Timeline&#10;&#10;Description automatically generated">
            <a:extLst>
              <a:ext uri="{FF2B5EF4-FFF2-40B4-BE49-F238E27FC236}">
                <a16:creationId xmlns:a16="http://schemas.microsoft.com/office/drawing/2014/main" id="{5B6E1F2F-039B-425A-A409-8F76522FD4E3}"/>
              </a:ext>
            </a:extLst>
          </p:cNvPr>
          <p:cNvPicPr>
            <a:picLocks noChangeAspect="1"/>
          </p:cNvPicPr>
          <p:nvPr/>
        </p:nvPicPr>
        <p:blipFill rotWithShape="1">
          <a:blip r:embed="rId5"/>
          <a:srcRect l="-980" t="-1326" r="980" b="10110"/>
          <a:stretch/>
        </p:blipFill>
        <p:spPr>
          <a:xfrm>
            <a:off x="701587" y="543602"/>
            <a:ext cx="3217333" cy="2406480"/>
          </a:xfrm>
          <a:prstGeom prst="rect">
            <a:avLst/>
          </a:prstGeom>
        </p:spPr>
      </p:pic>
      <p:pic>
        <p:nvPicPr>
          <p:cNvPr id="6" name="Picture 5" descr="pipette dripping into a petri dish">
            <a:extLst>
              <a:ext uri="{FF2B5EF4-FFF2-40B4-BE49-F238E27FC236}">
                <a16:creationId xmlns:a16="http://schemas.microsoft.com/office/drawing/2014/main" id="{AD5EFA86-59D3-41A9-819E-C704FF32C5AD}"/>
              </a:ext>
            </a:extLst>
          </p:cNvPr>
          <p:cNvPicPr>
            <a:picLocks noChangeAspect="1"/>
          </p:cNvPicPr>
          <p:nvPr/>
        </p:nvPicPr>
        <p:blipFill rotWithShape="1">
          <a:blip r:embed="rId6">
            <a:extLst>
              <a:ext uri="{28A0092B-C50C-407E-A947-70E740481C1C}">
                <a14:useLocalDpi xmlns:a14="http://schemas.microsoft.com/office/drawing/2010/main" val="0"/>
              </a:ext>
            </a:extLst>
          </a:blip>
          <a:stretch/>
        </p:blipFill>
        <p:spPr>
          <a:xfrm>
            <a:off x="701587" y="3744554"/>
            <a:ext cx="3217333" cy="2501477"/>
          </a:xfrm>
          <a:prstGeom prst="rect">
            <a:avLst/>
          </a:prstGeom>
        </p:spPr>
      </p:pic>
      <p:sp>
        <p:nvSpPr>
          <p:cNvPr id="70" name="Rectangle 69">
            <a:extLst>
              <a:ext uri="{FF2B5EF4-FFF2-40B4-BE49-F238E27FC236}">
                <a16:creationId xmlns:a16="http://schemas.microsoft.com/office/drawing/2014/main" id="{D288FC14-B788-4FBC-9C5E-BC4892F5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0506" y="0"/>
            <a:ext cx="7571045" cy="6858000"/>
          </a:xfrm>
          <a:prstGeom prst="rect">
            <a:avLst/>
          </a:prstGeom>
          <a:solidFill>
            <a:srgbClr val="465359"/>
          </a:solidFill>
          <a:ln w="6350" cmpd="sng">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1C21E816-31F5-48BB-BD02-D15F2F18B48A}"/>
              </a:ext>
            </a:extLst>
          </p:cNvPr>
          <p:cNvSpPr>
            <a:spLocks noGrp="1"/>
          </p:cNvSpPr>
          <p:nvPr>
            <p:ph type="ctrTitle"/>
          </p:nvPr>
        </p:nvSpPr>
        <p:spPr>
          <a:xfrm>
            <a:off x="5204707" y="578599"/>
            <a:ext cx="6400367" cy="2291210"/>
          </a:xfrm>
        </p:spPr>
        <p:txBody>
          <a:bodyPr vert="horz" lIns="91440" tIns="45720" rIns="91440" bIns="45720" rtlCol="0" anchor="ctr">
            <a:normAutofit fontScale="90000"/>
          </a:bodyPr>
          <a:lstStyle/>
          <a:p>
            <a:pPr algn="ctr"/>
            <a:r>
              <a:rPr lang="en-US" sz="2200" b="1" dirty="0">
                <a:solidFill>
                  <a:srgbClr val="FFFFFF"/>
                </a:solidFill>
                <a:latin typeface="Tahoma" panose="020B0604030504040204" pitchFamily="34" charset="0"/>
                <a:ea typeface="Tahoma" panose="020B0604030504040204" pitchFamily="34" charset="0"/>
                <a:cs typeface="Tahoma" panose="020B0604030504040204" pitchFamily="34" charset="0"/>
              </a:rPr>
              <a:t>ICON-MEGOPIC2021:</a:t>
            </a:r>
            <a:br>
              <a:rPr lang="en-US" sz="2200" b="1" dirty="0">
                <a:solidFill>
                  <a:srgbClr val="FFFFFF"/>
                </a:solidFill>
                <a:latin typeface="Tahoma" panose="020B0604030504040204" pitchFamily="34" charset="0"/>
                <a:ea typeface="Tahoma" panose="020B0604030504040204" pitchFamily="34" charset="0"/>
                <a:cs typeface="Tahoma" panose="020B0604030504040204" pitchFamily="34" charset="0"/>
              </a:rPr>
            </a:br>
            <a:r>
              <a:rPr lang="en-US" sz="2200" b="1" dirty="0">
                <a:solidFill>
                  <a:srgbClr val="FFFFFF"/>
                </a:solidFill>
                <a:latin typeface="Tahoma" panose="020B0604030504040204" pitchFamily="34" charset="0"/>
                <a:ea typeface="Tahoma" panose="020B0604030504040204" pitchFamily="34" charset="0"/>
                <a:cs typeface="Tahoma" panose="020B0604030504040204" pitchFamily="34" charset="0"/>
              </a:rPr>
              <a:t>MEDICAL GOES PUBLIC</a:t>
            </a:r>
            <a:br>
              <a:rPr lang="en-US" sz="2200" b="1" dirty="0">
                <a:solidFill>
                  <a:srgbClr val="FFFFFF"/>
                </a:solidFill>
                <a:latin typeface="Tahoma" panose="020B0604030504040204" pitchFamily="34" charset="0"/>
                <a:ea typeface="Tahoma" panose="020B0604030504040204" pitchFamily="34" charset="0"/>
                <a:cs typeface="Tahoma" panose="020B0604030504040204" pitchFamily="34" charset="0"/>
              </a:rPr>
            </a:br>
            <a:r>
              <a:rPr lang="en-US" sz="2200" b="1" dirty="0">
                <a:solidFill>
                  <a:srgbClr val="FFFFFF"/>
                </a:solidFill>
                <a:latin typeface="Tahoma" panose="020B0604030504040204" pitchFamily="34" charset="0"/>
                <a:ea typeface="Tahoma" panose="020B0604030504040204" pitchFamily="34" charset="0"/>
                <a:cs typeface="Tahoma" panose="020B0604030504040204" pitchFamily="34" charset="0"/>
              </a:rPr>
              <a:t>28 Feb 2021</a:t>
            </a:r>
            <a:br>
              <a:rPr lang="en-US" sz="2200" b="1" dirty="0">
                <a:solidFill>
                  <a:srgbClr val="FFFFFF"/>
                </a:solidFill>
                <a:latin typeface="Tahoma" panose="020B0604030504040204" pitchFamily="34" charset="0"/>
                <a:ea typeface="Tahoma" panose="020B0604030504040204" pitchFamily="34" charset="0"/>
                <a:cs typeface="Tahoma" panose="020B0604030504040204" pitchFamily="34" charset="0"/>
              </a:rPr>
            </a:br>
            <a:br>
              <a:rPr lang="en-US" b="1" dirty="0">
                <a:solidFill>
                  <a:srgbClr val="FFFFFF"/>
                </a:solidFill>
                <a:latin typeface="Times New Roman" panose="02020603050405020304" pitchFamily="18" charset="0"/>
                <a:cs typeface="Times New Roman" panose="02020603050405020304" pitchFamily="18" charset="0"/>
              </a:rPr>
            </a:br>
            <a:r>
              <a:rPr lang="en-US" b="1" dirty="0">
                <a:solidFill>
                  <a:srgbClr val="FFFFFF"/>
                </a:solidFill>
                <a:latin typeface="Times New Roman" panose="02020603050405020304" pitchFamily="18" charset="0"/>
                <a:cs typeface="Times New Roman" panose="02020603050405020304" pitchFamily="18" charset="0"/>
              </a:rPr>
              <a:t>CoVID-19 SOPs: Community empowerment</a:t>
            </a:r>
            <a:endParaRPr lang="en-US" b="1" kern="1200" cap="all" dirty="0">
              <a:solidFill>
                <a:srgbClr val="FFFFFF"/>
              </a:solidFill>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835D6E6B-3353-491C-A3C6-F278D6CED8B3}"/>
              </a:ext>
            </a:extLst>
          </p:cNvPr>
          <p:cNvSpPr>
            <a:spLocks noGrp="1"/>
          </p:cNvSpPr>
          <p:nvPr>
            <p:ph type="subTitle" idx="1"/>
          </p:nvPr>
        </p:nvSpPr>
        <p:spPr>
          <a:xfrm>
            <a:off x="5207590" y="3988192"/>
            <a:ext cx="6397545" cy="2268011"/>
          </a:xfrm>
        </p:spPr>
        <p:txBody>
          <a:bodyPr vert="horz" lIns="91440" tIns="45720" rIns="91440" bIns="45720" rtlCol="0" anchor="ctr">
            <a:normAutofit/>
          </a:bodyPr>
          <a:lstStyle/>
          <a:p>
            <a:pPr algn="ctr"/>
            <a:r>
              <a:rPr lang="en-US" sz="2400" b="1" dirty="0">
                <a:solidFill>
                  <a:srgbClr val="FFFFFF"/>
                </a:solidFill>
              </a:rPr>
              <a:t>Prof Dr </a:t>
            </a:r>
            <a:r>
              <a:rPr lang="en-US" sz="2400" b="1" dirty="0" err="1">
                <a:solidFill>
                  <a:srgbClr val="FFFFFF"/>
                </a:solidFill>
              </a:rPr>
              <a:t>adlina</a:t>
            </a:r>
            <a:r>
              <a:rPr lang="en-US" sz="2400" b="1" dirty="0">
                <a:solidFill>
                  <a:srgbClr val="FFFFFF"/>
                </a:solidFill>
              </a:rPr>
              <a:t> Suleiman</a:t>
            </a:r>
          </a:p>
          <a:p>
            <a:pPr algn="ctr">
              <a:lnSpc>
                <a:spcPct val="100000"/>
              </a:lnSpc>
              <a:spcBef>
                <a:spcPts val="0"/>
              </a:spcBef>
              <a:spcAft>
                <a:spcPts val="0"/>
              </a:spcAft>
            </a:pPr>
            <a:r>
              <a:rPr lang="en-US" sz="2400" dirty="0">
                <a:solidFill>
                  <a:srgbClr val="FFFFFF"/>
                </a:solidFill>
              </a:rPr>
              <a:t>Head of medicine and health cluster,  </a:t>
            </a:r>
          </a:p>
          <a:p>
            <a:pPr algn="ctr">
              <a:lnSpc>
                <a:spcPct val="100000"/>
              </a:lnSpc>
              <a:spcBef>
                <a:spcPts val="0"/>
              </a:spcBef>
              <a:spcAft>
                <a:spcPts val="0"/>
              </a:spcAft>
            </a:pPr>
            <a:r>
              <a:rPr lang="en-US" sz="2400" dirty="0">
                <a:solidFill>
                  <a:srgbClr val="FFFFFF"/>
                </a:solidFill>
              </a:rPr>
              <a:t>Academy of professors Malaysia</a:t>
            </a:r>
          </a:p>
          <a:p>
            <a:pPr algn="ctr">
              <a:lnSpc>
                <a:spcPct val="100000"/>
              </a:lnSpc>
              <a:spcBef>
                <a:spcPts val="0"/>
              </a:spcBef>
              <a:spcAft>
                <a:spcPts val="0"/>
              </a:spcAft>
            </a:pPr>
            <a:r>
              <a:rPr lang="en-US" sz="2400" dirty="0">
                <a:solidFill>
                  <a:srgbClr val="FFFFFF"/>
                </a:solidFill>
              </a:rPr>
              <a:t>Lecturer community medicine dept. , </a:t>
            </a:r>
          </a:p>
          <a:p>
            <a:pPr algn="ctr">
              <a:lnSpc>
                <a:spcPct val="100000"/>
              </a:lnSpc>
              <a:spcBef>
                <a:spcPts val="0"/>
              </a:spcBef>
              <a:spcAft>
                <a:spcPts val="0"/>
              </a:spcAft>
            </a:pPr>
            <a:r>
              <a:rPr lang="en-US" sz="2400" dirty="0">
                <a:solidFill>
                  <a:srgbClr val="FFFFFF"/>
                </a:solidFill>
              </a:rPr>
              <a:t>international medical university </a:t>
            </a:r>
          </a:p>
          <a:p>
            <a:pPr>
              <a:buFont typeface="Wingdings 2" panose="05020102010507070707" pitchFamily="18" charset="2"/>
              <a:buChar char=""/>
            </a:pPr>
            <a:endParaRPr lang="en-US" dirty="0">
              <a:solidFill>
                <a:srgbClr val="FFFFFF"/>
              </a:solidFill>
            </a:endParaRPr>
          </a:p>
        </p:txBody>
      </p:sp>
      <p:pic>
        <p:nvPicPr>
          <p:cNvPr id="5" name="Audio 4">
            <a:hlinkClick r:id="" action="ppaction://media"/>
            <a:extLst>
              <a:ext uri="{FF2B5EF4-FFF2-40B4-BE49-F238E27FC236}">
                <a16:creationId xmlns:a16="http://schemas.microsoft.com/office/drawing/2014/main" id="{BC600CCC-6F74-4914-A4CB-2656F1718127}"/>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242400371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advTm="9080"/>
    </mc:Choice>
    <mc:Fallback>
      <p:transition spd="slow" advTm="90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F357A-AAF3-4AC4-B6F6-567A2E3BE2FA}"/>
              </a:ext>
            </a:extLst>
          </p:cNvPr>
          <p:cNvSpPr>
            <a:spLocks noGrp="1"/>
          </p:cNvSpPr>
          <p:nvPr>
            <p:ph type="title"/>
          </p:nvPr>
        </p:nvSpPr>
        <p:spPr/>
        <p:txBody>
          <a:bodyPr>
            <a:normAutofit/>
          </a:bodyPr>
          <a:lstStyle/>
          <a:p>
            <a:pPr algn="ctr"/>
            <a:r>
              <a:rPr lang="en-US" sz="3600" dirty="0"/>
              <a:t>CONTENTS</a:t>
            </a:r>
          </a:p>
        </p:txBody>
      </p:sp>
      <p:sp>
        <p:nvSpPr>
          <p:cNvPr id="3" name="Content Placeholder 2">
            <a:extLst>
              <a:ext uri="{FF2B5EF4-FFF2-40B4-BE49-F238E27FC236}">
                <a16:creationId xmlns:a16="http://schemas.microsoft.com/office/drawing/2014/main" id="{5102100E-D8CE-4404-8B55-130AFDABC189}"/>
              </a:ext>
            </a:extLst>
          </p:cNvPr>
          <p:cNvSpPr>
            <a:spLocks noGrp="1"/>
          </p:cNvSpPr>
          <p:nvPr>
            <p:ph idx="1"/>
          </p:nvPr>
        </p:nvSpPr>
        <p:spPr/>
        <p:txBody>
          <a:bodyPr/>
          <a:lstStyle/>
          <a:p>
            <a:pPr marL="596646" indent="-514350">
              <a:buAutoNum type="arabicPeriod"/>
            </a:pPr>
            <a:r>
              <a:rPr lang="en-US" dirty="0"/>
              <a:t>COVID-19 FACTS</a:t>
            </a:r>
          </a:p>
          <a:p>
            <a:pPr marL="596646" indent="-514350">
              <a:buAutoNum type="arabicPeriod"/>
            </a:pPr>
            <a:r>
              <a:rPr lang="en-US" dirty="0"/>
              <a:t>CORONAVIRUS TRANSMISSION AND HOW TO BREAK IT</a:t>
            </a:r>
          </a:p>
          <a:p>
            <a:pPr marL="596646" indent="-514350">
              <a:buAutoNum type="arabicPeriod"/>
            </a:pPr>
            <a:r>
              <a:rPr lang="en-US" dirty="0"/>
              <a:t>CURRENT SOPs </a:t>
            </a:r>
          </a:p>
          <a:p>
            <a:pPr marL="596646" indent="-514350">
              <a:buAutoNum type="arabicPeriod"/>
            </a:pPr>
            <a:r>
              <a:rPr lang="en-US" dirty="0"/>
              <a:t>WHAT IS COMMUNITY EMPOWERMENT?</a:t>
            </a:r>
          </a:p>
          <a:p>
            <a:pPr marL="596646" indent="-514350">
              <a:buAutoNum type="arabicPeriod"/>
            </a:pPr>
            <a:r>
              <a:rPr lang="en-US" dirty="0"/>
              <a:t>WHY IS COMMUNITY EMPOWERMENT SO IMPORTANT?</a:t>
            </a:r>
          </a:p>
          <a:p>
            <a:pPr marL="596646" indent="-514350">
              <a:buAutoNum type="arabicPeriod"/>
            </a:pPr>
            <a:r>
              <a:rPr lang="en-US" dirty="0"/>
              <a:t>A LITTLE BIT ABOUT THE VACCINE</a:t>
            </a:r>
          </a:p>
          <a:p>
            <a:pPr marL="596646" indent="-514350">
              <a:buAutoNum type="arabicPeriod"/>
            </a:pPr>
            <a:endParaRPr lang="en-US" dirty="0"/>
          </a:p>
          <a:p>
            <a:pPr marL="596646" indent="-514350">
              <a:buAutoNum type="arabicPeriod"/>
            </a:pPr>
            <a:endParaRPr lang="en-US" dirty="0"/>
          </a:p>
        </p:txBody>
      </p:sp>
      <p:pic>
        <p:nvPicPr>
          <p:cNvPr id="5" name="Audio 4">
            <a:hlinkClick r:id="" action="ppaction://media"/>
            <a:extLst>
              <a:ext uri="{FF2B5EF4-FFF2-40B4-BE49-F238E27FC236}">
                <a16:creationId xmlns:a16="http://schemas.microsoft.com/office/drawing/2014/main" id="{69D28C5A-99D3-4B38-981A-E6A4AF060556}"/>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3061060148"/>
      </p:ext>
    </p:extLst>
  </p:cSld>
  <p:clrMapOvr>
    <a:masterClrMapping/>
  </p:clrMapOvr>
  <mc:AlternateContent xmlns:mc="http://schemas.openxmlformats.org/markup-compatibility/2006">
    <mc:Choice xmlns:p14="http://schemas.microsoft.com/office/powerpoint/2010/main" Requires="p14">
      <p:transition spd="slow" p14:dur="2000" advTm="16637"/>
    </mc:Choice>
    <mc:Fallback>
      <p:transition spd="slow" advTm="166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9">
            <a:extLst>
              <a:ext uri="{FF2B5EF4-FFF2-40B4-BE49-F238E27FC236}">
                <a16:creationId xmlns:a16="http://schemas.microsoft.com/office/drawing/2014/main" id="{F4C0B10B-D2C4-4A54-AFAD-3D27DF88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pSp>
        <p:nvGrpSpPr>
          <p:cNvPr id="8" name="Group 11">
            <a:extLst>
              <a:ext uri="{FF2B5EF4-FFF2-40B4-BE49-F238E27FC236}">
                <a16:creationId xmlns:a16="http://schemas.microsoft.com/office/drawing/2014/main" id="{B6BADB90-C74B-40D6-86DC-503F65FCE8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831282" y="635715"/>
            <a:ext cx="8356656" cy="2482136"/>
            <a:chOff x="409710" y="635715"/>
            <a:chExt cx="11142208" cy="2482136"/>
          </a:xfrm>
        </p:grpSpPr>
        <p:sp>
          <p:nvSpPr>
            <p:cNvPr id="13" name="Freeform 44">
              <a:extLst>
                <a:ext uri="{FF2B5EF4-FFF2-40B4-BE49-F238E27FC236}">
                  <a16:creationId xmlns:a16="http://schemas.microsoft.com/office/drawing/2014/main" id="{6559431D-1886-4AE0-9B87-9AD2ECAB84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solidFill>
                  <a:prstClr val="black"/>
                </a:solidFill>
                <a:latin typeface="Calibri" panose="020F0502020204030204"/>
              </a:endParaRPr>
            </a:p>
          </p:txBody>
        </p:sp>
        <p:sp>
          <p:nvSpPr>
            <p:cNvPr id="14" name="Freeform 45">
              <a:extLst>
                <a:ext uri="{FF2B5EF4-FFF2-40B4-BE49-F238E27FC236}">
                  <a16:creationId xmlns:a16="http://schemas.microsoft.com/office/drawing/2014/main" id="{373850A5-B04A-4FCD-9E73-EE322167FB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solidFill>
                  <a:prstClr val="black"/>
                </a:solidFill>
                <a:latin typeface="Calibri" panose="020F0502020204030204"/>
              </a:endParaRPr>
            </a:p>
          </p:txBody>
        </p:sp>
        <p:sp>
          <p:nvSpPr>
            <p:cNvPr id="15" name="Freeform 46">
              <a:extLst>
                <a:ext uri="{FF2B5EF4-FFF2-40B4-BE49-F238E27FC236}">
                  <a16:creationId xmlns:a16="http://schemas.microsoft.com/office/drawing/2014/main" id="{82C18C67-80FA-4738-AA53-0AF2419F98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solidFill>
                  <a:prstClr val="black"/>
                </a:solidFill>
                <a:latin typeface="Calibri" panose="020F0502020204030204"/>
              </a:endParaRPr>
            </a:p>
          </p:txBody>
        </p:sp>
        <p:sp>
          <p:nvSpPr>
            <p:cNvPr id="16" name="Freeform 47">
              <a:extLst>
                <a:ext uri="{FF2B5EF4-FFF2-40B4-BE49-F238E27FC236}">
                  <a16:creationId xmlns:a16="http://schemas.microsoft.com/office/drawing/2014/main" id="{48543B1A-8BF5-4C63-8404-41B2EA70B3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solidFill>
                  <a:prstClr val="black"/>
                </a:solidFill>
                <a:latin typeface="Calibri" panose="020F0502020204030204"/>
              </a:endParaRPr>
            </a:p>
          </p:txBody>
        </p:sp>
        <p:sp>
          <p:nvSpPr>
            <p:cNvPr id="17" name="Rectangle 16">
              <a:extLst>
                <a:ext uri="{FF2B5EF4-FFF2-40B4-BE49-F238E27FC236}">
                  <a16:creationId xmlns:a16="http://schemas.microsoft.com/office/drawing/2014/main" id="{92DF5096-E051-498C-A3ED-CBA77A813AA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solidFill>
                  <a:prstClr val="black"/>
                </a:solidFill>
                <a:latin typeface="Calibri" panose="020F0502020204030204"/>
              </a:endParaRPr>
            </a:p>
          </p:txBody>
        </p:sp>
      </p:grpSp>
      <p:sp>
        <p:nvSpPr>
          <p:cNvPr id="2" name="Title 1">
            <a:extLst>
              <a:ext uri="{FF2B5EF4-FFF2-40B4-BE49-F238E27FC236}">
                <a16:creationId xmlns:a16="http://schemas.microsoft.com/office/drawing/2014/main" id="{3D90E9DF-2179-4DCC-B96A-B1892DA67122}"/>
              </a:ext>
            </a:extLst>
          </p:cNvPr>
          <p:cNvSpPr>
            <a:spLocks noGrp="1"/>
          </p:cNvSpPr>
          <p:nvPr>
            <p:ph type="title"/>
          </p:nvPr>
        </p:nvSpPr>
        <p:spPr>
          <a:xfrm>
            <a:off x="2309460" y="759806"/>
            <a:ext cx="7729890" cy="1325563"/>
          </a:xfrm>
        </p:spPr>
        <p:txBody>
          <a:bodyPr>
            <a:normAutofit/>
          </a:bodyPr>
          <a:lstStyle/>
          <a:p>
            <a:r>
              <a:rPr lang="en-US" sz="3500">
                <a:solidFill>
                  <a:srgbClr val="FFFFFF"/>
                </a:solidFill>
              </a:rPr>
              <a:t>Coronavirus</a:t>
            </a:r>
          </a:p>
        </p:txBody>
      </p:sp>
      <p:sp>
        <p:nvSpPr>
          <p:cNvPr id="3" name="Content Placeholder 2">
            <a:extLst>
              <a:ext uri="{FF2B5EF4-FFF2-40B4-BE49-F238E27FC236}">
                <a16:creationId xmlns:a16="http://schemas.microsoft.com/office/drawing/2014/main" id="{B06487B7-02CE-43C7-B802-FFF95E0F42C0}"/>
              </a:ext>
            </a:extLst>
          </p:cNvPr>
          <p:cNvSpPr>
            <a:spLocks noGrp="1"/>
          </p:cNvSpPr>
          <p:nvPr>
            <p:ph idx="1"/>
          </p:nvPr>
        </p:nvSpPr>
        <p:spPr>
          <a:xfrm>
            <a:off x="2440984" y="2494450"/>
            <a:ext cx="5636216" cy="3982550"/>
          </a:xfrm>
        </p:spPr>
        <p:txBody>
          <a:bodyPr>
            <a:normAutofit/>
          </a:bodyPr>
          <a:lstStyle/>
          <a:p>
            <a:pPr marL="0" indent="0">
              <a:buNone/>
            </a:pPr>
            <a:r>
              <a:rPr lang="en-US" sz="2600" b="1" dirty="0">
                <a:latin typeface="arial" panose="020B0604020202020204" pitchFamily="34" charset="0"/>
              </a:rPr>
              <a:t>Classification</a:t>
            </a:r>
          </a:p>
          <a:p>
            <a:r>
              <a:rPr lang="en-US" sz="2600" dirty="0">
                <a:latin typeface="Times New Roman" panose="02020603050405020304" pitchFamily="18" charset="0"/>
              </a:rPr>
              <a:t>Coronaviruses (and </a:t>
            </a:r>
            <a:r>
              <a:rPr lang="en-US" sz="2600" dirty="0" err="1">
                <a:latin typeface="Times New Roman" panose="02020603050405020304" pitchFamily="18" charset="0"/>
              </a:rPr>
              <a:t>toroviruses</a:t>
            </a:r>
            <a:r>
              <a:rPr lang="en-US" sz="2600" dirty="0">
                <a:latin typeface="Times New Roman" panose="02020603050405020304" pitchFamily="18" charset="0"/>
              </a:rPr>
              <a:t>) are classified together on the basis of the crown or halo-like appearance of the envelope glycoproteins, and on characteristic features of chemistry and replication. </a:t>
            </a:r>
          </a:p>
          <a:p>
            <a:r>
              <a:rPr lang="en-US" sz="2600" dirty="0">
                <a:latin typeface="Times New Roman" panose="02020603050405020304" pitchFamily="18" charset="0"/>
              </a:rPr>
              <a:t>Most human coronaviruses fall into one of two serotypes: OC43-like and 229E-like.</a:t>
            </a:r>
          </a:p>
          <a:p>
            <a:endParaRPr lang="en-US" sz="1800" dirty="0"/>
          </a:p>
        </p:txBody>
      </p:sp>
      <p:pic>
        <p:nvPicPr>
          <p:cNvPr id="5" name="Picture 4" descr="Background pattern&#10;&#10;Description automatically generated">
            <a:extLst>
              <a:ext uri="{FF2B5EF4-FFF2-40B4-BE49-F238E27FC236}">
                <a16:creationId xmlns:a16="http://schemas.microsoft.com/office/drawing/2014/main" id="{85CC2FD6-620D-4222-9B48-B087D692FAEC}"/>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artisticLineDrawing/>
                    </a14:imgEffect>
                  </a14:imgLayer>
                </a14:imgProps>
              </a:ext>
              <a:ext uri="{28A0092B-C50C-407E-A947-70E740481C1C}">
                <a14:useLocalDpi xmlns:a14="http://schemas.microsoft.com/office/drawing/2010/main" val="0"/>
              </a:ext>
            </a:extLst>
          </a:blip>
          <a:srcRect l="19548" r="12982"/>
          <a:stretch/>
        </p:blipFill>
        <p:spPr>
          <a:xfrm>
            <a:off x="8178877" y="3276601"/>
            <a:ext cx="2008984" cy="1987549"/>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4" name="Audio 3">
            <a:hlinkClick r:id="" action="ppaction://media"/>
            <a:extLst>
              <a:ext uri="{FF2B5EF4-FFF2-40B4-BE49-F238E27FC236}">
                <a16:creationId xmlns:a16="http://schemas.microsoft.com/office/drawing/2014/main" id="{148AB12F-CA56-4283-99DC-997251B03FFD}"/>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2724934581"/>
      </p:ext>
    </p:extLst>
  </p:cSld>
  <p:clrMapOvr>
    <a:masterClrMapping/>
  </p:clrMapOvr>
  <mc:AlternateContent xmlns:mc="http://schemas.openxmlformats.org/markup-compatibility/2006">
    <mc:Choice xmlns:p14="http://schemas.microsoft.com/office/powerpoint/2010/main" Requires="p14">
      <p:transition spd="slow" p14:dur="2000" advTm="21212"/>
    </mc:Choice>
    <mc:Fallback>
      <p:transition spd="slow" advTm="212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302B919-E321-46A7-93AB-EC0E37789201}"/>
              </a:ext>
            </a:extLst>
          </p:cNvPr>
          <p:cNvSpPr>
            <a:spLocks noGrp="1"/>
          </p:cNvSpPr>
          <p:nvPr>
            <p:ph type="title"/>
          </p:nvPr>
        </p:nvSpPr>
        <p:spPr>
          <a:xfrm>
            <a:off x="643467" y="321734"/>
            <a:ext cx="10905066" cy="1135737"/>
          </a:xfrm>
        </p:spPr>
        <p:txBody>
          <a:bodyPr vert="horz" lIns="91440" tIns="45720" rIns="91440" bIns="45720" rtlCol="0" anchor="ctr">
            <a:normAutofit/>
          </a:bodyPr>
          <a:lstStyle/>
          <a:p>
            <a:pPr algn="ctr" defTabSz="914400"/>
            <a:r>
              <a:rPr lang="en-US" sz="3600" kern="1200" dirty="0">
                <a:solidFill>
                  <a:schemeClr val="tx1"/>
                </a:solidFill>
                <a:latin typeface="+mj-lt"/>
                <a:ea typeface="+mj-ea"/>
                <a:cs typeface="+mj-cs"/>
              </a:rPr>
              <a:t>What is COVID-19?</a:t>
            </a:r>
          </a:p>
        </p:txBody>
      </p:sp>
      <p:sp>
        <p:nvSpPr>
          <p:cNvPr id="3" name="Content Placeholder 2">
            <a:extLst>
              <a:ext uri="{FF2B5EF4-FFF2-40B4-BE49-F238E27FC236}">
                <a16:creationId xmlns:a16="http://schemas.microsoft.com/office/drawing/2014/main" id="{5CAA478D-6095-4FB6-91E3-AA75B697FAC2}"/>
              </a:ext>
            </a:extLst>
          </p:cNvPr>
          <p:cNvSpPr>
            <a:spLocks noGrp="1"/>
          </p:cNvSpPr>
          <p:nvPr>
            <p:ph idx="1"/>
          </p:nvPr>
        </p:nvSpPr>
        <p:spPr>
          <a:xfrm>
            <a:off x="643467" y="1782981"/>
            <a:ext cx="10905066" cy="4393982"/>
          </a:xfrm>
        </p:spPr>
        <p:txBody>
          <a:bodyPr vert="horz" lIns="91440" tIns="45720" rIns="91440" bIns="45720" rtlCol="0">
            <a:normAutofit/>
          </a:bodyPr>
          <a:lstStyle/>
          <a:p>
            <a:pPr marL="228600" indent="-457200" defTabSz="914400">
              <a:buFont typeface="Wingdings" panose="05000000000000000000" pitchFamily="2" charset="2"/>
              <a:buChar char="v"/>
            </a:pPr>
            <a:r>
              <a:rPr lang="en-US" sz="2800" dirty="0"/>
              <a:t>Coronavirus (COVID-19) is an illness caused by a virus that can spread from person to person. </a:t>
            </a:r>
          </a:p>
          <a:p>
            <a:pPr marL="228600" indent="-457200" defTabSz="914400">
              <a:buFont typeface="Wingdings" panose="05000000000000000000" pitchFamily="2" charset="2"/>
              <a:buChar char="v"/>
            </a:pPr>
            <a:endParaRPr lang="en-US" sz="2800" dirty="0"/>
          </a:p>
          <a:p>
            <a:pPr marL="228600" indent="-457200" defTabSz="914400">
              <a:buFont typeface="Wingdings" panose="05000000000000000000" pitchFamily="2" charset="2"/>
              <a:buChar char="v"/>
            </a:pPr>
            <a:r>
              <a:rPr lang="en-US" sz="2800" dirty="0"/>
              <a:t>The virus that causes COVID-19 is a new coronavirus that has spread throughout the world.</a:t>
            </a:r>
          </a:p>
          <a:p>
            <a:pPr marL="228600" indent="-457200" defTabSz="914400">
              <a:buFont typeface="Wingdings" panose="05000000000000000000" pitchFamily="2" charset="2"/>
              <a:buChar char="v"/>
            </a:pPr>
            <a:endParaRPr lang="en-US" sz="2800" dirty="0"/>
          </a:p>
          <a:p>
            <a:pPr marL="228600" indent="-457200" defTabSz="914400">
              <a:buFont typeface="Wingdings" panose="05000000000000000000" pitchFamily="2" charset="2"/>
              <a:buChar char="v"/>
            </a:pPr>
            <a:r>
              <a:rPr lang="en-US" sz="2800" dirty="0"/>
              <a:t>COVID-19 symptoms can range from mild (or no symptoms) to severe illness. </a:t>
            </a:r>
          </a:p>
          <a:p>
            <a:pPr marL="0" indent="0" defTabSz="914400">
              <a:buNone/>
            </a:pPr>
            <a:endParaRPr lang="en-US" sz="1800" dirty="0"/>
          </a:p>
          <a:p>
            <a:pPr marL="0" indent="0" defTabSz="914400">
              <a:buNone/>
            </a:pPr>
            <a:r>
              <a:rPr lang="en-US" sz="1800" dirty="0"/>
              <a:t>https://www.cdc.gov/coronavirus/2019-ncov/downloads/2019-ncov-factsheet.pdf</a:t>
            </a:r>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Audio 3">
            <a:hlinkClick r:id="" action="ppaction://media"/>
            <a:extLst>
              <a:ext uri="{FF2B5EF4-FFF2-40B4-BE49-F238E27FC236}">
                <a16:creationId xmlns:a16="http://schemas.microsoft.com/office/drawing/2014/main" id="{F6B35C0D-7974-499F-8004-1D55C9AF9627}"/>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2676064589"/>
      </p:ext>
    </p:extLst>
  </p:cSld>
  <p:clrMapOvr>
    <a:masterClrMapping/>
  </p:clrMapOvr>
  <mc:AlternateContent xmlns:mc="http://schemas.openxmlformats.org/markup-compatibility/2006">
    <mc:Choice xmlns:p14="http://schemas.microsoft.com/office/powerpoint/2010/main" Requires="p14">
      <p:transition spd="slow" p14:dur="2000" advTm="23915"/>
    </mc:Choice>
    <mc:Fallback>
      <p:transition spd="slow" advTm="239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C772105-DAC2-405E-9377-CE870EF2AFD4}"/>
              </a:ext>
            </a:extLst>
          </p:cNvPr>
          <p:cNvSpPr>
            <a:spLocks noGrp="1"/>
          </p:cNvSpPr>
          <p:nvPr>
            <p:ph type="title"/>
          </p:nvPr>
        </p:nvSpPr>
        <p:spPr>
          <a:xfrm>
            <a:off x="643467" y="321734"/>
            <a:ext cx="10905066" cy="1135737"/>
          </a:xfrm>
        </p:spPr>
        <p:txBody>
          <a:bodyPr>
            <a:normAutofit/>
          </a:bodyPr>
          <a:lstStyle/>
          <a:p>
            <a:r>
              <a:rPr lang="en-US" sz="3600"/>
              <a:t>Coronavirus multiplication</a:t>
            </a:r>
          </a:p>
        </p:txBody>
      </p:sp>
      <p:sp>
        <p:nvSpPr>
          <p:cNvPr id="3" name="Content Placeholder 2">
            <a:extLst>
              <a:ext uri="{FF2B5EF4-FFF2-40B4-BE49-F238E27FC236}">
                <a16:creationId xmlns:a16="http://schemas.microsoft.com/office/drawing/2014/main" id="{C6D67418-5A79-4031-A93D-11C8BC955E3F}"/>
              </a:ext>
            </a:extLst>
          </p:cNvPr>
          <p:cNvSpPr>
            <a:spLocks noGrp="1"/>
          </p:cNvSpPr>
          <p:nvPr>
            <p:ph idx="1"/>
          </p:nvPr>
        </p:nvSpPr>
        <p:spPr>
          <a:xfrm>
            <a:off x="643467" y="1457471"/>
            <a:ext cx="10453130" cy="5161606"/>
          </a:xfrm>
        </p:spPr>
        <p:txBody>
          <a:bodyPr>
            <a:normAutofit/>
          </a:bodyPr>
          <a:lstStyle/>
          <a:p>
            <a:pPr>
              <a:buFont typeface="Wingdings" panose="05000000000000000000" pitchFamily="2" charset="2"/>
              <a:buChar char="v"/>
            </a:pPr>
            <a:r>
              <a:rPr lang="en-US" sz="2400" dirty="0">
                <a:latin typeface="arial" panose="020B0604020202020204" pitchFamily="34" charset="0"/>
              </a:rPr>
              <a:t>When someone becomes infected with the novel </a:t>
            </a:r>
            <a:r>
              <a:rPr lang="en-US" sz="2400" b="1" dirty="0">
                <a:latin typeface="arial" panose="020B0604020202020204" pitchFamily="34" charset="0"/>
              </a:rPr>
              <a:t>coronavirus</a:t>
            </a:r>
            <a:r>
              <a:rPr lang="en-US" sz="2400" dirty="0">
                <a:latin typeface="arial" panose="020B0604020202020204" pitchFamily="34" charset="0"/>
              </a:rPr>
              <a:t> SARS-CoV-2, the pathogen proliferates rapidly in the cells of the infected person. </a:t>
            </a:r>
          </a:p>
          <a:p>
            <a:pPr>
              <a:buFont typeface="Wingdings" panose="05000000000000000000" pitchFamily="2" charset="2"/>
              <a:buChar char="v"/>
            </a:pPr>
            <a:endParaRPr lang="en-US" sz="2400" dirty="0">
              <a:latin typeface="arial" panose="020B0604020202020204" pitchFamily="34" charset="0"/>
            </a:endParaRPr>
          </a:p>
          <a:p>
            <a:pPr>
              <a:buFont typeface="Wingdings" panose="05000000000000000000" pitchFamily="2" charset="2"/>
              <a:buChar char="v"/>
            </a:pPr>
            <a:r>
              <a:rPr lang="en-US" sz="2400" dirty="0">
                <a:latin typeface="arial" panose="020B0604020202020204" pitchFamily="34" charset="0"/>
              </a:rPr>
              <a:t>The virus has to </a:t>
            </a:r>
            <a:r>
              <a:rPr lang="en-US" sz="2400" b="1" dirty="0">
                <a:latin typeface="arial" panose="020B0604020202020204" pitchFamily="34" charset="0"/>
              </a:rPr>
              <a:t>multiply</a:t>
            </a:r>
            <a:r>
              <a:rPr lang="en-US" sz="2400" dirty="0">
                <a:latin typeface="arial" panose="020B0604020202020204" pitchFamily="34" charset="0"/>
              </a:rPr>
              <a:t> its genetic material, which consists of a single long RNA strand. This task is performed by the viral “copy machine”, the so-called polymerase.</a:t>
            </a:r>
            <a:endParaRPr lang="en-US" sz="2400" dirty="0">
              <a:latin typeface="Times New Roman" panose="02020603050405020304" pitchFamily="18" charset="0"/>
            </a:endParaRPr>
          </a:p>
          <a:p>
            <a:pPr marL="0" indent="0">
              <a:buNone/>
            </a:pPr>
            <a:endParaRPr lang="en-US" sz="2400" dirty="0">
              <a:latin typeface="Times New Roman" panose="02020603050405020304" pitchFamily="18" charset="0"/>
            </a:endParaRPr>
          </a:p>
          <a:p>
            <a:pPr marL="0" indent="0">
              <a:buNone/>
            </a:pPr>
            <a:r>
              <a:rPr lang="en-US" sz="2400" dirty="0">
                <a:latin typeface="Times New Roman" panose="02020603050405020304" pitchFamily="18" charset="0"/>
              </a:rPr>
              <a:t>(The virus enters the host cell, and the uncoated genome is transcribed and translated. The mRNAs form a unique “nested set” sharing a common 3′ end. New virions form by budding from host cell membranes)</a:t>
            </a:r>
          </a:p>
          <a:p>
            <a:pPr marL="0" indent="0">
              <a:buNone/>
            </a:pPr>
            <a:endParaRPr lang="en-US" sz="2000" dirty="0"/>
          </a:p>
        </p:txBody>
      </p:sp>
      <p:sp>
        <p:nvSpPr>
          <p:cNvPr id="25" name="Rectangle 24">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Isosceles Triangle 26">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Isosceles Triangle 28">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Rectangle 30">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Logo, company name&#10;&#10;Description automatically generated">
            <a:extLst>
              <a:ext uri="{FF2B5EF4-FFF2-40B4-BE49-F238E27FC236}">
                <a16:creationId xmlns:a16="http://schemas.microsoft.com/office/drawing/2014/main" id="{851DF511-DCA1-4212-BBF0-79028C9A454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096598" y="6176204"/>
            <a:ext cx="971600" cy="510090"/>
          </a:xfrm>
          <a:prstGeom prst="rect">
            <a:avLst/>
          </a:prstGeom>
        </p:spPr>
      </p:pic>
      <p:pic>
        <p:nvPicPr>
          <p:cNvPr id="5" name="Audio 4">
            <a:hlinkClick r:id="" action="ppaction://media"/>
            <a:extLst>
              <a:ext uri="{FF2B5EF4-FFF2-40B4-BE49-F238E27FC236}">
                <a16:creationId xmlns:a16="http://schemas.microsoft.com/office/drawing/2014/main" id="{197AF0FD-968D-444D-8676-B44449E11E2D}"/>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255580595"/>
      </p:ext>
    </p:extLst>
  </p:cSld>
  <p:clrMapOvr>
    <a:masterClrMapping/>
  </p:clrMapOvr>
  <mc:AlternateContent xmlns:mc="http://schemas.openxmlformats.org/markup-compatibility/2006">
    <mc:Choice xmlns:p14="http://schemas.microsoft.com/office/powerpoint/2010/main" Requires="p14">
      <p:transition spd="slow" p14:dur="2000" advTm="16386"/>
    </mc:Choice>
    <mc:Fallback>
      <p:transition spd="slow" advTm="163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9D178-8818-48DB-826C-D3C96DBC68DE}"/>
              </a:ext>
            </a:extLst>
          </p:cNvPr>
          <p:cNvSpPr>
            <a:spLocks noGrp="1"/>
          </p:cNvSpPr>
          <p:nvPr>
            <p:ph type="title"/>
          </p:nvPr>
        </p:nvSpPr>
        <p:spPr/>
        <p:txBody>
          <a:bodyPr/>
          <a:lstStyle/>
          <a:p>
            <a:endParaRPr lang="en-US"/>
          </a:p>
        </p:txBody>
      </p:sp>
      <p:pic>
        <p:nvPicPr>
          <p:cNvPr id="5" name="Content Placeholder 4" descr="Diagram&#10;&#10;Description automatically generated">
            <a:extLst>
              <a:ext uri="{FF2B5EF4-FFF2-40B4-BE49-F238E27FC236}">
                <a16:creationId xmlns:a16="http://schemas.microsoft.com/office/drawing/2014/main" id="{F3BAA9C8-9A69-42DD-934A-31217155F259}"/>
              </a:ext>
            </a:extLst>
          </p:cNvPr>
          <p:cNvPicPr>
            <a:picLocks noGrp="1" noChangeAspect="1"/>
          </p:cNvPicPr>
          <p:nvPr>
            <p:ph idx="1"/>
          </p:nvPr>
        </p:nvPicPr>
        <p:blipFill>
          <a:blip r:embed="rId5"/>
          <a:stretch>
            <a:fillRect/>
          </a:stretch>
        </p:blipFill>
        <p:spPr>
          <a:xfrm>
            <a:off x="838200" y="1179442"/>
            <a:ext cx="10515600" cy="5406887"/>
          </a:xfrm>
        </p:spPr>
      </p:pic>
      <p:sp>
        <p:nvSpPr>
          <p:cNvPr id="6" name="TextBox 5">
            <a:extLst>
              <a:ext uri="{FF2B5EF4-FFF2-40B4-BE49-F238E27FC236}">
                <a16:creationId xmlns:a16="http://schemas.microsoft.com/office/drawing/2014/main" id="{228A0195-EE8E-44CA-BCE2-28F3BC45B6F0}"/>
              </a:ext>
            </a:extLst>
          </p:cNvPr>
          <p:cNvSpPr txBox="1"/>
          <p:nvPr/>
        </p:nvSpPr>
        <p:spPr>
          <a:xfrm>
            <a:off x="596348" y="92765"/>
            <a:ext cx="11317356" cy="954107"/>
          </a:xfrm>
          <a:prstGeom prst="rect">
            <a:avLst/>
          </a:prstGeom>
          <a:noFill/>
        </p:spPr>
        <p:txBody>
          <a:bodyPr wrap="square">
            <a:spAutoFit/>
          </a:bodyPr>
          <a:lstStyle/>
          <a:p>
            <a:r>
              <a:rPr lang="en-US" sz="2800" b="1" i="0" u="sng" dirty="0">
                <a:effectLst/>
                <a:latin typeface="Arial" panose="020B0604020202020204" pitchFamily="34" charset="0"/>
              </a:rPr>
              <a:t>Koch's postulates</a:t>
            </a:r>
            <a:r>
              <a:rPr lang="en-US" sz="2800" b="0" i="0" u="sng" dirty="0">
                <a:effectLst/>
                <a:latin typeface="Arial" panose="020B0604020202020204" pitchFamily="34" charset="0"/>
              </a:rPr>
              <a:t> are four criteria designed to establish a </a:t>
            </a:r>
            <a:r>
              <a:rPr lang="en-US" sz="2800" b="0" i="0" u="sng" strike="noStrike" dirty="0">
                <a:effectLst/>
                <a:latin typeface="Arial" panose="020B0604020202020204" pitchFamily="34" charset="0"/>
                <a:hlinkClick r:id="rId6" tooltip="Causality">
                  <a:extLst>
                    <a:ext uri="{A12FA001-AC4F-418D-AE19-62706E023703}">
                      <ahyp:hlinkClr xmlns:ahyp="http://schemas.microsoft.com/office/drawing/2018/hyperlinkcolor" val="tx"/>
                    </a:ext>
                  </a:extLst>
                </a:hlinkClick>
              </a:rPr>
              <a:t>causative relationship</a:t>
            </a:r>
            <a:r>
              <a:rPr lang="en-US" sz="2800" b="0" i="0" u="sng" dirty="0">
                <a:effectLst/>
                <a:latin typeface="Arial" panose="020B0604020202020204" pitchFamily="34" charset="0"/>
              </a:rPr>
              <a:t> between a </a:t>
            </a:r>
            <a:r>
              <a:rPr lang="en-US" sz="2800" b="0" i="0" u="sng" strike="noStrike" dirty="0">
                <a:effectLst/>
                <a:latin typeface="Arial" panose="020B0604020202020204" pitchFamily="34" charset="0"/>
                <a:hlinkClick r:id="rId7" tooltip="Microbe">
                  <a:extLst>
                    <a:ext uri="{A12FA001-AC4F-418D-AE19-62706E023703}">
                      <ahyp:hlinkClr xmlns:ahyp="http://schemas.microsoft.com/office/drawing/2018/hyperlinkcolor" val="tx"/>
                    </a:ext>
                  </a:extLst>
                </a:hlinkClick>
              </a:rPr>
              <a:t>microbe</a:t>
            </a:r>
            <a:r>
              <a:rPr lang="en-US" sz="2800" b="0" i="0" u="sng" dirty="0">
                <a:effectLst/>
                <a:latin typeface="Arial" panose="020B0604020202020204" pitchFamily="34" charset="0"/>
              </a:rPr>
              <a:t> and a </a:t>
            </a:r>
            <a:r>
              <a:rPr lang="en-US" sz="2800" b="0" i="0" u="sng" strike="noStrike" dirty="0">
                <a:effectLst/>
                <a:latin typeface="Arial" panose="020B0604020202020204" pitchFamily="34" charset="0"/>
                <a:hlinkClick r:id="rId8" tooltip="Disease">
                  <a:extLst>
                    <a:ext uri="{A12FA001-AC4F-418D-AE19-62706E023703}">
                      <ahyp:hlinkClr xmlns:ahyp="http://schemas.microsoft.com/office/drawing/2018/hyperlinkcolor" val="tx"/>
                    </a:ext>
                  </a:extLst>
                </a:hlinkClick>
              </a:rPr>
              <a:t>disease</a:t>
            </a:r>
            <a:r>
              <a:rPr lang="en-US" sz="2800" b="0" i="0" u="sng" dirty="0">
                <a:effectLst/>
                <a:latin typeface="Arial" panose="020B0604020202020204" pitchFamily="34" charset="0"/>
              </a:rPr>
              <a:t>. </a:t>
            </a:r>
            <a:endParaRPr lang="en-US" sz="2800" u="sng" dirty="0"/>
          </a:p>
        </p:txBody>
      </p:sp>
      <p:pic>
        <p:nvPicPr>
          <p:cNvPr id="7" name="Audio 6">
            <a:hlinkClick r:id="" action="ppaction://media"/>
            <a:extLst>
              <a:ext uri="{FF2B5EF4-FFF2-40B4-BE49-F238E27FC236}">
                <a16:creationId xmlns:a16="http://schemas.microsoft.com/office/drawing/2014/main" id="{B291D0E2-5103-4630-ADC9-44CFA1DCFC63}"/>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3805602009"/>
      </p:ext>
    </p:extLst>
  </p:cSld>
  <p:clrMapOvr>
    <a:masterClrMapping/>
  </p:clrMapOvr>
  <mc:AlternateContent xmlns:mc="http://schemas.openxmlformats.org/markup-compatibility/2006">
    <mc:Choice xmlns:p14="http://schemas.microsoft.com/office/powerpoint/2010/main" Requires="p14">
      <p:transition spd="slow" p14:dur="2000" advTm="16755"/>
    </mc:Choice>
    <mc:Fallback>
      <p:transition spd="slow" advTm="167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9CD8331-1DEC-48CB-8145-843DEDC502F0}"/>
              </a:ext>
            </a:extLst>
          </p:cNvPr>
          <p:cNvSpPr>
            <a:spLocks noGrp="1"/>
          </p:cNvSpPr>
          <p:nvPr>
            <p:ph type="title"/>
          </p:nvPr>
        </p:nvSpPr>
        <p:spPr>
          <a:xfrm>
            <a:off x="643467" y="321734"/>
            <a:ext cx="10905066" cy="1135737"/>
          </a:xfrm>
        </p:spPr>
        <p:txBody>
          <a:bodyPr vert="horz" lIns="91440" tIns="45720" rIns="91440" bIns="45720" rtlCol="0" anchor="ctr">
            <a:normAutofit/>
          </a:bodyPr>
          <a:lstStyle/>
          <a:p>
            <a:pPr defTabSz="914400"/>
            <a:r>
              <a:rPr lang="en-US" sz="3600" kern="1200" dirty="0">
                <a:solidFill>
                  <a:schemeClr val="tx1"/>
                </a:solidFill>
                <a:latin typeface="+mj-lt"/>
                <a:ea typeface="+mj-ea"/>
                <a:cs typeface="+mj-cs"/>
              </a:rPr>
              <a:t>CORONAVIRUS TRANSMISSION: Direct (close contact and fomites) and Indirect Transmission (airborne)</a:t>
            </a:r>
          </a:p>
        </p:txBody>
      </p:sp>
      <p:sp>
        <p:nvSpPr>
          <p:cNvPr id="3" name="Content Placeholder 2">
            <a:extLst>
              <a:ext uri="{FF2B5EF4-FFF2-40B4-BE49-F238E27FC236}">
                <a16:creationId xmlns:a16="http://schemas.microsoft.com/office/drawing/2014/main" id="{0CE06FCE-A8DB-4B67-B09F-5D1D45740D77}"/>
              </a:ext>
            </a:extLst>
          </p:cNvPr>
          <p:cNvSpPr>
            <a:spLocks noGrp="1"/>
          </p:cNvSpPr>
          <p:nvPr>
            <p:ph idx="1"/>
          </p:nvPr>
        </p:nvSpPr>
        <p:spPr>
          <a:xfrm>
            <a:off x="643467" y="1782981"/>
            <a:ext cx="10905066" cy="4393982"/>
          </a:xfrm>
        </p:spPr>
        <p:txBody>
          <a:bodyPr vert="horz" lIns="91440" tIns="45720" rIns="91440" bIns="45720" rtlCol="0">
            <a:normAutofit/>
          </a:bodyPr>
          <a:lstStyle/>
          <a:p>
            <a:pPr marL="400050" indent="-457200" defTabSz="914400">
              <a:buFont typeface="Wingdings" panose="05000000000000000000" pitchFamily="2" charset="2"/>
              <a:buChar char="v"/>
            </a:pPr>
            <a:r>
              <a:rPr lang="en-US" sz="2800" dirty="0"/>
              <a:t>You can become infected by coming into close contact (about 6 feet or two arm lengths) with a person who has COVID-19. COVID-19 is primarily spread from person to person. </a:t>
            </a:r>
          </a:p>
          <a:p>
            <a:pPr marL="0" indent="0" defTabSz="914400">
              <a:buNone/>
            </a:pPr>
            <a:endParaRPr lang="en-US" sz="2800" dirty="0"/>
          </a:p>
          <a:p>
            <a:pPr marL="228600" indent="-457200" defTabSz="914400">
              <a:buFont typeface="Wingdings" panose="05000000000000000000" pitchFamily="2" charset="2"/>
              <a:buChar char="v"/>
            </a:pPr>
            <a:r>
              <a:rPr lang="en-US" sz="2800" dirty="0"/>
              <a:t>You can become infected from respiratory droplets when an infected person coughs, sneezes, or talks. </a:t>
            </a:r>
          </a:p>
          <a:p>
            <a:pPr marL="0" indent="0" defTabSz="914400">
              <a:buNone/>
            </a:pPr>
            <a:endParaRPr lang="en-US" sz="2800" dirty="0"/>
          </a:p>
          <a:p>
            <a:pPr marL="228600" indent="-457200" defTabSz="914400">
              <a:buFont typeface="Wingdings" panose="05000000000000000000" pitchFamily="2" charset="2"/>
              <a:buChar char="v"/>
            </a:pPr>
            <a:r>
              <a:rPr lang="en-US" sz="2800" dirty="0"/>
              <a:t>You may also be able to get it by touching a surface or object that has the virus on it, and then by touching your mouth, nose, or eyes. </a:t>
            </a:r>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TextBox 10">
            <a:extLst>
              <a:ext uri="{FF2B5EF4-FFF2-40B4-BE49-F238E27FC236}">
                <a16:creationId xmlns:a16="http://schemas.microsoft.com/office/drawing/2014/main" id="{EC969BF9-1234-4A03-A879-243C79A61BB4}"/>
              </a:ext>
            </a:extLst>
          </p:cNvPr>
          <p:cNvSpPr txBox="1"/>
          <p:nvPr/>
        </p:nvSpPr>
        <p:spPr>
          <a:xfrm>
            <a:off x="1014060" y="6156133"/>
            <a:ext cx="10184026" cy="369332"/>
          </a:xfrm>
          <a:prstGeom prst="rect">
            <a:avLst/>
          </a:prstGeom>
          <a:noFill/>
        </p:spPr>
        <p:txBody>
          <a:bodyPr wrap="square">
            <a:spAutoFit/>
          </a:bodyPr>
          <a:lstStyle/>
          <a:p>
            <a:pPr marL="0" indent="0" defTabSz="914400">
              <a:buNone/>
            </a:pPr>
            <a:r>
              <a:rPr lang="en-US" sz="1800" dirty="0"/>
              <a:t>https://www.cdc.gov/coronavirus/2019-ncov/downloads/2019-ncov-factsheet.pdf</a:t>
            </a:r>
          </a:p>
        </p:txBody>
      </p:sp>
      <p:pic>
        <p:nvPicPr>
          <p:cNvPr id="4" name="Audio 3">
            <a:hlinkClick r:id="" action="ppaction://media"/>
            <a:extLst>
              <a:ext uri="{FF2B5EF4-FFF2-40B4-BE49-F238E27FC236}">
                <a16:creationId xmlns:a16="http://schemas.microsoft.com/office/drawing/2014/main" id="{A448BFAD-CBB6-439E-85B5-C593B585EE42}"/>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3586882952"/>
      </p:ext>
    </p:extLst>
  </p:cSld>
  <p:clrMapOvr>
    <a:masterClrMapping/>
  </p:clrMapOvr>
  <mc:AlternateContent xmlns:mc="http://schemas.openxmlformats.org/markup-compatibility/2006">
    <mc:Choice xmlns:p14="http://schemas.microsoft.com/office/powerpoint/2010/main" Requires="p14">
      <p:transition spd="slow" p14:dur="2000" advTm="28493"/>
    </mc:Choice>
    <mc:Fallback>
      <p:transition spd="slow" advTm="284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A1A2A-F871-41DC-8E99-05FC58B891F1}"/>
              </a:ext>
            </a:extLst>
          </p:cNvPr>
          <p:cNvSpPr>
            <a:spLocks noGrp="1"/>
          </p:cNvSpPr>
          <p:nvPr>
            <p:ph type="title"/>
          </p:nvPr>
        </p:nvSpPr>
        <p:spPr>
          <a:xfrm>
            <a:off x="596348" y="218661"/>
            <a:ext cx="6798365" cy="1762539"/>
          </a:xfrm>
        </p:spPr>
        <p:txBody>
          <a:bodyPr/>
          <a:lstStyle/>
          <a:p>
            <a:r>
              <a:rPr lang="en-US" sz="3600" dirty="0"/>
              <a:t>How far has it spread? R0 2</a:t>
            </a:r>
          </a:p>
        </p:txBody>
      </p:sp>
      <p:sp>
        <p:nvSpPr>
          <p:cNvPr id="3" name="Content Placeholder 2">
            <a:extLst>
              <a:ext uri="{FF2B5EF4-FFF2-40B4-BE49-F238E27FC236}">
                <a16:creationId xmlns:a16="http://schemas.microsoft.com/office/drawing/2014/main" id="{E08F74A3-FEF4-4515-99C4-A26CC7CCB439}"/>
              </a:ext>
            </a:extLst>
          </p:cNvPr>
          <p:cNvSpPr>
            <a:spLocks noGrp="1"/>
          </p:cNvSpPr>
          <p:nvPr>
            <p:ph idx="1"/>
          </p:nvPr>
        </p:nvSpPr>
        <p:spPr>
          <a:xfrm>
            <a:off x="1020417" y="1524001"/>
            <a:ext cx="5844209" cy="5115338"/>
          </a:xfrm>
        </p:spPr>
        <p:txBody>
          <a:bodyPr/>
          <a:lstStyle/>
          <a:p>
            <a:pPr marL="0" indent="0">
              <a:buNone/>
            </a:pPr>
            <a:r>
              <a:rPr lang="en-US" sz="2800" dirty="0"/>
              <a:t>1000 people can transmit to 2000 who can transmit to 4000</a:t>
            </a:r>
          </a:p>
          <a:p>
            <a:pPr marL="0" indent="0">
              <a:buNone/>
            </a:pPr>
            <a:endParaRPr lang="en-US" sz="2800" dirty="0"/>
          </a:p>
          <a:p>
            <a:pPr marL="0" indent="0">
              <a:buNone/>
            </a:pPr>
            <a:r>
              <a:rPr lang="en-US" sz="2800" dirty="0"/>
              <a:t>In 7 days the number is a staggering 128,000</a:t>
            </a:r>
          </a:p>
          <a:p>
            <a:pPr marL="0" indent="0">
              <a:buNone/>
            </a:pPr>
            <a:endParaRPr lang="en-US" sz="2800" dirty="0"/>
          </a:p>
          <a:p>
            <a:pPr marL="0" indent="0">
              <a:buNone/>
            </a:pPr>
            <a:r>
              <a:rPr lang="en-US" sz="2800" dirty="0"/>
              <a:t>In 14 days it is 16,384,000</a:t>
            </a:r>
          </a:p>
          <a:p>
            <a:pPr marL="0" indent="0">
              <a:buNone/>
            </a:pPr>
            <a:r>
              <a:rPr lang="en-US" sz="2800" dirty="0"/>
              <a:t>So……..the cases you see now is tip of the iceberg</a:t>
            </a:r>
          </a:p>
        </p:txBody>
      </p:sp>
      <p:pic>
        <p:nvPicPr>
          <p:cNvPr id="5" name="Picture 4" descr="Graphical user interface, website&#10;&#10;Description automatically generated">
            <a:extLst>
              <a:ext uri="{FF2B5EF4-FFF2-40B4-BE49-F238E27FC236}">
                <a16:creationId xmlns:a16="http://schemas.microsoft.com/office/drawing/2014/main" id="{7F4FA443-2393-464D-B3FF-59E9DBCE1B12}"/>
              </a:ext>
            </a:extLst>
          </p:cNvPr>
          <p:cNvPicPr>
            <a:picLocks noChangeAspect="1"/>
          </p:cNvPicPr>
          <p:nvPr/>
        </p:nvPicPr>
        <p:blipFill>
          <a:blip r:embed="rId5">
            <a:extLst>
              <a:ext uri="{BEBA8EAE-BF5A-486C-A8C5-ECC9F3942E4B}">
                <a14:imgProps xmlns:a14="http://schemas.microsoft.com/office/drawing/2010/main">
                  <a14:imgLayer r:embed="rId6">
                    <a14:imgEffect>
                      <a14:artisticFilmGrain/>
                    </a14:imgEffect>
                    <a14:imgEffect>
                      <a14:saturation sat="33000"/>
                    </a14:imgEffect>
                  </a14:imgLayer>
                </a14:imgProps>
              </a:ext>
            </a:extLst>
          </a:blip>
          <a:stretch>
            <a:fillRect/>
          </a:stretch>
        </p:blipFill>
        <p:spPr>
          <a:xfrm>
            <a:off x="7288695" y="218661"/>
            <a:ext cx="4704521" cy="651344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4" name="Audio 3">
            <a:hlinkClick r:id="" action="ppaction://media"/>
            <a:extLst>
              <a:ext uri="{FF2B5EF4-FFF2-40B4-BE49-F238E27FC236}">
                <a16:creationId xmlns:a16="http://schemas.microsoft.com/office/drawing/2014/main" id="{5DC8E634-AB3A-421E-AF1B-925A0F0E198D}"/>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472252898"/>
      </p:ext>
    </p:extLst>
  </p:cSld>
  <p:clrMapOvr>
    <a:masterClrMapping/>
  </p:clrMapOvr>
  <mc:AlternateContent xmlns:mc="http://schemas.openxmlformats.org/markup-compatibility/2006">
    <mc:Choice xmlns:p14="http://schemas.microsoft.com/office/powerpoint/2010/main" Requires="p14">
      <p:transition spd="slow" p14:dur="2000" advTm="17885"/>
    </mc:Choice>
    <mc:Fallback>
      <p:transition spd="slow" advTm="178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0130" name="Rectangle 2"/>
          <p:cNvSpPr>
            <a:spLocks noGrp="1" noChangeArrowheads="1"/>
          </p:cNvSpPr>
          <p:nvPr>
            <p:ph type="title"/>
          </p:nvPr>
        </p:nvSpPr>
        <p:spPr>
          <a:xfrm>
            <a:off x="2514600" y="0"/>
            <a:ext cx="8153400" cy="990600"/>
          </a:xfrm>
        </p:spPr>
        <p:txBody>
          <a:bodyPr>
            <a:normAutofit fontScale="90000"/>
          </a:bodyPr>
          <a:lstStyle/>
          <a:p>
            <a:pPr algn="ctr">
              <a:defRPr/>
            </a:pPr>
            <a:r>
              <a:rPr lang="en-US" sz="3200" dirty="0">
                <a:solidFill>
                  <a:schemeClr val="tx1"/>
                </a:solidFill>
              </a:rPr>
              <a:t>Basic Principles In Communicable Disease </a:t>
            </a:r>
            <a:br>
              <a:rPr lang="en-US" sz="3200" dirty="0">
                <a:solidFill>
                  <a:schemeClr val="tx1"/>
                </a:solidFill>
              </a:rPr>
            </a:br>
            <a:r>
              <a:rPr lang="en-US" sz="3200" dirty="0">
                <a:solidFill>
                  <a:schemeClr val="tx1"/>
                </a:solidFill>
              </a:rPr>
              <a:t>Prevention and Control</a:t>
            </a:r>
          </a:p>
        </p:txBody>
      </p:sp>
      <p:sp>
        <p:nvSpPr>
          <p:cNvPr id="55299" name="Rectangle 4"/>
          <p:cNvSpPr>
            <a:spLocks noGrp="1" noChangeArrowheads="1"/>
          </p:cNvSpPr>
          <p:nvPr>
            <p:ph idx="1"/>
          </p:nvPr>
        </p:nvSpPr>
        <p:spPr>
          <a:xfrm>
            <a:off x="1904999" y="990600"/>
            <a:ext cx="8869017" cy="5867400"/>
          </a:xfrm>
        </p:spPr>
        <p:txBody>
          <a:bodyPr/>
          <a:lstStyle/>
          <a:p>
            <a:pPr>
              <a:lnSpc>
                <a:spcPct val="80000"/>
              </a:lnSpc>
              <a:buFont typeface="Wingdings" pitchFamily="2" charset="2"/>
              <a:buNone/>
            </a:pPr>
            <a:r>
              <a:rPr lang="en-US" sz="2000" b="1" dirty="0"/>
              <a:t>Agent </a:t>
            </a:r>
            <a:r>
              <a:rPr lang="en-US" sz="2000" dirty="0"/>
              <a:t>                             Kill the agent   </a:t>
            </a:r>
          </a:p>
          <a:p>
            <a:pPr>
              <a:lnSpc>
                <a:spcPct val="80000"/>
              </a:lnSpc>
              <a:buFont typeface="Wingdings" pitchFamily="2" charset="2"/>
              <a:buNone/>
            </a:pPr>
            <a:r>
              <a:rPr lang="en-US" sz="2000" dirty="0"/>
              <a:t>                               (use drugs)/or kill the host)                  </a:t>
            </a:r>
          </a:p>
          <a:p>
            <a:pPr>
              <a:lnSpc>
                <a:spcPct val="80000"/>
              </a:lnSpc>
              <a:buFont typeface="Wingdings" pitchFamily="2" charset="2"/>
              <a:buNone/>
            </a:pPr>
            <a:r>
              <a:rPr lang="en-US" sz="2000" dirty="0"/>
              <a:t>                             </a:t>
            </a:r>
          </a:p>
          <a:p>
            <a:pPr>
              <a:lnSpc>
                <a:spcPct val="80000"/>
              </a:lnSpc>
              <a:buFont typeface="Wingdings" pitchFamily="2" charset="2"/>
              <a:buNone/>
            </a:pPr>
            <a:r>
              <a:rPr lang="en-US" sz="2000" dirty="0"/>
              <a:t>						Sanitary disposal of discharges 		Portal of exit		             or bodies</a:t>
            </a:r>
          </a:p>
          <a:p>
            <a:pPr>
              <a:lnSpc>
                <a:spcPct val="80000"/>
              </a:lnSpc>
              <a:buFont typeface="Wingdings" pitchFamily="2" charset="2"/>
              <a:buNone/>
            </a:pPr>
            <a:endParaRPr lang="en-US" sz="2000" b="1" dirty="0"/>
          </a:p>
          <a:p>
            <a:pPr>
              <a:lnSpc>
                <a:spcPct val="80000"/>
              </a:lnSpc>
              <a:buFont typeface="Wingdings" pitchFamily="2" charset="2"/>
              <a:buNone/>
            </a:pPr>
            <a:r>
              <a:rPr lang="en-US" sz="2000" b="1" dirty="0"/>
              <a:t>Transmission   </a:t>
            </a:r>
            <a:r>
              <a:rPr lang="en-US" sz="2000" dirty="0"/>
              <a:t>                       </a:t>
            </a:r>
          </a:p>
          <a:p>
            <a:pPr>
              <a:lnSpc>
                <a:spcPct val="80000"/>
              </a:lnSpc>
              <a:buFont typeface="Wingdings" pitchFamily="2" charset="2"/>
              <a:buNone/>
            </a:pPr>
            <a:r>
              <a:rPr lang="en-US" sz="2000" dirty="0"/>
              <a:t>   - direct                                   	</a:t>
            </a:r>
            <a:r>
              <a:rPr lang="en-US" sz="2000" dirty="0">
                <a:solidFill>
                  <a:srgbClr val="FF0000"/>
                </a:solidFill>
              </a:rPr>
              <a:t>Break transmission </a:t>
            </a:r>
          </a:p>
          <a:p>
            <a:pPr>
              <a:lnSpc>
                <a:spcPct val="80000"/>
              </a:lnSpc>
              <a:buFont typeface="Wingdings" pitchFamily="2" charset="2"/>
              <a:buNone/>
            </a:pPr>
            <a:r>
              <a:rPr lang="en-US" sz="2000" dirty="0"/>
              <a:t>   - indirect                                	</a:t>
            </a:r>
            <a:r>
              <a:rPr lang="en-US" sz="2000" dirty="0">
                <a:solidFill>
                  <a:srgbClr val="FF0000"/>
                </a:solidFill>
              </a:rPr>
              <a:t>isolate/quarantine</a:t>
            </a:r>
            <a:r>
              <a:rPr lang="en-US" sz="2000" dirty="0"/>
              <a:t>, vector control, 						clean water supply,  sewage 						garbage management          </a:t>
            </a:r>
          </a:p>
          <a:p>
            <a:pPr>
              <a:lnSpc>
                <a:spcPct val="80000"/>
              </a:lnSpc>
              <a:buFont typeface="Wingdings" pitchFamily="2" charset="2"/>
              <a:buNone/>
            </a:pPr>
            <a:r>
              <a:rPr lang="en-US" sz="2000" dirty="0"/>
              <a:t>                                                   clean food, </a:t>
            </a:r>
            <a:r>
              <a:rPr lang="en-US" sz="2000" dirty="0">
                <a:solidFill>
                  <a:srgbClr val="FF0000"/>
                </a:solidFill>
              </a:rPr>
              <a:t>sterile suits(PPE),  use masks</a:t>
            </a:r>
          </a:p>
          <a:p>
            <a:pPr>
              <a:lnSpc>
                <a:spcPct val="80000"/>
              </a:lnSpc>
              <a:buFont typeface="Wingdings" pitchFamily="2" charset="2"/>
              <a:buNone/>
            </a:pPr>
            <a:r>
              <a:rPr lang="en-US" sz="2000" dirty="0"/>
              <a:t>            Portal of entry		</a:t>
            </a:r>
            <a:r>
              <a:rPr lang="en-US" sz="2000" dirty="0">
                <a:solidFill>
                  <a:srgbClr val="FF0000"/>
                </a:solidFill>
              </a:rPr>
              <a:t>wash hands,  use  gloves</a:t>
            </a:r>
          </a:p>
          <a:p>
            <a:pPr>
              <a:lnSpc>
                <a:spcPct val="80000"/>
              </a:lnSpc>
              <a:buFont typeface="Wingdings" pitchFamily="2" charset="2"/>
              <a:buNone/>
            </a:pPr>
            <a:endParaRPr lang="en-US" sz="2000" dirty="0"/>
          </a:p>
          <a:p>
            <a:pPr>
              <a:lnSpc>
                <a:spcPct val="80000"/>
              </a:lnSpc>
              <a:buFont typeface="Wingdings" pitchFamily="2" charset="2"/>
              <a:buNone/>
            </a:pPr>
            <a:r>
              <a:rPr lang="en-US" sz="2000" dirty="0"/>
              <a:t>                                                </a:t>
            </a:r>
          </a:p>
          <a:p>
            <a:pPr>
              <a:lnSpc>
                <a:spcPct val="80000"/>
              </a:lnSpc>
              <a:buFont typeface="Wingdings" pitchFamily="2" charset="2"/>
              <a:buNone/>
            </a:pPr>
            <a:r>
              <a:rPr lang="en-US" sz="2000" dirty="0"/>
              <a:t>                                                  </a:t>
            </a:r>
          </a:p>
          <a:p>
            <a:pPr>
              <a:lnSpc>
                <a:spcPct val="80000"/>
              </a:lnSpc>
              <a:buFont typeface="Wingdings" pitchFamily="2" charset="2"/>
              <a:buNone/>
            </a:pPr>
            <a:r>
              <a:rPr lang="en-US" sz="2000" b="1" dirty="0"/>
              <a:t>Susceptible host</a:t>
            </a:r>
            <a:r>
              <a:rPr lang="en-US" sz="2000" dirty="0"/>
              <a:t>                   </a:t>
            </a:r>
          </a:p>
          <a:p>
            <a:pPr>
              <a:lnSpc>
                <a:spcPct val="80000"/>
              </a:lnSpc>
              <a:buFont typeface="Wingdings" pitchFamily="2" charset="2"/>
              <a:buNone/>
            </a:pPr>
            <a:r>
              <a:rPr lang="en-US" sz="2000" dirty="0"/>
              <a:t>                               Vaccination, Chemoprophylaxis</a:t>
            </a:r>
          </a:p>
        </p:txBody>
      </p:sp>
      <p:sp>
        <p:nvSpPr>
          <p:cNvPr id="55300" name="Oval 5"/>
          <p:cNvSpPr>
            <a:spLocks noChangeArrowheads="1"/>
          </p:cNvSpPr>
          <p:nvPr/>
        </p:nvSpPr>
        <p:spPr bwMode="ltGray">
          <a:xfrm>
            <a:off x="5063035" y="1676401"/>
            <a:ext cx="860946" cy="885967"/>
          </a:xfrm>
          <a:prstGeom prst="ellipse">
            <a:avLst/>
          </a:prstGeom>
          <a:solidFill>
            <a:schemeClr val="tx2">
              <a:lumMod val="40000"/>
              <a:lumOff val="60000"/>
            </a:schemeClr>
          </a:solidFill>
          <a:ln w="9525">
            <a:solidFill>
              <a:schemeClr val="tx1"/>
            </a:solidFill>
            <a:round/>
            <a:headEnd/>
            <a:tailEnd/>
          </a:ln>
        </p:spPr>
        <p:txBody>
          <a:bodyPr wrap="none" anchor="ctr"/>
          <a:lstStyle/>
          <a:p>
            <a:pPr fontAlgn="base">
              <a:spcBef>
                <a:spcPct val="0"/>
              </a:spcBef>
              <a:spcAft>
                <a:spcPct val="0"/>
              </a:spcAft>
            </a:pPr>
            <a:endParaRPr lang="en-MY" sz="2400">
              <a:solidFill>
                <a:srgbClr val="292934"/>
              </a:solidFill>
              <a:latin typeface="Times New Roman" pitchFamily="18" charset="0"/>
            </a:endParaRPr>
          </a:p>
        </p:txBody>
      </p:sp>
      <p:sp>
        <p:nvSpPr>
          <p:cNvPr id="55301" name="Rectangle 6"/>
          <p:cNvSpPr>
            <a:spLocks noChangeArrowheads="1"/>
          </p:cNvSpPr>
          <p:nvPr/>
        </p:nvSpPr>
        <p:spPr bwMode="ltGray">
          <a:xfrm>
            <a:off x="5085781" y="5245290"/>
            <a:ext cx="838200" cy="690349"/>
          </a:xfrm>
          <a:prstGeom prst="rect">
            <a:avLst/>
          </a:prstGeom>
          <a:solidFill>
            <a:srgbClr val="92D050"/>
          </a:solidFill>
          <a:ln w="9525">
            <a:solidFill>
              <a:schemeClr val="tx1"/>
            </a:solidFill>
            <a:miter lim="800000"/>
            <a:headEnd/>
            <a:tailEnd/>
          </a:ln>
        </p:spPr>
        <p:txBody>
          <a:bodyPr wrap="none" anchor="ctr"/>
          <a:lstStyle/>
          <a:p>
            <a:pPr fontAlgn="base">
              <a:spcBef>
                <a:spcPct val="0"/>
              </a:spcBef>
              <a:spcAft>
                <a:spcPct val="0"/>
              </a:spcAft>
            </a:pPr>
            <a:endParaRPr lang="en-MY" sz="2400">
              <a:solidFill>
                <a:srgbClr val="292934"/>
              </a:solidFill>
              <a:latin typeface="Times New Roman" pitchFamily="18" charset="0"/>
            </a:endParaRPr>
          </a:p>
        </p:txBody>
      </p:sp>
      <p:sp>
        <p:nvSpPr>
          <p:cNvPr id="2" name="Down Arrow 1"/>
          <p:cNvSpPr/>
          <p:nvPr/>
        </p:nvSpPr>
        <p:spPr>
          <a:xfrm>
            <a:off x="5310685" y="2775045"/>
            <a:ext cx="342900" cy="23622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2400">
              <a:solidFill>
                <a:srgbClr val="FFFFFF"/>
              </a:solidFill>
              <a:latin typeface="Gill Sans MT"/>
            </a:endParaRPr>
          </a:p>
        </p:txBody>
      </p:sp>
      <p:cxnSp>
        <p:nvCxnSpPr>
          <p:cNvPr id="4" name="Straight Arrow Connector 3"/>
          <p:cNvCxnSpPr/>
          <p:nvPr/>
        </p:nvCxnSpPr>
        <p:spPr>
          <a:xfrm>
            <a:off x="4305300" y="2546445"/>
            <a:ext cx="891085" cy="2286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3846444" y="4997354"/>
            <a:ext cx="1119685" cy="18424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3" name="Picture 2" descr="Logo, company name&#10;&#10;Description automatically generated">
            <a:extLst>
              <a:ext uri="{FF2B5EF4-FFF2-40B4-BE49-F238E27FC236}">
                <a16:creationId xmlns:a16="http://schemas.microsoft.com/office/drawing/2014/main" id="{11030B9E-3D81-4634-8C4E-E16F0081A2B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696400" y="6352771"/>
            <a:ext cx="971600" cy="510090"/>
          </a:xfrm>
          <a:prstGeom prst="rect">
            <a:avLst/>
          </a:prstGeom>
        </p:spPr>
      </p:pic>
      <p:pic>
        <p:nvPicPr>
          <p:cNvPr id="7" name="Audio 6">
            <a:hlinkClick r:id="" action="ppaction://media"/>
            <a:extLst>
              <a:ext uri="{FF2B5EF4-FFF2-40B4-BE49-F238E27FC236}">
                <a16:creationId xmlns:a16="http://schemas.microsoft.com/office/drawing/2014/main" id="{EFC45717-DAB8-4DE1-B19E-2B97642E0AFA}"/>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430000" y="6096000"/>
            <a:ext cx="609600" cy="609600"/>
          </a:xfrm>
          <a:prstGeom prst="rect">
            <a:avLst/>
          </a:prstGeom>
        </p:spPr>
      </p:pic>
    </p:spTree>
    <p:custDataLst>
      <p:tags r:id="rId1"/>
    </p:custDataLst>
  </p:cSld>
  <p:clrMapOvr>
    <a:masterClrMapping/>
  </p:clrMapOvr>
  <mc:AlternateContent xmlns:mc="http://schemas.openxmlformats.org/markup-compatibility/2006">
    <mc:Choice xmlns:p14="http://schemas.microsoft.com/office/powerpoint/2010/main" Requires="p14">
      <p:transition spd="slow" p14:dur="2000" advTm="28558"/>
    </mc:Choice>
    <mc:Fallback>
      <p:transition spd="slow" advTm="285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21D54-68F9-45E7-A4E7-0E24462D063F}"/>
              </a:ext>
            </a:extLst>
          </p:cNvPr>
          <p:cNvSpPr>
            <a:spLocks noGrp="1"/>
          </p:cNvSpPr>
          <p:nvPr>
            <p:ph type="title"/>
          </p:nvPr>
        </p:nvSpPr>
        <p:spPr/>
        <p:txBody>
          <a:bodyPr/>
          <a:lstStyle/>
          <a:p>
            <a:endParaRPr lang="en-US"/>
          </a:p>
        </p:txBody>
      </p:sp>
      <p:pic>
        <p:nvPicPr>
          <p:cNvPr id="5" name="Content Placeholder 4" descr="Diagram&#10;&#10;Description automatically generated">
            <a:extLst>
              <a:ext uri="{FF2B5EF4-FFF2-40B4-BE49-F238E27FC236}">
                <a16:creationId xmlns:a16="http://schemas.microsoft.com/office/drawing/2014/main" id="{20CBED9E-B2BA-403B-B81B-925E3C74BAEB}"/>
              </a:ext>
            </a:extLst>
          </p:cNvPr>
          <p:cNvPicPr>
            <a:picLocks noGrp="1" noChangeAspect="1"/>
          </p:cNvPicPr>
          <p:nvPr>
            <p:ph idx="1"/>
          </p:nvPr>
        </p:nvPicPr>
        <p:blipFill>
          <a:blip r:embed="rId5"/>
          <a:stretch>
            <a:fillRect/>
          </a:stretch>
        </p:blipFill>
        <p:spPr>
          <a:xfrm>
            <a:off x="1364975" y="107696"/>
            <a:ext cx="10416208" cy="6475666"/>
          </a:xfrm>
        </p:spPr>
      </p:pic>
      <p:pic>
        <p:nvPicPr>
          <p:cNvPr id="3" name="Audio 2">
            <a:hlinkClick r:id="" action="ppaction://media"/>
            <a:extLst>
              <a:ext uri="{FF2B5EF4-FFF2-40B4-BE49-F238E27FC236}">
                <a16:creationId xmlns:a16="http://schemas.microsoft.com/office/drawing/2014/main" id="{BC7AECCF-FCC8-4E25-A092-1CDF82D634ED}"/>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1521396925"/>
      </p:ext>
    </p:extLst>
  </p:cSld>
  <p:clrMapOvr>
    <a:masterClrMapping/>
  </p:clrMapOvr>
  <mc:AlternateContent xmlns:mc="http://schemas.openxmlformats.org/markup-compatibility/2006">
    <mc:Choice xmlns:p14="http://schemas.microsoft.com/office/powerpoint/2010/main" Requires="p14">
      <p:transition spd="slow" p14:dur="2000" advTm="10905"/>
    </mc:Choice>
    <mc:Fallback>
      <p:transition spd="slow" advTm="109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7025EFD5-738C-41B9-87FE-0C00E211BD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descr="A picture containing logo&#10;&#10;Description automatically generated">
            <a:extLst>
              <a:ext uri="{FF2B5EF4-FFF2-40B4-BE49-F238E27FC236}">
                <a16:creationId xmlns:a16="http://schemas.microsoft.com/office/drawing/2014/main" id="{5132B01D-A1E7-4908-9921-0AC727DF8F91}"/>
              </a:ext>
            </a:extLst>
          </p:cNvPr>
          <p:cNvPicPr>
            <a:picLocks noChangeAspect="1"/>
          </p:cNvPicPr>
          <p:nvPr/>
        </p:nvPicPr>
        <p:blipFill rotWithShape="1">
          <a:blip r:embed="rId5">
            <a:extLst>
              <a:ext uri="{28A0092B-C50C-407E-A947-70E740481C1C}">
                <a14:useLocalDpi xmlns:a14="http://schemas.microsoft.com/office/drawing/2010/main" val="0"/>
              </a:ext>
            </a:extLst>
          </a:blip>
          <a:srcRect r="2506" b="2"/>
          <a:stretch/>
        </p:blipFill>
        <p:spPr>
          <a:xfrm>
            <a:off x="858284" y="1165109"/>
            <a:ext cx="4261337" cy="4351338"/>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
        <p:nvSpPr>
          <p:cNvPr id="14" name="Arc 13">
            <a:extLst>
              <a:ext uri="{FF2B5EF4-FFF2-40B4-BE49-F238E27FC236}">
                <a16:creationId xmlns:a16="http://schemas.microsoft.com/office/drawing/2014/main" id="{835EF3DD-7D43-4A27-8967-A92FD8CC9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3531" y="407987"/>
            <a:ext cx="2987899" cy="2987899"/>
          </a:xfrm>
          <a:prstGeom prst="arc">
            <a:avLst>
              <a:gd name="adj1" fmla="val 16200000"/>
              <a:gd name="adj2" fmla="val 256372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E8AADFA-E922-4BEF-8C84-4E864E56BD1E}"/>
              </a:ext>
            </a:extLst>
          </p:cNvPr>
          <p:cNvSpPr>
            <a:spLocks noGrp="1"/>
          </p:cNvSpPr>
          <p:nvPr>
            <p:ph type="title"/>
          </p:nvPr>
        </p:nvSpPr>
        <p:spPr>
          <a:xfrm>
            <a:off x="5827048" y="444272"/>
            <a:ext cx="5721484" cy="1325563"/>
          </a:xfrm>
        </p:spPr>
        <p:txBody>
          <a:bodyPr vert="horz" lIns="91440" tIns="45720" rIns="91440" bIns="45720" rtlCol="0" anchor="ctr">
            <a:normAutofit/>
          </a:bodyPr>
          <a:lstStyle/>
          <a:p>
            <a:pPr defTabSz="914400"/>
            <a:r>
              <a:rPr lang="en-US" sz="4400" dirty="0">
                <a:latin typeface="+mj-lt"/>
              </a:rPr>
              <a:t>Protect Yourself (Primary Prevention)</a:t>
            </a:r>
          </a:p>
        </p:txBody>
      </p:sp>
      <p:sp>
        <p:nvSpPr>
          <p:cNvPr id="3" name="Content Placeholder 2">
            <a:extLst>
              <a:ext uri="{FF2B5EF4-FFF2-40B4-BE49-F238E27FC236}">
                <a16:creationId xmlns:a16="http://schemas.microsoft.com/office/drawing/2014/main" id="{FDCD8D97-099F-40DC-9041-88C9B9142937}"/>
              </a:ext>
            </a:extLst>
          </p:cNvPr>
          <p:cNvSpPr>
            <a:spLocks noGrp="1"/>
          </p:cNvSpPr>
          <p:nvPr>
            <p:ph idx="1"/>
          </p:nvPr>
        </p:nvSpPr>
        <p:spPr>
          <a:xfrm>
            <a:off x="5303520" y="1904772"/>
            <a:ext cx="6245012" cy="4351338"/>
          </a:xfrm>
        </p:spPr>
        <p:txBody>
          <a:bodyPr vert="horz" lIns="91440" tIns="45720" rIns="91440" bIns="45720" rtlCol="0">
            <a:noAutofit/>
          </a:bodyPr>
          <a:lstStyle/>
          <a:p>
            <a:pPr marL="0" indent="0" defTabSz="914400">
              <a:buNone/>
            </a:pPr>
            <a:r>
              <a:rPr lang="en-US" sz="2400" dirty="0"/>
              <a:t>There is currently no vaccine to protect against COVID-19.  There is also no cure.</a:t>
            </a:r>
          </a:p>
          <a:p>
            <a:pPr marL="0" indent="0" defTabSz="914400">
              <a:buNone/>
            </a:pPr>
            <a:r>
              <a:rPr lang="en-US" sz="2400" dirty="0"/>
              <a:t>The best way to protect yourself is to avoid being exposed to the virus that causes COVID-19. • Stay home as much as possible and avoid close contact with others. </a:t>
            </a:r>
          </a:p>
          <a:p>
            <a:pPr marL="0" indent="0" defTabSz="914400">
              <a:buNone/>
            </a:pPr>
            <a:r>
              <a:rPr lang="en-US" sz="2400" dirty="0"/>
              <a:t>• Wear a mask that covers your nose and mouth in public settings. </a:t>
            </a:r>
          </a:p>
          <a:p>
            <a:pPr marL="0" indent="0" defTabSz="914400">
              <a:buNone/>
            </a:pPr>
            <a:r>
              <a:rPr lang="en-US" sz="2400" dirty="0"/>
              <a:t>• Clean and disinfect frequently touched surfaces. </a:t>
            </a:r>
          </a:p>
          <a:p>
            <a:pPr marL="0" indent="0" defTabSz="914400">
              <a:buNone/>
            </a:pPr>
            <a:r>
              <a:rPr lang="en-US" sz="2400" dirty="0"/>
              <a:t>• Wash your hands often with soap and water for at least 20 seconds, or use an </a:t>
            </a:r>
            <a:r>
              <a:rPr lang="en-US" sz="2400" dirty="0" err="1"/>
              <a:t>alcoholbased</a:t>
            </a:r>
            <a:r>
              <a:rPr lang="en-US" sz="2400" dirty="0"/>
              <a:t> hand sanitizer that contains at least 60% alcohol.</a:t>
            </a:r>
          </a:p>
        </p:txBody>
      </p:sp>
      <p:sp>
        <p:nvSpPr>
          <p:cNvPr id="5" name="TextBox 4">
            <a:extLst>
              <a:ext uri="{FF2B5EF4-FFF2-40B4-BE49-F238E27FC236}">
                <a16:creationId xmlns:a16="http://schemas.microsoft.com/office/drawing/2014/main" id="{78048BFC-187F-4DCC-8DB4-019D32730629}"/>
              </a:ext>
            </a:extLst>
          </p:cNvPr>
          <p:cNvSpPr txBox="1"/>
          <p:nvPr/>
        </p:nvSpPr>
        <p:spPr>
          <a:xfrm>
            <a:off x="182880" y="6156133"/>
            <a:ext cx="4936741" cy="646331"/>
          </a:xfrm>
          <a:prstGeom prst="rect">
            <a:avLst/>
          </a:prstGeom>
          <a:noFill/>
        </p:spPr>
        <p:txBody>
          <a:bodyPr wrap="square">
            <a:spAutoFit/>
          </a:bodyPr>
          <a:lstStyle/>
          <a:p>
            <a:pPr marL="0" indent="0" defTabSz="914400">
              <a:spcAft>
                <a:spcPts val="600"/>
              </a:spcAft>
              <a:buNone/>
            </a:pPr>
            <a:r>
              <a:rPr lang="en-US" dirty="0"/>
              <a:t>https://www.cdc.gov/coronavirus/2019-ncov/downloads/2019-ncov-factsheet.pdf</a:t>
            </a:r>
          </a:p>
        </p:txBody>
      </p:sp>
      <p:pic>
        <p:nvPicPr>
          <p:cNvPr id="9" name="Audio 8">
            <a:hlinkClick r:id="" action="ppaction://media"/>
            <a:extLst>
              <a:ext uri="{FF2B5EF4-FFF2-40B4-BE49-F238E27FC236}">
                <a16:creationId xmlns:a16="http://schemas.microsoft.com/office/drawing/2014/main" id="{A3C9564F-B4E8-4B22-9685-4F1D15281455}"/>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548760608"/>
      </p:ext>
    </p:extLst>
  </p:cSld>
  <p:clrMapOvr>
    <a:masterClrMapping/>
  </p:clrMapOvr>
  <mc:AlternateContent xmlns:mc="http://schemas.openxmlformats.org/markup-compatibility/2006">
    <mc:Choice xmlns:p14="http://schemas.microsoft.com/office/powerpoint/2010/main" Requires="p14">
      <p:transition spd="slow" p14:dur="2000" advTm="26496"/>
    </mc:Choice>
    <mc:Fallback>
      <p:transition spd="slow" advTm="264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025EFD5-738C-41B9-87FE-0C00E211BD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picture containing parking, meter, street, many&#10;&#10;Description automatically generated">
            <a:extLst>
              <a:ext uri="{FF2B5EF4-FFF2-40B4-BE49-F238E27FC236}">
                <a16:creationId xmlns:a16="http://schemas.microsoft.com/office/drawing/2014/main" id="{29F33AA3-E7A8-46D4-9E30-D4D5CFF70F2A}"/>
              </a:ext>
            </a:extLst>
          </p:cNvPr>
          <p:cNvPicPr>
            <a:picLocks noChangeAspect="1"/>
          </p:cNvPicPr>
          <p:nvPr/>
        </p:nvPicPr>
        <p:blipFill rotWithShape="1">
          <a:blip r:embed="rId5">
            <a:extLst>
              <a:ext uri="{28A0092B-C50C-407E-A947-70E740481C1C}">
                <a14:useLocalDpi xmlns:a14="http://schemas.microsoft.com/office/drawing/2010/main" val="0"/>
              </a:ext>
            </a:extLst>
          </a:blip>
          <a:srcRect l="7252" r="7060" b="2"/>
          <a:stretch/>
        </p:blipFill>
        <p:spPr>
          <a:xfrm>
            <a:off x="371060" y="702365"/>
            <a:ext cx="3722281" cy="4982818"/>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
        <p:nvSpPr>
          <p:cNvPr id="12" name="Arc 11">
            <a:extLst>
              <a:ext uri="{FF2B5EF4-FFF2-40B4-BE49-F238E27FC236}">
                <a16:creationId xmlns:a16="http://schemas.microsoft.com/office/drawing/2014/main" id="{835EF3DD-7D43-4A27-8967-A92FD8CC9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3531" y="407987"/>
            <a:ext cx="2987899" cy="2987899"/>
          </a:xfrm>
          <a:prstGeom prst="arc">
            <a:avLst>
              <a:gd name="adj1" fmla="val 16200000"/>
              <a:gd name="adj2" fmla="val 256372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07D30AA-930B-43F3-A51F-81526AE9600A}"/>
              </a:ext>
            </a:extLst>
          </p:cNvPr>
          <p:cNvSpPr>
            <a:spLocks noGrp="1"/>
          </p:cNvSpPr>
          <p:nvPr>
            <p:ph type="title"/>
          </p:nvPr>
        </p:nvSpPr>
        <p:spPr>
          <a:xfrm>
            <a:off x="4389120" y="444272"/>
            <a:ext cx="7159412" cy="1325563"/>
          </a:xfrm>
        </p:spPr>
        <p:txBody>
          <a:bodyPr vert="horz" lIns="91440" tIns="45720" rIns="91440" bIns="45720" rtlCol="0" anchor="ctr">
            <a:normAutofit/>
          </a:bodyPr>
          <a:lstStyle/>
          <a:p>
            <a:pPr defTabSz="914400"/>
            <a:r>
              <a:rPr lang="en-US" sz="3100" dirty="0">
                <a:latin typeface="+mj-lt"/>
              </a:rPr>
              <a:t>Avoid Crowded Places, Confined Places and Close Conversation</a:t>
            </a:r>
          </a:p>
        </p:txBody>
      </p:sp>
      <p:sp>
        <p:nvSpPr>
          <p:cNvPr id="3" name="Content Placeholder 2">
            <a:extLst>
              <a:ext uri="{FF2B5EF4-FFF2-40B4-BE49-F238E27FC236}">
                <a16:creationId xmlns:a16="http://schemas.microsoft.com/office/drawing/2014/main" id="{BDC91ECF-7F0C-4EC8-A53E-824EE2233B6F}"/>
              </a:ext>
            </a:extLst>
          </p:cNvPr>
          <p:cNvSpPr>
            <a:spLocks noGrp="1"/>
          </p:cNvSpPr>
          <p:nvPr>
            <p:ph idx="1"/>
          </p:nvPr>
        </p:nvSpPr>
        <p:spPr>
          <a:xfrm>
            <a:off x="4206240" y="1904772"/>
            <a:ext cx="7342292" cy="4351338"/>
          </a:xfrm>
        </p:spPr>
        <p:txBody>
          <a:bodyPr vert="horz" lIns="91440" tIns="45720" rIns="91440" bIns="45720" rtlCol="0">
            <a:normAutofit/>
          </a:bodyPr>
          <a:lstStyle/>
          <a:p>
            <a:pPr indent="-228600" defTabSz="914400"/>
            <a:r>
              <a:rPr lang="en-US" sz="2400" dirty="0"/>
              <a:t>Buy groceries and medicine, go to the doctor, and complete banking activities online when possible. </a:t>
            </a:r>
          </a:p>
          <a:p>
            <a:pPr marL="0" indent="-228600" defTabSz="914400"/>
            <a:r>
              <a:rPr lang="en-US" sz="2400" dirty="0"/>
              <a:t>If you must go in person, stay at least 6 feet away from others and disinfect items you must touch. </a:t>
            </a:r>
          </a:p>
          <a:p>
            <a:pPr marL="0" indent="-228600" defTabSz="914400"/>
            <a:r>
              <a:rPr lang="en-US" sz="2400" dirty="0"/>
              <a:t>Get deliveries and takeout, and limit in-person contact as much as possible.</a:t>
            </a:r>
          </a:p>
          <a:p>
            <a:pPr indent="-228600" defTabSz="914400"/>
            <a:r>
              <a:rPr lang="en-US" sz="2400" dirty="0"/>
              <a:t>Everyone is at risk of getting COVID-19.</a:t>
            </a:r>
          </a:p>
          <a:p>
            <a:pPr marL="0" indent="-228600" defTabSz="914400"/>
            <a:r>
              <a:rPr lang="en-US" sz="2400" dirty="0"/>
              <a:t>Older adults and people of any age who have serious underlying medical conditions may be at higher risk for more severe illness. (It is better for them to stay home)</a:t>
            </a:r>
          </a:p>
        </p:txBody>
      </p:sp>
      <p:sp>
        <p:nvSpPr>
          <p:cNvPr id="6" name="TextBox 5">
            <a:extLst>
              <a:ext uri="{FF2B5EF4-FFF2-40B4-BE49-F238E27FC236}">
                <a16:creationId xmlns:a16="http://schemas.microsoft.com/office/drawing/2014/main" id="{A3A7FED0-D8F9-4150-B924-BA2C277BAB3A}"/>
              </a:ext>
            </a:extLst>
          </p:cNvPr>
          <p:cNvSpPr txBox="1"/>
          <p:nvPr/>
        </p:nvSpPr>
        <p:spPr>
          <a:xfrm>
            <a:off x="182880" y="6156133"/>
            <a:ext cx="4936741" cy="646331"/>
          </a:xfrm>
          <a:prstGeom prst="rect">
            <a:avLst/>
          </a:prstGeom>
          <a:noFill/>
        </p:spPr>
        <p:txBody>
          <a:bodyPr wrap="square">
            <a:spAutoFit/>
          </a:bodyPr>
          <a:lstStyle/>
          <a:p>
            <a:pPr marL="0" indent="0" defTabSz="914400">
              <a:spcAft>
                <a:spcPts val="600"/>
              </a:spcAft>
              <a:buNone/>
            </a:pPr>
            <a:r>
              <a:rPr lang="en-US" dirty="0"/>
              <a:t>https://www.cdc.gov/coronavirus/2019-ncov/downloads/2019-ncov-factsheet.pdf</a:t>
            </a:r>
          </a:p>
        </p:txBody>
      </p:sp>
      <p:pic>
        <p:nvPicPr>
          <p:cNvPr id="4" name="Audio 3">
            <a:hlinkClick r:id="" action="ppaction://media"/>
            <a:extLst>
              <a:ext uri="{FF2B5EF4-FFF2-40B4-BE49-F238E27FC236}">
                <a16:creationId xmlns:a16="http://schemas.microsoft.com/office/drawing/2014/main" id="{E60E107F-6C06-46DA-B406-D35B804AF3C4}"/>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2759629704"/>
      </p:ext>
    </p:extLst>
  </p:cSld>
  <p:clrMapOvr>
    <a:masterClrMapping/>
  </p:clrMapOvr>
  <mc:AlternateContent xmlns:mc="http://schemas.openxmlformats.org/markup-compatibility/2006">
    <mc:Choice xmlns:p14="http://schemas.microsoft.com/office/powerpoint/2010/main" Requires="p14">
      <p:transition spd="slow" p14:dur="2000" advTm="6753"/>
    </mc:Choice>
    <mc:Fallback>
      <p:transition spd="slow" advTm="67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4240D-0245-402E-BC20-A8D9B0BAAD2B}"/>
              </a:ext>
            </a:extLst>
          </p:cNvPr>
          <p:cNvSpPr>
            <a:spLocks noGrp="1"/>
          </p:cNvSpPr>
          <p:nvPr>
            <p:ph type="title"/>
          </p:nvPr>
        </p:nvSpPr>
        <p:spPr>
          <a:xfrm>
            <a:off x="636104" y="242243"/>
            <a:ext cx="10205875" cy="1223700"/>
          </a:xfrm>
        </p:spPr>
        <p:txBody>
          <a:bodyPr>
            <a:normAutofit/>
          </a:bodyPr>
          <a:lstStyle/>
          <a:p>
            <a:r>
              <a:rPr lang="en-US" sz="3200" dirty="0">
                <a:solidFill>
                  <a:srgbClr val="002060"/>
                </a:solidFill>
              </a:rPr>
              <a:t>If you are sick:</a:t>
            </a:r>
          </a:p>
        </p:txBody>
      </p:sp>
      <p:sp>
        <p:nvSpPr>
          <p:cNvPr id="3" name="Content Placeholder 2">
            <a:extLst>
              <a:ext uri="{FF2B5EF4-FFF2-40B4-BE49-F238E27FC236}">
                <a16:creationId xmlns:a16="http://schemas.microsoft.com/office/drawing/2014/main" id="{8C6E5AFD-7FE4-4E75-9B96-913304635291}"/>
              </a:ext>
            </a:extLst>
          </p:cNvPr>
          <p:cNvSpPr>
            <a:spLocks noGrp="1"/>
          </p:cNvSpPr>
          <p:nvPr>
            <p:ph idx="1"/>
          </p:nvPr>
        </p:nvSpPr>
        <p:spPr>
          <a:xfrm>
            <a:off x="333831" y="1827627"/>
            <a:ext cx="8359596" cy="4351338"/>
          </a:xfrm>
        </p:spPr>
        <p:txBody>
          <a:bodyPr>
            <a:normAutofit/>
          </a:bodyPr>
          <a:lstStyle/>
          <a:p>
            <a:r>
              <a:rPr lang="en-US" sz="2400" dirty="0"/>
              <a:t>Stay home if you are sick, except to get medical care. </a:t>
            </a:r>
          </a:p>
          <a:p>
            <a:pPr marL="0" indent="0">
              <a:buNone/>
            </a:pPr>
            <a:endParaRPr lang="en-US" sz="2400" dirty="0"/>
          </a:p>
          <a:p>
            <a:r>
              <a:rPr lang="en-US" sz="2400" dirty="0"/>
              <a:t>Avoid public transportation, ride-sharing, or taxis. </a:t>
            </a:r>
          </a:p>
          <a:p>
            <a:pPr marL="0" indent="0">
              <a:buNone/>
            </a:pPr>
            <a:endParaRPr lang="en-US" sz="2400" dirty="0"/>
          </a:p>
          <a:p>
            <a:r>
              <a:rPr lang="en-US" sz="2400" dirty="0"/>
              <a:t>Separate yourself from other people and pets in your home. </a:t>
            </a:r>
          </a:p>
          <a:p>
            <a:pPr marL="0" indent="0">
              <a:buNone/>
            </a:pPr>
            <a:endParaRPr lang="en-US" sz="2400" dirty="0"/>
          </a:p>
          <a:p>
            <a:r>
              <a:rPr lang="en-US" sz="2400" dirty="0"/>
              <a:t>There is no specific treatment for COVID-19, but you can seek medical care to help relieve your symptoms. </a:t>
            </a:r>
          </a:p>
          <a:p>
            <a:pPr marL="0" indent="0">
              <a:buNone/>
            </a:pPr>
            <a:endParaRPr lang="en-US" sz="2400" dirty="0"/>
          </a:p>
          <a:p>
            <a:r>
              <a:rPr lang="en-US" sz="2400" dirty="0"/>
              <a:t>If you need medical attention, call ahead.</a:t>
            </a:r>
          </a:p>
        </p:txBody>
      </p:sp>
      <p:pic>
        <p:nvPicPr>
          <p:cNvPr id="5" name="Picture 4" descr="Graphical user interface, application&#10;&#10;Description automatically generated">
            <a:extLst>
              <a:ext uri="{FF2B5EF4-FFF2-40B4-BE49-F238E27FC236}">
                <a16:creationId xmlns:a16="http://schemas.microsoft.com/office/drawing/2014/main" id="{D4F0BD8D-610A-494F-B201-A4BE0007203F}"/>
              </a:ext>
            </a:extLst>
          </p:cNvPr>
          <p:cNvPicPr>
            <a:picLocks noChangeAspect="1"/>
          </p:cNvPicPr>
          <p:nvPr/>
        </p:nvPicPr>
        <p:blipFill>
          <a:blip r:embed="rId5"/>
          <a:stretch>
            <a:fillRect/>
          </a:stretch>
        </p:blipFill>
        <p:spPr>
          <a:xfrm>
            <a:off x="8878957" y="2273301"/>
            <a:ext cx="2858052" cy="3459990"/>
          </a:xfrm>
          <a:prstGeom prst="ellipse">
            <a:avLst/>
          </a:prstGeom>
          <a:ln>
            <a:noFill/>
          </a:ln>
          <a:effectLst>
            <a:softEdge rad="112500"/>
          </a:effectLst>
        </p:spPr>
      </p:pic>
      <p:pic>
        <p:nvPicPr>
          <p:cNvPr id="6" name="Audio 5">
            <a:hlinkClick r:id="" action="ppaction://media"/>
            <a:extLst>
              <a:ext uri="{FF2B5EF4-FFF2-40B4-BE49-F238E27FC236}">
                <a16:creationId xmlns:a16="http://schemas.microsoft.com/office/drawing/2014/main" id="{2031B582-5A6F-42B7-9FBB-6BBED5D36CDE}"/>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1605192083"/>
      </p:ext>
    </p:extLst>
  </p:cSld>
  <p:clrMapOvr>
    <a:masterClrMapping/>
  </p:clrMapOvr>
  <mc:AlternateContent xmlns:mc="http://schemas.openxmlformats.org/markup-compatibility/2006">
    <mc:Choice xmlns:p14="http://schemas.microsoft.com/office/powerpoint/2010/main" Requires="p14">
      <p:transition spd="slow" p14:dur="2000" advTm="27488"/>
    </mc:Choice>
    <mc:Fallback>
      <p:transition spd="slow" advTm="274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65D8E744-1835-446E-A3C9-2FBE758B0C2F}"/>
              </a:ext>
            </a:extLst>
          </p:cNvPr>
          <p:cNvSpPr>
            <a:spLocks noGrp="1"/>
          </p:cNvSpPr>
          <p:nvPr>
            <p:ph type="title"/>
          </p:nvPr>
        </p:nvSpPr>
        <p:spPr>
          <a:xfrm>
            <a:off x="777240" y="731519"/>
            <a:ext cx="2845191" cy="3237579"/>
          </a:xfrm>
        </p:spPr>
        <p:txBody>
          <a:bodyPr>
            <a:normAutofit fontScale="90000"/>
          </a:bodyPr>
          <a:lstStyle/>
          <a:p>
            <a:pPr>
              <a:spcAft>
                <a:spcPts val="600"/>
              </a:spcAft>
            </a:pPr>
            <a:r>
              <a:rPr lang="en-US" sz="2400" b="1" i="0" dirty="0">
                <a:solidFill>
                  <a:schemeClr val="bg1"/>
                </a:solidFill>
                <a:effectLst/>
                <a:latin typeface="Roboto" panose="02000000000000000000" pitchFamily="2" charset="0"/>
              </a:rPr>
              <a:t>Community empowerment is crucial to guide, advise and help Malaysians combat Covid-19 </a:t>
            </a:r>
            <a:br>
              <a:rPr lang="en-US" sz="2400" b="1" i="0" dirty="0">
                <a:solidFill>
                  <a:schemeClr val="bg1"/>
                </a:solidFill>
                <a:effectLst/>
                <a:latin typeface="Roboto" panose="02000000000000000000" pitchFamily="2" charset="0"/>
              </a:rPr>
            </a:br>
            <a:br>
              <a:rPr lang="en-US" sz="2400" b="1" i="0" dirty="0">
                <a:solidFill>
                  <a:schemeClr val="bg1"/>
                </a:solidFill>
                <a:effectLst/>
                <a:latin typeface="Roboto" panose="02000000000000000000" pitchFamily="2" charset="0"/>
              </a:rPr>
            </a:br>
            <a:r>
              <a:rPr lang="en-US" sz="1800" dirty="0">
                <a:solidFill>
                  <a:schemeClr val="bg1"/>
                </a:solidFill>
                <a:latin typeface="Roboto" panose="02000000000000000000" pitchFamily="2" charset="0"/>
              </a:rPr>
              <a:t>(Tan Sri Lee Lam </a:t>
            </a:r>
            <a:r>
              <a:rPr lang="en-US" sz="1800" dirty="0" err="1">
                <a:solidFill>
                  <a:schemeClr val="bg1"/>
                </a:solidFill>
                <a:latin typeface="Roboto" panose="02000000000000000000" pitchFamily="2" charset="0"/>
              </a:rPr>
              <a:t>Thye</a:t>
            </a:r>
            <a:r>
              <a:rPr lang="en-US" sz="1800" dirty="0">
                <a:solidFill>
                  <a:schemeClr val="bg1"/>
                </a:solidFill>
                <a:latin typeface="Roboto" panose="02000000000000000000" pitchFamily="2" charset="0"/>
              </a:rPr>
              <a:t>, </a:t>
            </a:r>
            <a:r>
              <a:rPr lang="en-US" sz="1800" b="0" i="0" dirty="0">
                <a:solidFill>
                  <a:schemeClr val="bg1"/>
                </a:solidFill>
                <a:effectLst/>
                <a:latin typeface="Roboto" panose="02000000000000000000" pitchFamily="2" charset="0"/>
              </a:rPr>
              <a:t>Alliance for Safe Community chairman NST Dec 13 2020)</a:t>
            </a:r>
            <a:br>
              <a:rPr lang="en-US" sz="2800" b="0" i="0" dirty="0">
                <a:solidFill>
                  <a:schemeClr val="accent2">
                    <a:lumMod val="75000"/>
                  </a:schemeClr>
                </a:solidFill>
                <a:effectLst/>
                <a:latin typeface="Roboto" panose="02000000000000000000" pitchFamily="2" charset="0"/>
              </a:rPr>
            </a:br>
            <a:endParaRPr lang="en-US" sz="3500" dirty="0">
              <a:solidFill>
                <a:srgbClr val="FFFFFF"/>
              </a:solidFill>
            </a:endParaRPr>
          </a:p>
        </p:txBody>
      </p:sp>
      <p:sp>
        <p:nvSpPr>
          <p:cNvPr id="16" name="Rectangle 15">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8" name="Rectangle 17">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96F9953-AA8E-460C-A489-50828BF42CA2}"/>
              </a:ext>
            </a:extLst>
          </p:cNvPr>
          <p:cNvSpPr>
            <a:spLocks noGrp="1"/>
          </p:cNvSpPr>
          <p:nvPr>
            <p:ph idx="1"/>
          </p:nvPr>
        </p:nvSpPr>
        <p:spPr>
          <a:xfrm>
            <a:off x="4044603" y="457200"/>
            <a:ext cx="7681053" cy="6076122"/>
          </a:xfrm>
        </p:spPr>
        <p:txBody>
          <a:bodyPr anchor="ctr">
            <a:normAutofit/>
          </a:bodyPr>
          <a:lstStyle/>
          <a:p>
            <a:pPr marL="0" indent="0">
              <a:buNone/>
            </a:pPr>
            <a:r>
              <a:rPr lang="en-US" sz="2000" dirty="0">
                <a:latin typeface="Roboto" panose="02000000000000000000" pitchFamily="2" charset="0"/>
              </a:rPr>
              <a:t>D</a:t>
            </a:r>
            <a:r>
              <a:rPr lang="en-US" sz="2000" b="0" i="0" dirty="0">
                <a:effectLst/>
                <a:latin typeface="Roboto" panose="02000000000000000000" pitchFamily="2" charset="0"/>
              </a:rPr>
              <a:t>efined as </a:t>
            </a:r>
            <a:r>
              <a:rPr lang="en-US" sz="2000" b="1" i="0" dirty="0">
                <a:solidFill>
                  <a:srgbClr val="00B050"/>
                </a:solidFill>
                <a:effectLst/>
                <a:latin typeface="Roboto" panose="02000000000000000000" pitchFamily="2" charset="0"/>
              </a:rPr>
              <a:t>freedom and authority entrusted to members of a community to be proactive to pursue their vision and mission to make their community free from unwanted accidents, diseases, injuries or deaths.</a:t>
            </a:r>
            <a:endParaRPr lang="en-US" sz="2000" b="1" dirty="0">
              <a:solidFill>
                <a:srgbClr val="00B050"/>
              </a:solidFill>
              <a:latin typeface="Roboto" panose="02000000000000000000" pitchFamily="2" charset="0"/>
            </a:endParaRPr>
          </a:p>
          <a:p>
            <a:pPr marL="0" indent="0">
              <a:buNone/>
            </a:pPr>
            <a:r>
              <a:rPr lang="en-US" sz="2000" b="0" i="0" dirty="0">
                <a:effectLst/>
                <a:latin typeface="Roboto" panose="02000000000000000000" pitchFamily="2" charset="0"/>
              </a:rPr>
              <a:t>"When everyone in the community shares responsibility for safety and health, the community is assured of its </a:t>
            </a:r>
            <a:r>
              <a:rPr lang="en-US" sz="2000" b="0" i="0" dirty="0">
                <a:solidFill>
                  <a:srgbClr val="FF0000"/>
                </a:solidFill>
                <a:effectLst/>
                <a:latin typeface="Roboto" panose="02000000000000000000" pitchFamily="2" charset="0"/>
              </a:rPr>
              <a:t>best protection</a:t>
            </a:r>
            <a:r>
              <a:rPr lang="en-US" sz="2000" b="0" i="0" dirty="0">
                <a:effectLst/>
                <a:latin typeface="Roboto" panose="02000000000000000000" pitchFamily="2" charset="0"/>
              </a:rPr>
              <a:t>.</a:t>
            </a:r>
          </a:p>
          <a:p>
            <a:pPr marL="0" indent="0">
              <a:buNone/>
            </a:pPr>
            <a:r>
              <a:rPr lang="en-US" sz="2000" dirty="0">
                <a:latin typeface="Roboto" panose="02000000000000000000" pitchFamily="2" charset="0"/>
              </a:rPr>
              <a:t>S</a:t>
            </a:r>
            <a:r>
              <a:rPr lang="en-US" sz="2000" b="0" i="0" dirty="0">
                <a:effectLst/>
                <a:latin typeface="Roboto" panose="02000000000000000000" pitchFamily="2" charset="0"/>
              </a:rPr>
              <a:t>afety must be accepted as a cherished personal value which must be practiced in all aspects of our lives, whether at the workplace, on the road, in the home, in our schools, in sports and recreation."</a:t>
            </a:r>
          </a:p>
          <a:p>
            <a:pPr marL="0" indent="0">
              <a:buNone/>
            </a:pPr>
            <a:r>
              <a:rPr lang="en-US" sz="2000" b="0" i="0" dirty="0">
                <a:effectLst/>
                <a:latin typeface="Roboto" panose="02000000000000000000" pitchFamily="2" charset="0"/>
              </a:rPr>
              <a:t>The real impact of diseases such as Covid-19 is better understood by the unfortunate victims and their family members</a:t>
            </a:r>
            <a:r>
              <a:rPr lang="en-US" sz="2000" dirty="0">
                <a:latin typeface="Roboto" panose="02000000000000000000" pitchFamily="2" charset="0"/>
              </a:rPr>
              <a:t>, those who</a:t>
            </a:r>
            <a:r>
              <a:rPr lang="en-US" sz="2000" b="0" i="0" dirty="0">
                <a:effectLst/>
                <a:latin typeface="Roboto" panose="02000000000000000000" pitchFamily="2" charset="0"/>
              </a:rPr>
              <a:t> have lost their loved ones, their lives will never be the same again.</a:t>
            </a:r>
          </a:p>
          <a:p>
            <a:pPr marL="0" indent="0">
              <a:buNone/>
            </a:pPr>
            <a:r>
              <a:rPr lang="en-US" sz="2000" dirty="0">
                <a:solidFill>
                  <a:schemeClr val="accent2">
                    <a:lumMod val="75000"/>
                  </a:schemeClr>
                </a:solidFill>
                <a:latin typeface="Roboto" panose="02000000000000000000" pitchFamily="2" charset="0"/>
              </a:rPr>
              <a:t>C</a:t>
            </a:r>
            <a:r>
              <a:rPr lang="en-US" sz="2000" b="0" i="0" dirty="0">
                <a:solidFill>
                  <a:schemeClr val="accent2">
                    <a:lumMod val="75000"/>
                  </a:schemeClr>
                </a:solidFill>
                <a:effectLst/>
                <a:latin typeface="Roboto" panose="02000000000000000000" pitchFamily="2" charset="0"/>
              </a:rPr>
              <a:t>hallenge - to impress upon everyone the real impact that Covid-19 has on human lives and the need for everything possible to be done for its prevention</a:t>
            </a:r>
          </a:p>
          <a:p>
            <a:pPr marL="0" indent="0">
              <a:buNone/>
            </a:pPr>
            <a:r>
              <a:rPr lang="en-US" sz="2000" b="1" dirty="0">
                <a:solidFill>
                  <a:srgbClr val="FF0000"/>
                </a:solidFill>
                <a:latin typeface="Roboto" panose="02000000000000000000" pitchFamily="2" charset="0"/>
              </a:rPr>
              <a:t>N</a:t>
            </a:r>
            <a:r>
              <a:rPr lang="en-US" sz="2000" b="1" i="0" dirty="0">
                <a:solidFill>
                  <a:srgbClr val="FF0000"/>
                </a:solidFill>
                <a:effectLst/>
                <a:latin typeface="Roboto" panose="02000000000000000000" pitchFamily="2" charset="0"/>
              </a:rPr>
              <a:t>o amount of effort by the health authorities and </a:t>
            </a:r>
            <a:r>
              <a:rPr lang="en-US" sz="2000" b="1" i="0" dirty="0" err="1">
                <a:solidFill>
                  <a:srgbClr val="FF0000"/>
                </a:solidFill>
                <a:effectLst/>
                <a:latin typeface="Roboto" panose="02000000000000000000" pitchFamily="2" charset="0"/>
              </a:rPr>
              <a:t>frontliners</a:t>
            </a:r>
            <a:r>
              <a:rPr lang="en-US" sz="2000" b="1" i="0" dirty="0">
                <a:solidFill>
                  <a:srgbClr val="FF0000"/>
                </a:solidFill>
                <a:effectLst/>
                <a:latin typeface="Roboto" panose="02000000000000000000" pitchFamily="2" charset="0"/>
              </a:rPr>
              <a:t> would be effective if the community is not prepared to empower itself to ensure the health and safety of its members.</a:t>
            </a:r>
          </a:p>
          <a:p>
            <a:pPr marL="0" indent="0">
              <a:buNone/>
            </a:pPr>
            <a:endParaRPr lang="en-US" sz="1600" dirty="0"/>
          </a:p>
        </p:txBody>
      </p:sp>
      <p:sp>
        <p:nvSpPr>
          <p:cNvPr id="10" name="TextBox 9">
            <a:extLst>
              <a:ext uri="{FF2B5EF4-FFF2-40B4-BE49-F238E27FC236}">
                <a16:creationId xmlns:a16="http://schemas.microsoft.com/office/drawing/2014/main" id="{0C54318D-3735-4D97-9005-530EE4C04C92}"/>
              </a:ext>
            </a:extLst>
          </p:cNvPr>
          <p:cNvSpPr txBox="1"/>
          <p:nvPr/>
        </p:nvSpPr>
        <p:spPr>
          <a:xfrm>
            <a:off x="774700" y="4532777"/>
            <a:ext cx="2657817" cy="1323439"/>
          </a:xfrm>
          <a:prstGeom prst="rect">
            <a:avLst/>
          </a:prstGeom>
          <a:noFill/>
        </p:spPr>
        <p:txBody>
          <a:bodyPr wrap="square" rtlCol="0">
            <a:spAutoFit/>
          </a:bodyPr>
          <a:lstStyle/>
          <a:p>
            <a:pPr algn="ctr"/>
            <a:r>
              <a:rPr lang="en-US" sz="2000" b="1" dirty="0">
                <a:solidFill>
                  <a:srgbClr val="FFFFFF"/>
                </a:solidFill>
              </a:rPr>
              <a:t>Community Empowerment &amp; </a:t>
            </a:r>
            <a:br>
              <a:rPr lang="en-US" sz="2000" b="1" dirty="0">
                <a:solidFill>
                  <a:srgbClr val="FFFFFF"/>
                </a:solidFill>
              </a:rPr>
            </a:br>
            <a:r>
              <a:rPr lang="en-US" sz="2000" b="1" dirty="0">
                <a:solidFill>
                  <a:srgbClr val="FFFFFF"/>
                </a:solidFill>
              </a:rPr>
              <a:t>Community Responsibility</a:t>
            </a:r>
            <a:endParaRPr lang="en-US" sz="2000" b="1" dirty="0"/>
          </a:p>
        </p:txBody>
      </p:sp>
      <p:pic>
        <p:nvPicPr>
          <p:cNvPr id="11" name="Audio 10">
            <a:hlinkClick r:id="" action="ppaction://media"/>
            <a:extLst>
              <a:ext uri="{FF2B5EF4-FFF2-40B4-BE49-F238E27FC236}">
                <a16:creationId xmlns:a16="http://schemas.microsoft.com/office/drawing/2014/main" id="{105CB042-04D6-47B2-9399-C9ECE66B5972}"/>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2987247215"/>
      </p:ext>
    </p:extLst>
  </p:cSld>
  <p:clrMapOvr>
    <a:masterClrMapping/>
  </p:clrMapOvr>
  <mc:AlternateContent xmlns:mc="http://schemas.openxmlformats.org/markup-compatibility/2006">
    <mc:Choice xmlns:p14="http://schemas.microsoft.com/office/powerpoint/2010/main" Requires="p14">
      <p:transition spd="slow" p14:dur="2000" advTm="45837"/>
    </mc:Choice>
    <mc:Fallback>
      <p:transition spd="slow" advTm="458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20EC60E-44A6-47CB-9AC4-9921B7F910B9}"/>
              </a:ext>
            </a:extLst>
          </p:cNvPr>
          <p:cNvSpPr>
            <a:spLocks noGrp="1"/>
          </p:cNvSpPr>
          <p:nvPr>
            <p:ph type="title"/>
          </p:nvPr>
        </p:nvSpPr>
        <p:spPr>
          <a:xfrm>
            <a:off x="686834" y="1153572"/>
            <a:ext cx="3200400" cy="5023391"/>
          </a:xfrm>
        </p:spPr>
        <p:txBody>
          <a:bodyPr>
            <a:normAutofit/>
          </a:bodyPr>
          <a:lstStyle/>
          <a:p>
            <a:r>
              <a:rPr lang="en-US" sz="2800" b="0" i="0" dirty="0">
                <a:solidFill>
                  <a:srgbClr val="FFFFFF"/>
                </a:solidFill>
                <a:effectLst/>
                <a:latin typeface="Roboto" panose="02000000000000000000" pitchFamily="2" charset="0"/>
              </a:rPr>
              <a:t>"Safety is for everyone.”</a:t>
            </a:r>
            <a:br>
              <a:rPr lang="en-US" sz="2800" b="0" i="0" dirty="0">
                <a:solidFill>
                  <a:srgbClr val="FFFFFF"/>
                </a:solidFill>
                <a:effectLst/>
                <a:latin typeface="Roboto" panose="02000000000000000000" pitchFamily="2" charset="0"/>
              </a:rPr>
            </a:br>
            <a:br>
              <a:rPr lang="en-US" sz="2800" b="0" i="0" dirty="0">
                <a:solidFill>
                  <a:srgbClr val="FFFFFF"/>
                </a:solidFill>
                <a:effectLst/>
                <a:latin typeface="Roboto" panose="02000000000000000000" pitchFamily="2" charset="0"/>
              </a:rPr>
            </a:br>
            <a:r>
              <a:rPr lang="en-US" sz="2800" b="0" i="0" dirty="0">
                <a:solidFill>
                  <a:srgbClr val="FFFFFF"/>
                </a:solidFill>
                <a:effectLst/>
                <a:latin typeface="Roboto" panose="02000000000000000000" pitchFamily="2" charset="0"/>
              </a:rPr>
              <a:t>“Preventing harm to yourself, your family, your friends and your community gives you greater peace of mind”</a:t>
            </a:r>
            <a:br>
              <a:rPr lang="en-US" sz="2800" b="0" i="0" dirty="0">
                <a:solidFill>
                  <a:srgbClr val="FFFFFF"/>
                </a:solidFill>
                <a:effectLst/>
                <a:latin typeface="Roboto" panose="02000000000000000000" pitchFamily="2" charset="0"/>
              </a:rPr>
            </a:br>
            <a:br>
              <a:rPr lang="en-US" sz="2800" b="0" i="0" dirty="0">
                <a:solidFill>
                  <a:srgbClr val="FFFFFF"/>
                </a:solidFill>
                <a:effectLst/>
                <a:latin typeface="Roboto" panose="02000000000000000000" pitchFamily="2" charset="0"/>
              </a:rPr>
            </a:br>
            <a:endParaRPr lang="en-US" sz="2800" dirty="0">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E4E139B9-E99D-4988-928D-F27D3F0C2D22}"/>
              </a:ext>
            </a:extLst>
          </p:cNvPr>
          <p:cNvSpPr>
            <a:spLocks noGrp="1"/>
          </p:cNvSpPr>
          <p:nvPr>
            <p:ph idx="1"/>
          </p:nvPr>
        </p:nvSpPr>
        <p:spPr>
          <a:xfrm>
            <a:off x="4447308" y="591344"/>
            <a:ext cx="6906491" cy="5585619"/>
          </a:xfrm>
        </p:spPr>
        <p:txBody>
          <a:bodyPr anchor="ctr">
            <a:normAutofit/>
          </a:bodyPr>
          <a:lstStyle/>
          <a:p>
            <a:r>
              <a:rPr lang="en-US" dirty="0">
                <a:latin typeface="Roboto" panose="02000000000000000000" pitchFamily="2" charset="0"/>
              </a:rPr>
              <a:t>F</a:t>
            </a:r>
            <a:r>
              <a:rPr lang="en-US" b="0" i="0" dirty="0">
                <a:effectLst/>
                <a:latin typeface="Roboto" panose="02000000000000000000" pitchFamily="2" charset="0"/>
              </a:rPr>
              <a:t>or safety to effectively encompass all aspects of life and reinforced as a shared value, lifestyle and attitude, it is vital there be involvement and participation by the community.</a:t>
            </a:r>
          </a:p>
          <a:p>
            <a:r>
              <a:rPr lang="en-US" dirty="0">
                <a:latin typeface="Roboto" panose="02000000000000000000" pitchFamily="2" charset="0"/>
              </a:rPr>
              <a:t>A</a:t>
            </a:r>
            <a:r>
              <a:rPr lang="en-US" b="0" i="0" dirty="0">
                <a:effectLst/>
                <a:latin typeface="Roboto" panose="02000000000000000000" pitchFamily="2" charset="0"/>
              </a:rPr>
              <a:t>chieved through community outreach educational programs jointly organized by various government agencies, professional bodies and </a:t>
            </a:r>
            <a:r>
              <a:rPr lang="en-US" dirty="0">
                <a:latin typeface="Roboto" panose="02000000000000000000" pitchFamily="2" charset="0"/>
              </a:rPr>
              <a:t>NGOs -</a:t>
            </a:r>
            <a:r>
              <a:rPr lang="en-US" b="0" i="0" dirty="0">
                <a:effectLst/>
                <a:latin typeface="Roboto" panose="02000000000000000000" pitchFamily="2" charset="0"/>
              </a:rPr>
              <a:t> targeted not just at the working population but the elderly, housewives, hawkers, shopkeepers and young children.</a:t>
            </a:r>
          </a:p>
          <a:p>
            <a:r>
              <a:rPr lang="en-US" dirty="0">
                <a:latin typeface="Roboto" panose="02000000000000000000" pitchFamily="2" charset="0"/>
              </a:rPr>
              <a:t>C</a:t>
            </a:r>
            <a:r>
              <a:rPr lang="en-US" b="0" i="0" dirty="0">
                <a:effectLst/>
                <a:latin typeface="Roboto" panose="02000000000000000000" pitchFamily="2" charset="0"/>
              </a:rPr>
              <a:t>ommunities in which there is a </a:t>
            </a:r>
            <a:r>
              <a:rPr lang="en-US" b="0" i="0" dirty="0">
                <a:solidFill>
                  <a:srgbClr val="FF0000"/>
                </a:solidFill>
                <a:effectLst/>
                <a:latin typeface="Roboto" panose="02000000000000000000" pitchFamily="2" charset="0"/>
              </a:rPr>
              <a:t>strong culture</a:t>
            </a:r>
            <a:r>
              <a:rPr lang="en-US" b="0" i="0" dirty="0">
                <a:effectLst/>
                <a:latin typeface="Roboto" panose="02000000000000000000" pitchFamily="2" charset="0"/>
              </a:rPr>
              <a:t>, members of the community would have </a:t>
            </a:r>
            <a:r>
              <a:rPr lang="en-US" b="0" i="0" dirty="0">
                <a:solidFill>
                  <a:srgbClr val="FF0000"/>
                </a:solidFill>
                <a:effectLst/>
                <a:latin typeface="Roboto" panose="02000000000000000000" pitchFamily="2" charset="0"/>
              </a:rPr>
              <a:t>high expectations on safety standards </a:t>
            </a:r>
            <a:r>
              <a:rPr lang="en-US" b="0" i="0" dirty="0">
                <a:effectLst/>
                <a:latin typeface="Roboto" panose="02000000000000000000" pitchFamily="2" charset="0"/>
              </a:rPr>
              <a:t>and low or zero tolerance of anything that poses a hazard to the community or to individuals.</a:t>
            </a:r>
          </a:p>
          <a:p>
            <a:endParaRPr lang="en-US" dirty="0"/>
          </a:p>
        </p:txBody>
      </p:sp>
      <p:pic>
        <p:nvPicPr>
          <p:cNvPr id="4" name="Audio 3">
            <a:hlinkClick r:id="" action="ppaction://media"/>
            <a:extLst>
              <a:ext uri="{FF2B5EF4-FFF2-40B4-BE49-F238E27FC236}">
                <a16:creationId xmlns:a16="http://schemas.microsoft.com/office/drawing/2014/main" id="{41BEF153-A90E-4B82-9F23-3C3DF96BCAE9}"/>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2015880290"/>
      </p:ext>
    </p:extLst>
  </p:cSld>
  <p:clrMapOvr>
    <a:masterClrMapping/>
  </p:clrMapOvr>
  <mc:AlternateContent xmlns:mc="http://schemas.openxmlformats.org/markup-compatibility/2006">
    <mc:Choice xmlns:p14="http://schemas.microsoft.com/office/powerpoint/2010/main" Requires="p14">
      <p:transition spd="slow" p14:dur="2000" advTm="49398"/>
    </mc:Choice>
    <mc:Fallback>
      <p:transition spd="slow" advTm="493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7">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9">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98199D-B6A5-4118-8468-04A93831B778}"/>
              </a:ext>
            </a:extLst>
          </p:cNvPr>
          <p:cNvSpPr>
            <a:spLocks noGrp="1"/>
          </p:cNvSpPr>
          <p:nvPr>
            <p:ph type="title"/>
          </p:nvPr>
        </p:nvSpPr>
        <p:spPr>
          <a:xfrm>
            <a:off x="1019608" y="614160"/>
            <a:ext cx="4304512" cy="5742189"/>
          </a:xfrm>
        </p:spPr>
        <p:txBody>
          <a:bodyPr anchor="ctr">
            <a:normAutofit/>
          </a:bodyPr>
          <a:lstStyle/>
          <a:p>
            <a:pPr marL="0" indent="0">
              <a:buNone/>
            </a:pPr>
            <a:br>
              <a:rPr lang="en-US" sz="1800" dirty="0">
                <a:solidFill>
                  <a:srgbClr val="FFFFFF"/>
                </a:solidFill>
              </a:rPr>
            </a:br>
            <a:r>
              <a:rPr lang="en-US" sz="2400" b="0" i="0" dirty="0">
                <a:solidFill>
                  <a:srgbClr val="FFFFFF"/>
                </a:solidFill>
                <a:effectLst/>
                <a:latin typeface="font_1"/>
              </a:rPr>
              <a:t>MCO negative implications: 1.</a:t>
            </a:r>
            <a:r>
              <a:rPr lang="en-US" sz="2400" dirty="0">
                <a:solidFill>
                  <a:srgbClr val="FFFFFF"/>
                </a:solidFill>
                <a:latin typeface="font_1"/>
              </a:rPr>
              <a:t>E</a:t>
            </a:r>
            <a:r>
              <a:rPr lang="en-US" sz="2400" b="0" i="0" dirty="0">
                <a:solidFill>
                  <a:srgbClr val="FFFFFF"/>
                </a:solidFill>
                <a:effectLst/>
                <a:latin typeface="font_1"/>
              </a:rPr>
              <a:t>conomy shrank by 3.4 per cent in the fourth quarter or contracted 5.6 per cent in the entire economic year of 2020.</a:t>
            </a:r>
            <a:br>
              <a:rPr lang="en-US" sz="2400" b="0" i="0" dirty="0">
                <a:solidFill>
                  <a:srgbClr val="FFFFFF"/>
                </a:solidFill>
                <a:effectLst/>
                <a:latin typeface="font_1"/>
              </a:rPr>
            </a:br>
            <a:r>
              <a:rPr lang="en-US" sz="2400" b="0" i="0" dirty="0">
                <a:solidFill>
                  <a:srgbClr val="FFFFFF"/>
                </a:solidFill>
                <a:effectLst/>
                <a:latin typeface="font_1"/>
              </a:rPr>
              <a:t>2. National Statistics Dept. data : over 772,000 individuals were unemployed, bringing the national unemployment rate in December 2020 last year to 4.8 per cent.</a:t>
            </a:r>
            <a:br>
              <a:rPr lang="en-US" sz="2400" b="0" i="0" dirty="0">
                <a:solidFill>
                  <a:srgbClr val="FFFFFF"/>
                </a:solidFill>
                <a:effectLst/>
                <a:latin typeface="font_1"/>
              </a:rPr>
            </a:br>
            <a:endParaRPr lang="en-US" sz="2400" dirty="0">
              <a:solidFill>
                <a:srgbClr val="FFFFFF"/>
              </a:solidFill>
            </a:endParaRPr>
          </a:p>
        </p:txBody>
      </p:sp>
      <p:sp>
        <p:nvSpPr>
          <p:cNvPr id="1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14"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C6566439-3996-41B3-9C40-7B67FA05DB1F}"/>
              </a:ext>
            </a:extLst>
          </p:cNvPr>
          <p:cNvSpPr>
            <a:spLocks noGrp="1"/>
          </p:cNvSpPr>
          <p:nvPr>
            <p:ph idx="1"/>
          </p:nvPr>
        </p:nvSpPr>
        <p:spPr>
          <a:xfrm>
            <a:off x="6297233" y="518400"/>
            <a:ext cx="4771607" cy="6107687"/>
          </a:xfrm>
        </p:spPr>
        <p:txBody>
          <a:bodyPr anchor="ctr">
            <a:normAutofit/>
          </a:bodyPr>
          <a:lstStyle/>
          <a:p>
            <a:pPr marL="0" indent="0">
              <a:buNone/>
            </a:pPr>
            <a:r>
              <a:rPr lang="en-US" sz="2000" dirty="0">
                <a:solidFill>
                  <a:schemeClr val="tx1">
                    <a:alpha val="80000"/>
                  </a:schemeClr>
                </a:solidFill>
              </a:rPr>
              <a:t>EXIT POLICY needs Community Involvement</a:t>
            </a:r>
            <a:endParaRPr lang="en-US" sz="2000" b="0" i="0" dirty="0">
              <a:solidFill>
                <a:schemeClr val="tx1">
                  <a:alpha val="80000"/>
                </a:schemeClr>
              </a:solidFill>
              <a:effectLst/>
              <a:latin typeface="font_1"/>
            </a:endParaRPr>
          </a:p>
          <a:p>
            <a:r>
              <a:rPr lang="en-US" sz="2000" b="0" i="0" dirty="0">
                <a:solidFill>
                  <a:schemeClr val="tx1">
                    <a:alpha val="80000"/>
                  </a:schemeClr>
                </a:solidFill>
                <a:effectLst/>
                <a:latin typeface="font_1"/>
              </a:rPr>
              <a:t>The exit policy emphasizes on efforts to educate (wearing face masks, maintaining physical distancing and personal hygiene) and </a:t>
            </a:r>
            <a:r>
              <a:rPr lang="en-US" sz="2000" dirty="0">
                <a:solidFill>
                  <a:schemeClr val="tx1">
                    <a:alpha val="80000"/>
                  </a:schemeClr>
                </a:solidFill>
                <a:latin typeface="font_1"/>
              </a:rPr>
              <a:t>increase public awareness and compliance with the new norm </a:t>
            </a:r>
            <a:r>
              <a:rPr lang="en-US" sz="2000" b="0" i="0" dirty="0">
                <a:solidFill>
                  <a:schemeClr val="tx1">
                    <a:alpha val="80000"/>
                  </a:schemeClr>
                </a:solidFill>
                <a:effectLst/>
                <a:latin typeface="font_1"/>
              </a:rPr>
              <a:t>and SOPs to curb the pandemic </a:t>
            </a:r>
          </a:p>
          <a:p>
            <a:pPr marL="0" indent="0">
              <a:buNone/>
            </a:pPr>
            <a:r>
              <a:rPr lang="en-US" sz="2000" dirty="0">
                <a:solidFill>
                  <a:schemeClr val="tx1">
                    <a:alpha val="80000"/>
                  </a:schemeClr>
                </a:solidFill>
                <a:latin typeface="font_1"/>
              </a:rPr>
              <a:t>(</a:t>
            </a:r>
            <a:r>
              <a:rPr lang="en-US" sz="2000" b="0" i="0" dirty="0">
                <a:solidFill>
                  <a:schemeClr val="tx1">
                    <a:alpha val="80000"/>
                  </a:schemeClr>
                </a:solidFill>
                <a:effectLst/>
                <a:latin typeface="font_1"/>
              </a:rPr>
              <a:t>government playing only a role in terms of law enforcement and monitoring of SOP compliance)</a:t>
            </a:r>
          </a:p>
          <a:p>
            <a:r>
              <a:rPr lang="en-US" sz="2000" dirty="0">
                <a:solidFill>
                  <a:schemeClr val="tx1">
                    <a:alpha val="80000"/>
                  </a:schemeClr>
                </a:solidFill>
                <a:latin typeface="font_1"/>
              </a:rPr>
              <a:t>E</a:t>
            </a:r>
            <a:r>
              <a:rPr lang="en-US" sz="2000" b="0" i="0" dirty="0">
                <a:solidFill>
                  <a:schemeClr val="tx1">
                    <a:alpha val="80000"/>
                  </a:schemeClr>
                </a:solidFill>
                <a:effectLst/>
                <a:latin typeface="font_1"/>
              </a:rPr>
              <a:t>very individual, family, community and the economic sector will be empowered to voluntarily take care of each other</a:t>
            </a:r>
          </a:p>
          <a:p>
            <a:pPr marL="0" indent="0">
              <a:buNone/>
            </a:pPr>
            <a:r>
              <a:rPr lang="en-US" sz="2000" dirty="0">
                <a:solidFill>
                  <a:schemeClr val="tx1">
                    <a:alpha val="80000"/>
                  </a:schemeClr>
                </a:solidFill>
                <a:latin typeface="font_1"/>
              </a:rPr>
              <a:t>(</a:t>
            </a:r>
            <a:r>
              <a:rPr lang="en-US" sz="2000" b="0" i="0" dirty="0">
                <a:solidFill>
                  <a:schemeClr val="tx1">
                    <a:alpha val="80000"/>
                  </a:schemeClr>
                </a:solidFill>
                <a:effectLst/>
                <a:latin typeface="font_1"/>
              </a:rPr>
              <a:t> government strives on reviving the economy, luring foreign investors, creating jobs, ensuring public access to the vaccine and safeguarding national borders)</a:t>
            </a:r>
          </a:p>
          <a:p>
            <a:endParaRPr lang="en-US" sz="2000" dirty="0">
              <a:solidFill>
                <a:schemeClr val="tx1">
                  <a:alpha val="80000"/>
                </a:schemeClr>
              </a:solidFill>
            </a:endParaRPr>
          </a:p>
        </p:txBody>
      </p:sp>
      <p:sp>
        <p:nvSpPr>
          <p:cNvPr id="21"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pic>
        <p:nvPicPr>
          <p:cNvPr id="4" name="Audio 3">
            <a:hlinkClick r:id="" action="ppaction://media"/>
            <a:extLst>
              <a:ext uri="{FF2B5EF4-FFF2-40B4-BE49-F238E27FC236}">
                <a16:creationId xmlns:a16="http://schemas.microsoft.com/office/drawing/2014/main" id="{78DF0139-B237-4D9C-ABCD-059E6A40BEB9}"/>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466924294"/>
      </p:ext>
    </p:extLst>
  </p:cSld>
  <p:clrMapOvr>
    <a:masterClrMapping/>
  </p:clrMapOvr>
  <mc:AlternateContent xmlns:mc="http://schemas.openxmlformats.org/markup-compatibility/2006">
    <mc:Choice xmlns:p14="http://schemas.microsoft.com/office/powerpoint/2010/main" Requires="p14">
      <p:transition spd="slow" p14:dur="2000" advTm="52806"/>
    </mc:Choice>
    <mc:Fallback>
      <p:transition spd="slow" advTm="528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164E25-2AED-455C-8D0F-26C446D301E6}"/>
              </a:ext>
            </a:extLst>
          </p:cNvPr>
          <p:cNvSpPr>
            <a:spLocks noGrp="1"/>
          </p:cNvSpPr>
          <p:nvPr>
            <p:ph type="title"/>
          </p:nvPr>
        </p:nvSpPr>
        <p:spPr>
          <a:xfrm>
            <a:off x="838200" y="963877"/>
            <a:ext cx="3494362" cy="4930246"/>
          </a:xfrm>
        </p:spPr>
        <p:txBody>
          <a:bodyPr>
            <a:normAutofit/>
          </a:bodyPr>
          <a:lstStyle/>
          <a:p>
            <a:pPr algn="r"/>
            <a:r>
              <a:rPr lang="en-US">
                <a:solidFill>
                  <a:schemeClr val="accent1"/>
                </a:solidFill>
              </a:rPr>
              <a:t>Our People Are Compliant</a:t>
            </a:r>
            <a:r>
              <a:rPr lang="en-US">
                <a:solidFill>
                  <a:schemeClr val="accent1"/>
                </a:solidFill>
                <a:latin typeface="font_1"/>
              </a:rPr>
              <a:t>: L</a:t>
            </a:r>
            <a:r>
              <a:rPr lang="en-US" b="0" i="0">
                <a:solidFill>
                  <a:schemeClr val="accent1"/>
                </a:solidFill>
                <a:effectLst/>
                <a:latin typeface="font_1"/>
              </a:rPr>
              <a:t>evel of people’s compliance with the SOP is quite high 98.5%...only 1.5% is still flouting</a:t>
            </a:r>
            <a:endParaRPr lang="en-US">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6513FD5-81F5-49CD-B296-89C94B79722C}"/>
              </a:ext>
            </a:extLst>
          </p:cNvPr>
          <p:cNvSpPr>
            <a:spLocks noGrp="1"/>
          </p:cNvSpPr>
          <p:nvPr>
            <p:ph idx="1"/>
          </p:nvPr>
        </p:nvSpPr>
        <p:spPr>
          <a:xfrm>
            <a:off x="4837060" y="562708"/>
            <a:ext cx="6881326" cy="5975252"/>
          </a:xfrm>
        </p:spPr>
        <p:txBody>
          <a:bodyPr anchor="ctr">
            <a:normAutofit/>
          </a:bodyPr>
          <a:lstStyle/>
          <a:p>
            <a:pPr marL="0" indent="0">
              <a:buNone/>
            </a:pPr>
            <a:r>
              <a:rPr lang="en-US" sz="2400" b="0" i="0" dirty="0">
                <a:effectLst/>
                <a:latin typeface="font_1"/>
              </a:rPr>
              <a:t>The virus is already in the community. There are over 50,000 active cases. Important to </a:t>
            </a:r>
          </a:p>
          <a:p>
            <a:r>
              <a:rPr lang="en-US" sz="2400" dirty="0">
                <a:latin typeface="font_1"/>
              </a:rPr>
              <a:t>C</a:t>
            </a:r>
            <a:r>
              <a:rPr lang="en-US" sz="2400" b="0" i="0" dirty="0">
                <a:effectLst/>
                <a:latin typeface="font_1"/>
              </a:rPr>
              <a:t>ontinue to educate and enhance awareness among the public</a:t>
            </a:r>
          </a:p>
          <a:p>
            <a:r>
              <a:rPr lang="en-US" sz="2400" dirty="0">
                <a:latin typeface="font_1"/>
              </a:rPr>
              <a:t>Start</a:t>
            </a:r>
            <a:r>
              <a:rPr lang="en-US" sz="2400" b="0" i="0" dirty="0">
                <a:effectLst/>
                <a:latin typeface="font_1"/>
              </a:rPr>
              <a:t> vaccination to front-liners, locals and foreigners as soo</a:t>
            </a:r>
            <a:r>
              <a:rPr lang="en-US" sz="2400" dirty="0">
                <a:latin typeface="font_1"/>
              </a:rPr>
              <a:t>n as possible</a:t>
            </a:r>
            <a:endParaRPr lang="en-US" sz="2400" b="0" i="0" dirty="0">
              <a:effectLst/>
              <a:latin typeface="font_1"/>
            </a:endParaRPr>
          </a:p>
          <a:p>
            <a:r>
              <a:rPr lang="en-US" sz="2400" dirty="0">
                <a:latin typeface="font_1"/>
              </a:rPr>
              <a:t>E</a:t>
            </a:r>
            <a:r>
              <a:rPr lang="en-US" sz="2400" b="0" i="0" dirty="0">
                <a:effectLst/>
                <a:latin typeface="font_1"/>
              </a:rPr>
              <a:t>mpowerment of individuals, community and economic sector to adapt to the new norm, SOP compliance and taking care of each other is the optional exit policy for the government to address Covid-19, anticipated to continue to be active until 2023.</a:t>
            </a:r>
          </a:p>
          <a:p>
            <a:r>
              <a:rPr lang="en-US" sz="2400" b="0" i="0" dirty="0">
                <a:effectLst/>
                <a:latin typeface="font_1"/>
              </a:rPr>
              <a:t>The World Health Organization (WHO) has warned that people in poor countries will not be vaccinated until 2023 - leaving the world not fully safe for the next three years.</a:t>
            </a:r>
          </a:p>
          <a:p>
            <a:endParaRPr lang="en-US" sz="2000" dirty="0"/>
          </a:p>
        </p:txBody>
      </p:sp>
      <p:pic>
        <p:nvPicPr>
          <p:cNvPr id="4" name="Audio 3">
            <a:hlinkClick r:id="" action="ppaction://media"/>
            <a:extLst>
              <a:ext uri="{FF2B5EF4-FFF2-40B4-BE49-F238E27FC236}">
                <a16:creationId xmlns:a16="http://schemas.microsoft.com/office/drawing/2014/main" id="{044DA567-5EF4-4E57-A38C-32EE1528F697}"/>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4095890611"/>
      </p:ext>
    </p:extLst>
  </p:cSld>
  <p:clrMapOvr>
    <a:masterClrMapping/>
  </p:clrMapOvr>
  <mc:AlternateContent xmlns:mc="http://schemas.openxmlformats.org/markup-compatibility/2006">
    <mc:Choice xmlns:p14="http://schemas.microsoft.com/office/powerpoint/2010/main" Requires="p14">
      <p:transition spd="slow" p14:dur="2000" advTm="33823"/>
    </mc:Choice>
    <mc:Fallback>
      <p:transition spd="slow" advTm="338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60DDE86-FE45-48C3-B0B8-0B543AB4BABF}"/>
              </a:ext>
            </a:extLst>
          </p:cNvPr>
          <p:cNvSpPr>
            <a:spLocks noGrp="1"/>
          </p:cNvSpPr>
          <p:nvPr>
            <p:ph type="title"/>
          </p:nvPr>
        </p:nvSpPr>
        <p:spPr>
          <a:xfrm>
            <a:off x="841248" y="548640"/>
            <a:ext cx="3600860" cy="5431536"/>
          </a:xfrm>
        </p:spPr>
        <p:txBody>
          <a:bodyPr>
            <a:normAutofit/>
          </a:bodyPr>
          <a:lstStyle/>
          <a:p>
            <a:r>
              <a:rPr lang="en-US" sz="4600" dirty="0"/>
              <a:t>In Conclusion: </a:t>
            </a:r>
            <a:br>
              <a:rPr lang="en-US" sz="4600" dirty="0"/>
            </a:br>
            <a:br>
              <a:rPr lang="en-US" sz="4600" dirty="0"/>
            </a:br>
            <a:r>
              <a:rPr lang="en-US" sz="3600" dirty="0"/>
              <a:t>So What Does the Community Need to Do? </a:t>
            </a:r>
            <a:br>
              <a:rPr lang="en-US" sz="3600" dirty="0"/>
            </a:br>
            <a:r>
              <a:rPr lang="en-US" sz="3600" dirty="0"/>
              <a:t>                         What Do You Need to Do?</a:t>
            </a:r>
          </a:p>
        </p:txBody>
      </p:sp>
      <p:sp>
        <p:nvSpPr>
          <p:cNvPr id="11"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2243244-7139-44A2-BDBD-138B7C4A9525}"/>
              </a:ext>
            </a:extLst>
          </p:cNvPr>
          <p:cNvSpPr>
            <a:spLocks noGrp="1"/>
          </p:cNvSpPr>
          <p:nvPr>
            <p:ph idx="1"/>
          </p:nvPr>
        </p:nvSpPr>
        <p:spPr>
          <a:xfrm>
            <a:off x="4987853" y="552091"/>
            <a:ext cx="6764297" cy="5431536"/>
          </a:xfrm>
        </p:spPr>
        <p:txBody>
          <a:bodyPr anchor="ctr">
            <a:noAutofit/>
          </a:bodyPr>
          <a:lstStyle/>
          <a:p>
            <a:pPr marL="457200" indent="-457200" algn="just">
              <a:buAutoNum type="arabicPeriod"/>
            </a:pPr>
            <a:r>
              <a:rPr lang="en-US" sz="2000" dirty="0"/>
              <a:t>Diligently follow the SOP of Wearing Mask, Washing Hands, Warning (watch distance, warn others not complying, go to clinic early if develop symptoms)</a:t>
            </a:r>
          </a:p>
          <a:p>
            <a:pPr marL="457200" indent="-457200" algn="just">
              <a:buAutoNum type="arabicPeriod"/>
            </a:pPr>
            <a:r>
              <a:rPr lang="en-US" sz="2000" dirty="0"/>
              <a:t>Avoid Crowded Places, Confined Spaces and Close Conversation.  If possible be in an open air environment (exercise outside daily), spend as little time in an air conditioned closed space, do not hold any party or events)</a:t>
            </a:r>
          </a:p>
          <a:p>
            <a:pPr marL="457200" indent="-457200" algn="just">
              <a:buAutoNum type="arabicPeriod"/>
            </a:pPr>
            <a:r>
              <a:rPr lang="en-US" sz="2000" dirty="0"/>
              <a:t>Help each other, there may be people who are vulnerable or displaced within the community, those who have lost their source of income, those whose family members have died of COVID-19…….assist wherever you can in monetary or in kind.  </a:t>
            </a:r>
          </a:p>
          <a:p>
            <a:pPr marL="457200" indent="-457200" algn="just">
              <a:buAutoNum type="arabicPeriod"/>
            </a:pPr>
            <a:r>
              <a:rPr lang="en-US" sz="2000" dirty="0"/>
              <a:t>Have a security system that places your community within an enclosure that you have set up with your local </a:t>
            </a:r>
            <a:r>
              <a:rPr lang="en-US" sz="2000" dirty="0" err="1"/>
              <a:t>Rukum</a:t>
            </a:r>
            <a:r>
              <a:rPr lang="en-US" sz="2000" dirty="0"/>
              <a:t> </a:t>
            </a:r>
            <a:r>
              <a:rPr lang="en-US" sz="2000" dirty="0" err="1"/>
              <a:t>Tetangga</a:t>
            </a:r>
            <a:r>
              <a:rPr lang="en-US" sz="2000" dirty="0"/>
              <a:t>, Security company, residential group……control movement in and out of your area,  assist families with positive individuals to cope with their home quarantine, help your </a:t>
            </a:r>
            <a:r>
              <a:rPr lang="en-US" sz="2000" dirty="0" err="1"/>
              <a:t>neighbours</a:t>
            </a:r>
            <a:r>
              <a:rPr lang="en-US" sz="2000" dirty="0"/>
              <a:t>,………..</a:t>
            </a:r>
            <a:r>
              <a:rPr lang="en-US" sz="2000" b="1" dirty="0"/>
              <a:t>BE CARING, BE KIND</a:t>
            </a:r>
          </a:p>
        </p:txBody>
      </p:sp>
      <p:sp>
        <p:nvSpPr>
          <p:cNvPr id="4" name="Rectangle 3">
            <a:extLst>
              <a:ext uri="{FF2B5EF4-FFF2-40B4-BE49-F238E27FC236}">
                <a16:creationId xmlns:a16="http://schemas.microsoft.com/office/drawing/2014/main" id="{2D80B017-7B77-437B-94B5-F50BFCE7A20D}"/>
              </a:ext>
            </a:extLst>
          </p:cNvPr>
          <p:cNvSpPr/>
          <p:nvPr/>
        </p:nvSpPr>
        <p:spPr>
          <a:xfrm>
            <a:off x="2474506" y="5980176"/>
            <a:ext cx="7204066" cy="584775"/>
          </a:xfrm>
          <a:prstGeom prst="rect">
            <a:avLst/>
          </a:prstGeom>
          <a:noFill/>
        </p:spPr>
        <p:txBody>
          <a:bodyPr wrap="square" lIns="91440" tIns="45720" rIns="91440" bIns="45720">
            <a:spAutoFit/>
          </a:bodyPr>
          <a:lstStyle/>
          <a:p>
            <a:pPr algn="ctr">
              <a:spcAft>
                <a:spcPts val="600"/>
              </a:spcAft>
            </a:pPr>
            <a:r>
              <a:rPr lang="en-US" sz="3200" b="1" cap="none" spc="0" dirty="0">
                <a:ln w="22225">
                  <a:solidFill>
                    <a:schemeClr val="accent2"/>
                  </a:solidFill>
                  <a:prstDash val="solid"/>
                </a:ln>
                <a:solidFill>
                  <a:schemeClr val="accent2">
                    <a:lumMod val="40000"/>
                    <a:lumOff val="60000"/>
                  </a:schemeClr>
                </a:solidFill>
                <a:effectLst/>
              </a:rPr>
              <a:t>WE CAN GET THROUGH THIS TOGETHER</a:t>
            </a:r>
          </a:p>
        </p:txBody>
      </p:sp>
      <p:pic>
        <p:nvPicPr>
          <p:cNvPr id="6" name="Audio 5">
            <a:hlinkClick r:id="" action="ppaction://media"/>
            <a:extLst>
              <a:ext uri="{FF2B5EF4-FFF2-40B4-BE49-F238E27FC236}">
                <a16:creationId xmlns:a16="http://schemas.microsoft.com/office/drawing/2014/main" id="{86310FC5-A5F1-49A4-95D5-4CF52E04D918}"/>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3812955841"/>
      </p:ext>
    </p:extLst>
  </p:cSld>
  <p:clrMapOvr>
    <a:masterClrMapping/>
  </p:clrMapOvr>
  <mc:AlternateContent xmlns:mc="http://schemas.openxmlformats.org/markup-compatibility/2006">
    <mc:Choice xmlns:p14="http://schemas.microsoft.com/office/powerpoint/2010/main" Requires="p14">
      <p:transition spd="slow" p14:dur="2000" advTm="43924"/>
    </mc:Choice>
    <mc:Fallback>
      <p:transition spd="slow" advTm="439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BBA7D-94AE-47D0-AD66-8B4C0E094598}"/>
              </a:ext>
            </a:extLst>
          </p:cNvPr>
          <p:cNvSpPr>
            <a:spLocks noGrp="1"/>
          </p:cNvSpPr>
          <p:nvPr>
            <p:ph type="title"/>
          </p:nvPr>
        </p:nvSpPr>
        <p:spPr/>
        <p:txBody>
          <a:bodyPr/>
          <a:lstStyle/>
          <a:p>
            <a:pPr algn="ctr"/>
            <a:r>
              <a:rPr lang="en-US" sz="3200" b="1" dirty="0">
                <a:solidFill>
                  <a:srgbClr val="333333"/>
                </a:solidFill>
                <a:latin typeface="Open Sans"/>
              </a:rPr>
              <a:t>35-year study hints that coronavirus immunity doesn't last long</a:t>
            </a:r>
            <a:endParaRPr lang="en-US" sz="3200" dirty="0"/>
          </a:p>
        </p:txBody>
      </p:sp>
      <p:sp>
        <p:nvSpPr>
          <p:cNvPr id="3" name="Content Placeholder 2">
            <a:extLst>
              <a:ext uri="{FF2B5EF4-FFF2-40B4-BE49-F238E27FC236}">
                <a16:creationId xmlns:a16="http://schemas.microsoft.com/office/drawing/2014/main" id="{921C6B19-4C6D-47A1-A624-434F0D17AE2A}"/>
              </a:ext>
            </a:extLst>
          </p:cNvPr>
          <p:cNvSpPr>
            <a:spLocks noGrp="1"/>
          </p:cNvSpPr>
          <p:nvPr>
            <p:ph idx="1"/>
          </p:nvPr>
        </p:nvSpPr>
        <p:spPr>
          <a:xfrm>
            <a:off x="581192" y="1890875"/>
            <a:ext cx="11029615" cy="4461895"/>
          </a:xfrm>
        </p:spPr>
        <p:txBody>
          <a:bodyPr>
            <a:normAutofit fontScale="85000" lnSpcReduction="10000"/>
          </a:bodyPr>
          <a:lstStyle/>
          <a:p>
            <a:r>
              <a:rPr lang="en-US" sz="3000" dirty="0">
                <a:solidFill>
                  <a:srgbClr val="333333"/>
                </a:solidFill>
                <a:latin typeface="Open Sans"/>
              </a:rPr>
              <a:t>In a new study, published Sept. 14 in the journal </a:t>
            </a:r>
            <a:r>
              <a:rPr lang="en-US" sz="3000" u="sng" dirty="0">
                <a:solidFill>
                  <a:srgbClr val="026CA2"/>
                </a:solidFill>
                <a:latin typeface="inherit"/>
                <a:hlinkClick r:id="rId5"/>
              </a:rPr>
              <a:t>Nature Medicine</a:t>
            </a:r>
            <a:r>
              <a:rPr lang="en-US" sz="3000" dirty="0">
                <a:solidFill>
                  <a:srgbClr val="333333"/>
                </a:solidFill>
                <a:latin typeface="Open Sans"/>
              </a:rPr>
              <a:t>, scientists monitored 10 individuals for more than 35 years to determine how often they became infected with the four known seasonal </a:t>
            </a:r>
            <a:r>
              <a:rPr lang="en-US" sz="3000" u="sng" dirty="0">
                <a:solidFill>
                  <a:srgbClr val="026CA2"/>
                </a:solidFill>
                <a:latin typeface="inherit"/>
                <a:hlinkClick r:id="rId6"/>
              </a:rPr>
              <a:t>coronaviruses</a:t>
            </a:r>
            <a:r>
              <a:rPr lang="en-US" sz="3000" dirty="0">
                <a:solidFill>
                  <a:srgbClr val="333333"/>
                </a:solidFill>
                <a:latin typeface="Open Sans"/>
              </a:rPr>
              <a:t>. </a:t>
            </a:r>
          </a:p>
          <a:p>
            <a:r>
              <a:rPr lang="en-US" sz="3000" dirty="0">
                <a:solidFill>
                  <a:srgbClr val="333333"/>
                </a:solidFill>
                <a:latin typeface="Open Sans"/>
              </a:rPr>
              <a:t>Since these viruses — known as HCoV-NL63, HCoV-229E, HCoV-OC43 and HCoV-HKU1 — either cause mild symptoms of the common cold or no symptoms at all, the team periodically screened the participants' blood for </a:t>
            </a:r>
            <a:r>
              <a:rPr lang="en-US" sz="3000" u="sng" dirty="0">
                <a:solidFill>
                  <a:srgbClr val="026CA2"/>
                </a:solidFill>
                <a:latin typeface="inherit"/>
                <a:hlinkClick r:id="rId7"/>
              </a:rPr>
              <a:t>antibodies</a:t>
            </a:r>
            <a:r>
              <a:rPr lang="en-US" sz="3000" dirty="0">
                <a:solidFill>
                  <a:srgbClr val="333333"/>
                </a:solidFill>
                <a:latin typeface="Open Sans"/>
              </a:rPr>
              <a:t> to spot new cases of infection. </a:t>
            </a:r>
          </a:p>
          <a:p>
            <a:pPr marL="0" indent="0">
              <a:buNone/>
            </a:pPr>
            <a:endParaRPr lang="en-US" sz="2400" dirty="0"/>
          </a:p>
          <a:p>
            <a:pPr marL="0" indent="0">
              <a:buNone/>
            </a:pPr>
            <a:r>
              <a:rPr lang="en-US" sz="2400" i="1" dirty="0"/>
              <a:t>https://www.livescience.com/seasonal-coronavirus-immunity-reinfection.html</a:t>
            </a:r>
          </a:p>
        </p:txBody>
      </p:sp>
      <p:pic>
        <p:nvPicPr>
          <p:cNvPr id="5" name="Picture 4" descr="Logo, company name&#10;&#10;Description automatically generated">
            <a:extLst>
              <a:ext uri="{FF2B5EF4-FFF2-40B4-BE49-F238E27FC236}">
                <a16:creationId xmlns:a16="http://schemas.microsoft.com/office/drawing/2014/main" id="{0BD08875-4715-46AE-A55A-D3BA544CDD4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125008" y="6347910"/>
            <a:ext cx="971600" cy="510090"/>
          </a:xfrm>
          <a:prstGeom prst="rect">
            <a:avLst/>
          </a:prstGeom>
        </p:spPr>
      </p:pic>
      <p:pic>
        <p:nvPicPr>
          <p:cNvPr id="4" name="Audio 3">
            <a:hlinkClick r:id="" action="ppaction://media"/>
            <a:extLst>
              <a:ext uri="{FF2B5EF4-FFF2-40B4-BE49-F238E27FC236}">
                <a16:creationId xmlns:a16="http://schemas.microsoft.com/office/drawing/2014/main" id="{C30084AD-8B34-48EC-A11E-28A6BFD4EA34}"/>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1655279812"/>
      </p:ext>
    </p:extLst>
  </p:cSld>
  <p:clrMapOvr>
    <a:masterClrMapping/>
  </p:clrMapOvr>
  <mc:AlternateContent xmlns:mc="http://schemas.openxmlformats.org/markup-compatibility/2006">
    <mc:Choice xmlns:p14="http://schemas.microsoft.com/office/powerpoint/2010/main" Requires="p14">
      <p:transition spd="slow" p14:dur="2000" advTm="13914"/>
    </mc:Choice>
    <mc:Fallback>
      <p:transition spd="slow" advTm="139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31283" y="1022351"/>
            <a:ext cx="532209"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31283" y="837745"/>
            <a:ext cx="302419"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007495" y="640895"/>
            <a:ext cx="126206"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941403" y="635716"/>
            <a:ext cx="246459"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007042" y="635716"/>
            <a:ext cx="8180897"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C772105-DAC2-405E-9377-CE870EF2AFD4}"/>
              </a:ext>
            </a:extLst>
          </p:cNvPr>
          <p:cNvSpPr>
            <a:spLocks noGrp="1"/>
          </p:cNvSpPr>
          <p:nvPr>
            <p:ph type="title"/>
          </p:nvPr>
        </p:nvSpPr>
        <p:spPr>
          <a:xfrm>
            <a:off x="2242880" y="800392"/>
            <a:ext cx="7698523" cy="1212102"/>
          </a:xfrm>
        </p:spPr>
        <p:txBody>
          <a:bodyPr>
            <a:normAutofit/>
          </a:bodyPr>
          <a:lstStyle/>
          <a:p>
            <a:pPr algn="ctr"/>
            <a:r>
              <a:rPr lang="en-US" sz="4400" dirty="0">
                <a:solidFill>
                  <a:srgbClr val="FFFFFF"/>
                </a:solidFill>
              </a:rPr>
              <a:t>Implications</a:t>
            </a:r>
          </a:p>
        </p:txBody>
      </p:sp>
      <p:sp>
        <p:nvSpPr>
          <p:cNvPr id="3" name="Content Placeholder 2">
            <a:extLst>
              <a:ext uri="{FF2B5EF4-FFF2-40B4-BE49-F238E27FC236}">
                <a16:creationId xmlns:a16="http://schemas.microsoft.com/office/drawing/2014/main" id="{C6D67418-5A79-4031-A93D-11C8BC955E3F}"/>
              </a:ext>
            </a:extLst>
          </p:cNvPr>
          <p:cNvSpPr>
            <a:spLocks noGrp="1"/>
          </p:cNvSpPr>
          <p:nvPr>
            <p:ph idx="1"/>
          </p:nvPr>
        </p:nvSpPr>
        <p:spPr>
          <a:xfrm>
            <a:off x="2363492" y="2234452"/>
            <a:ext cx="7997227" cy="4471148"/>
          </a:xfrm>
        </p:spPr>
        <p:txBody>
          <a:bodyPr anchor="ctr">
            <a:normAutofit/>
          </a:bodyPr>
          <a:lstStyle/>
          <a:p>
            <a:r>
              <a:rPr lang="en-US" sz="3200" b="0" i="0" dirty="0">
                <a:solidFill>
                  <a:srgbClr val="333333"/>
                </a:solidFill>
                <a:effectLst/>
                <a:latin typeface="Open Sans"/>
              </a:rPr>
              <a:t>As people gain immunity to the virus, either through natural infections or a future vaccine, it will be important to track how long that immunity lasts.   </a:t>
            </a:r>
          </a:p>
          <a:p>
            <a:r>
              <a:rPr lang="en-US" sz="3200" b="0" i="0" dirty="0">
                <a:solidFill>
                  <a:srgbClr val="333333"/>
                </a:solidFill>
                <a:effectLst/>
                <a:latin typeface="Open Sans"/>
              </a:rPr>
              <a:t>It's possible that people will need to be vaccinated on a recurring basis to keep the virus at bay.</a:t>
            </a:r>
            <a:endParaRPr lang="en-US" sz="3200" dirty="0"/>
          </a:p>
          <a:p>
            <a:pPr marL="0" indent="0" algn="just">
              <a:buNone/>
            </a:pPr>
            <a:endParaRPr lang="en-US" sz="1800" dirty="0"/>
          </a:p>
        </p:txBody>
      </p:sp>
      <p:pic>
        <p:nvPicPr>
          <p:cNvPr id="4" name="Picture 3" descr="Logo, company name&#10;&#10;Description automatically generated">
            <a:extLst>
              <a:ext uri="{FF2B5EF4-FFF2-40B4-BE49-F238E27FC236}">
                <a16:creationId xmlns:a16="http://schemas.microsoft.com/office/drawing/2014/main" id="{53B11372-6FFE-4BA2-883A-FB3BBF5BC2C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096598" y="6176204"/>
            <a:ext cx="971600" cy="510090"/>
          </a:xfrm>
          <a:prstGeom prst="rect">
            <a:avLst/>
          </a:prstGeom>
        </p:spPr>
      </p:pic>
      <p:pic>
        <p:nvPicPr>
          <p:cNvPr id="5" name="Audio 4">
            <a:hlinkClick r:id="" action="ppaction://media"/>
            <a:extLst>
              <a:ext uri="{FF2B5EF4-FFF2-40B4-BE49-F238E27FC236}">
                <a16:creationId xmlns:a16="http://schemas.microsoft.com/office/drawing/2014/main" id="{F249549C-B52A-4147-A9D0-6906CF031EB7}"/>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223483731"/>
      </p:ext>
    </p:extLst>
  </p:cSld>
  <p:clrMapOvr>
    <a:masterClrMapping/>
  </p:clrMapOvr>
  <mc:AlternateContent xmlns:mc="http://schemas.openxmlformats.org/markup-compatibility/2006">
    <mc:Choice xmlns:p14="http://schemas.microsoft.com/office/powerpoint/2010/main" Requires="p14">
      <p:transition spd="slow" p14:dur="2000" advTm="3316"/>
    </mc:Choice>
    <mc:Fallback>
      <p:transition spd="slow" advTm="33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74DA-F3FD-4685-A2DF-9719F40A4D7E}"/>
              </a:ext>
            </a:extLst>
          </p:cNvPr>
          <p:cNvSpPr>
            <a:spLocks noGrp="1"/>
          </p:cNvSpPr>
          <p:nvPr>
            <p:ph type="title"/>
          </p:nvPr>
        </p:nvSpPr>
        <p:spPr/>
        <p:txBody>
          <a:bodyPr/>
          <a:lstStyle/>
          <a:p>
            <a:pPr algn="ctr"/>
            <a:r>
              <a:rPr lang="en-US" dirty="0"/>
              <a:t>Some Facts on Reinfections</a:t>
            </a:r>
          </a:p>
        </p:txBody>
      </p:sp>
      <p:sp>
        <p:nvSpPr>
          <p:cNvPr id="3" name="Content Placeholder 2">
            <a:extLst>
              <a:ext uri="{FF2B5EF4-FFF2-40B4-BE49-F238E27FC236}">
                <a16:creationId xmlns:a16="http://schemas.microsoft.com/office/drawing/2014/main" id="{2084EC83-B75D-47A8-9E62-A9AEDAC71DB6}"/>
              </a:ext>
            </a:extLst>
          </p:cNvPr>
          <p:cNvSpPr>
            <a:spLocks noGrp="1"/>
          </p:cNvSpPr>
          <p:nvPr>
            <p:ph idx="1"/>
          </p:nvPr>
        </p:nvSpPr>
        <p:spPr>
          <a:xfrm>
            <a:off x="609599" y="2014330"/>
            <a:ext cx="10744201" cy="4111834"/>
          </a:xfrm>
        </p:spPr>
        <p:txBody>
          <a:bodyPr/>
          <a:lstStyle/>
          <a:p>
            <a:pPr algn="l" fontAlgn="base"/>
            <a:r>
              <a:rPr lang="en-US" sz="2800" dirty="0">
                <a:solidFill>
                  <a:srgbClr val="333333"/>
                </a:solidFill>
                <a:latin typeface="Open Sans"/>
              </a:rPr>
              <a:t>Each participant caught three to 17 coronavirus infections within the study period, with </a:t>
            </a:r>
            <a:r>
              <a:rPr lang="en-US" sz="2800" dirty="0">
                <a:solidFill>
                  <a:srgbClr val="FF0000"/>
                </a:solidFill>
                <a:latin typeface="Open Sans"/>
              </a:rPr>
              <a:t>reinfections occurring every six months to eight years and nine months</a:t>
            </a:r>
            <a:r>
              <a:rPr lang="en-US" sz="2800" dirty="0">
                <a:solidFill>
                  <a:srgbClr val="333333"/>
                </a:solidFill>
                <a:latin typeface="Open Sans"/>
              </a:rPr>
              <a:t>. </a:t>
            </a:r>
          </a:p>
          <a:p>
            <a:pPr algn="l" fontAlgn="base"/>
            <a:r>
              <a:rPr lang="en-US" sz="2800" dirty="0">
                <a:solidFill>
                  <a:srgbClr val="333333"/>
                </a:solidFill>
                <a:latin typeface="Open Sans"/>
              </a:rPr>
              <a:t>Most often, reinfection of a particular coronavirus occurred about a year after the prior infection. </a:t>
            </a:r>
          </a:p>
          <a:p>
            <a:pPr algn="l" fontAlgn="base"/>
            <a:r>
              <a:rPr lang="en-US" sz="2800" dirty="0">
                <a:solidFill>
                  <a:srgbClr val="333333"/>
                </a:solidFill>
                <a:latin typeface="Open Sans"/>
              </a:rPr>
              <a:t>Reinfections by natural infection occur for all four seasonal coronaviruses, suggesting that it is a common feature for all human coronaviruses, including SARS-CoV-2, the virus that causes COVID-19.</a:t>
            </a:r>
          </a:p>
        </p:txBody>
      </p:sp>
      <p:pic>
        <p:nvPicPr>
          <p:cNvPr id="5" name="Picture 4" descr="Logo, company name&#10;&#10;Description automatically generated">
            <a:extLst>
              <a:ext uri="{FF2B5EF4-FFF2-40B4-BE49-F238E27FC236}">
                <a16:creationId xmlns:a16="http://schemas.microsoft.com/office/drawing/2014/main" id="{1E270A84-7BAB-4C88-A2DD-D7E81CC3605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096598" y="6176204"/>
            <a:ext cx="971600" cy="510090"/>
          </a:xfrm>
          <a:prstGeom prst="rect">
            <a:avLst/>
          </a:prstGeom>
        </p:spPr>
      </p:pic>
      <p:sp>
        <p:nvSpPr>
          <p:cNvPr id="7" name="TextBox 6">
            <a:extLst>
              <a:ext uri="{FF2B5EF4-FFF2-40B4-BE49-F238E27FC236}">
                <a16:creationId xmlns:a16="http://schemas.microsoft.com/office/drawing/2014/main" id="{A1B0095A-8A1A-48C8-9FB3-039D3A80838C}"/>
              </a:ext>
            </a:extLst>
          </p:cNvPr>
          <p:cNvSpPr txBox="1"/>
          <p:nvPr/>
        </p:nvSpPr>
        <p:spPr>
          <a:xfrm>
            <a:off x="609599" y="6126165"/>
            <a:ext cx="10177671" cy="461665"/>
          </a:xfrm>
          <a:prstGeom prst="rect">
            <a:avLst/>
          </a:prstGeom>
          <a:noFill/>
        </p:spPr>
        <p:txBody>
          <a:bodyPr wrap="square">
            <a:spAutoFit/>
          </a:bodyPr>
          <a:lstStyle/>
          <a:p>
            <a:pPr fontAlgn="base">
              <a:spcBef>
                <a:spcPct val="0"/>
              </a:spcBef>
              <a:spcAft>
                <a:spcPct val="0"/>
              </a:spcAft>
            </a:pPr>
            <a:r>
              <a:rPr lang="en-US" sz="2400" i="1" dirty="0">
                <a:solidFill>
                  <a:prstClr val="black"/>
                </a:solidFill>
                <a:latin typeface="Times New Roman" pitchFamily="18" charset="0"/>
              </a:rPr>
              <a:t>https://www.livescience.com/seasonal-coronavirus-immunity-reinfection.html</a:t>
            </a:r>
          </a:p>
        </p:txBody>
      </p:sp>
      <p:pic>
        <p:nvPicPr>
          <p:cNvPr id="4" name="Audio 3">
            <a:hlinkClick r:id="" action="ppaction://media"/>
            <a:extLst>
              <a:ext uri="{FF2B5EF4-FFF2-40B4-BE49-F238E27FC236}">
                <a16:creationId xmlns:a16="http://schemas.microsoft.com/office/drawing/2014/main" id="{8CCA33D1-0DE4-491A-8723-5170E2A0C2E2}"/>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4243934892"/>
      </p:ext>
    </p:extLst>
  </p:cSld>
  <p:clrMapOvr>
    <a:masterClrMapping/>
  </p:clrMapOvr>
  <mc:AlternateContent xmlns:mc="http://schemas.openxmlformats.org/markup-compatibility/2006">
    <mc:Choice xmlns:p14="http://schemas.microsoft.com/office/powerpoint/2010/main" Requires="p14">
      <p:transition spd="slow" p14:dur="2000" advTm="3465"/>
    </mc:Choice>
    <mc:Fallback>
      <p:transition spd="slow" advTm="34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54A3646-77FE-4862-96CE-45260829B1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3F6FA249-9C10-48B9-9F72-1F333D8A948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id="{036894FA-6F9A-4863-AEC5-B734F4226C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6">
              <a:extLst>
                <a:ext uri="{FF2B5EF4-FFF2-40B4-BE49-F238E27FC236}">
                  <a16:creationId xmlns:a16="http://schemas.microsoft.com/office/drawing/2014/main" id="{6B103C0B-E1BF-4BF0-9605-7426160F9E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id="{B796B9AB-146B-42B0-B1F4-7EF69C521A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0B8CEE20-F67A-4CFC-88F1-4C942EB624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6B823E68-E880-4A79-82AD-6088E1DEAD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id="{C90FFE78-151B-4C6F-893F-6832706022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3A2B9B53-0432-42A0-ACC1-23CCDB1183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142954D5-E17A-4C4B-B575-9D2BE72C64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2317E4B1-5573-4066-895C-2FB759804A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EBA723B4-613D-41FA-93E8-94173C930F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D2693AEC-A60D-40B1-87B3-1EF30A56D4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0EFB57B1-129C-4CA5-9513-29226043BF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AC89A1FD-35E1-4574-A439-61C20F457D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4D55D1DF-59D8-4B47-87C4-FB3A82689A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F99FF32E-3548-4B4D-894E-B3A06C12A7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5005D0D4-EFA9-4355-BA9B-A7B46F9412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6350B02F-5937-44B9-83F4-9C970BE963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bg1">
                  <a:alpha val="35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F21A245F-C10F-495E-BD0E-CE576C7F0D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6F524856-7B56-403B-B504-044710FD54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id="{4E6D29BC-894B-4228-9F3F-92037EA396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id="{E03B2DC6-DF02-45CB-AC7C-6EBBD359C3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useBgFill="1">
        <p:nvSpPr>
          <p:cNvPr id="33" name="Rectangle 32">
            <a:extLst>
              <a:ext uri="{FF2B5EF4-FFF2-40B4-BE49-F238E27FC236}">
                <a16:creationId xmlns:a16="http://schemas.microsoft.com/office/drawing/2014/main" id="{700D0C16-8549-4373-8B7C-3555082CEA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23664" y="0"/>
            <a:ext cx="10268336" cy="68692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3948D4D-4DC7-4D13-B91E-F4B7CCEF37E9}"/>
              </a:ext>
            </a:extLst>
          </p:cNvPr>
          <p:cNvSpPr>
            <a:spLocks noGrp="1"/>
          </p:cNvSpPr>
          <p:nvPr>
            <p:ph type="title"/>
          </p:nvPr>
        </p:nvSpPr>
        <p:spPr>
          <a:xfrm>
            <a:off x="3015863" y="334138"/>
            <a:ext cx="7610861" cy="936274"/>
          </a:xfrm>
        </p:spPr>
        <p:txBody>
          <a:bodyPr anchor="t">
            <a:normAutofit/>
          </a:bodyPr>
          <a:lstStyle/>
          <a:p>
            <a:r>
              <a:rPr lang="en-US" sz="4000" dirty="0">
                <a:solidFill>
                  <a:schemeClr val="accent1"/>
                </a:solidFill>
              </a:rPr>
              <a:t>New Issues on COVID-19 pandemic</a:t>
            </a:r>
          </a:p>
        </p:txBody>
      </p:sp>
      <p:sp>
        <p:nvSpPr>
          <p:cNvPr id="35" name="Isosceles Triangle 34">
            <a:extLst>
              <a:ext uri="{FF2B5EF4-FFF2-40B4-BE49-F238E27FC236}">
                <a16:creationId xmlns:a16="http://schemas.microsoft.com/office/drawing/2014/main" id="{C7341777-0F86-4E1E-A07F-2076F00D04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797903" y="954813"/>
            <a:ext cx="300774" cy="25928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 name="Content Placeholder 2">
            <a:extLst>
              <a:ext uri="{FF2B5EF4-FFF2-40B4-BE49-F238E27FC236}">
                <a16:creationId xmlns:a16="http://schemas.microsoft.com/office/drawing/2014/main" id="{45C88AB1-6D08-44CE-BCD8-809358481AD4}"/>
              </a:ext>
            </a:extLst>
          </p:cNvPr>
          <p:cNvSpPr>
            <a:spLocks noGrp="1"/>
          </p:cNvSpPr>
          <p:nvPr>
            <p:ph idx="1"/>
          </p:nvPr>
        </p:nvSpPr>
        <p:spPr>
          <a:xfrm>
            <a:off x="2707889" y="1590261"/>
            <a:ext cx="8576188" cy="4933602"/>
          </a:xfrm>
        </p:spPr>
        <p:txBody>
          <a:bodyPr>
            <a:normAutofit/>
          </a:bodyPr>
          <a:lstStyle/>
          <a:p>
            <a:pPr>
              <a:buFont typeface="Arial" panose="020B0604020202020204" pitchFamily="34" charset="0"/>
              <a:buChar char="•"/>
            </a:pPr>
            <a:r>
              <a:rPr lang="en-US" sz="2800" b="0" i="0" dirty="0">
                <a:effectLst/>
                <a:latin typeface="CNN"/>
              </a:rPr>
              <a:t>New coronavirus variants could lead to a rapid rise in the numbers of Covid-19 cases, according to two new reports </a:t>
            </a:r>
            <a:r>
              <a:rPr lang="en-US" sz="2800" dirty="0">
                <a:latin typeface="CNN"/>
              </a:rPr>
              <a:t>(</a:t>
            </a:r>
            <a:r>
              <a:rPr lang="en-US" sz="2800" b="0" i="0" dirty="0">
                <a:effectLst/>
                <a:latin typeface="CNN"/>
              </a:rPr>
              <a:t>US Centers for Disease Control and Prevention).</a:t>
            </a:r>
          </a:p>
          <a:p>
            <a:pPr>
              <a:buFont typeface="Arial" panose="020B0604020202020204" pitchFamily="34" charset="0"/>
              <a:buChar char="•"/>
            </a:pPr>
            <a:r>
              <a:rPr lang="en-US" sz="2800" b="0" i="0" dirty="0">
                <a:effectLst/>
                <a:latin typeface="CNN"/>
              </a:rPr>
              <a:t>The rollout of the Johnson &amp; Johnson vaccine will be slower than US federal health officials initially anticipated</a:t>
            </a:r>
            <a:r>
              <a:rPr lang="en-US" sz="2800" dirty="0">
                <a:latin typeface="CNN"/>
              </a:rPr>
              <a:t> (CNN)</a:t>
            </a:r>
            <a:endParaRPr lang="en-US" sz="2800" b="0" i="0" dirty="0">
              <a:effectLst/>
              <a:latin typeface="CNN"/>
            </a:endParaRPr>
          </a:p>
          <a:p>
            <a:pPr>
              <a:buFont typeface="Arial" panose="020B0604020202020204" pitchFamily="34" charset="0"/>
              <a:buChar char="•"/>
            </a:pPr>
            <a:r>
              <a:rPr lang="en-US" sz="2800" b="0" i="0" dirty="0">
                <a:effectLst/>
                <a:latin typeface="CNN"/>
              </a:rPr>
              <a:t>The coronavirus variant first identified in the UK has now been found in 94 countries. The variant first identified in South Africa has been found in 46 countries, and the variant first identified in Brazil in 21, (WHO)</a:t>
            </a:r>
          </a:p>
          <a:p>
            <a:endParaRPr lang="en-US" sz="2000" dirty="0"/>
          </a:p>
        </p:txBody>
      </p:sp>
      <p:pic>
        <p:nvPicPr>
          <p:cNvPr id="4" name="Audio 3">
            <a:hlinkClick r:id="" action="ppaction://media"/>
            <a:extLst>
              <a:ext uri="{FF2B5EF4-FFF2-40B4-BE49-F238E27FC236}">
                <a16:creationId xmlns:a16="http://schemas.microsoft.com/office/drawing/2014/main" id="{A4ECF52D-D400-40E4-8A3B-3EF3F927E91F}"/>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1327556284"/>
      </p:ext>
    </p:extLst>
  </p:cSld>
  <p:clrMapOvr>
    <a:masterClrMapping/>
  </p:clrMapOvr>
  <mc:AlternateContent xmlns:mc="http://schemas.openxmlformats.org/markup-compatibility/2006">
    <mc:Choice xmlns:p14="http://schemas.microsoft.com/office/powerpoint/2010/main" Requires="p14">
      <p:transition spd="slow" p14:dur="2000" advTm="6880"/>
    </mc:Choice>
    <mc:Fallback>
      <p:transition spd="slow" advTm="68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80EE7-9F9B-454F-B734-1DECBE088E43}"/>
              </a:ext>
            </a:extLst>
          </p:cNvPr>
          <p:cNvSpPr>
            <a:spLocks noGrp="1"/>
          </p:cNvSpPr>
          <p:nvPr>
            <p:ph type="title"/>
          </p:nvPr>
        </p:nvSpPr>
        <p:spPr>
          <a:xfrm>
            <a:off x="609600" y="41459"/>
            <a:ext cx="10972800" cy="868365"/>
          </a:xfrm>
        </p:spPr>
        <p:txBody>
          <a:bodyPr/>
          <a:lstStyle/>
          <a:p>
            <a:r>
              <a:rPr kumimoji="0" lang="en-US" altLang="en-US" sz="3200" b="1" i="0" u="none" strike="noStrike" cap="none" normalizeH="0" baseline="0" dirty="0">
                <a:ln>
                  <a:noFill/>
                </a:ln>
                <a:solidFill>
                  <a:srgbClr val="54585A"/>
                </a:solidFill>
                <a:effectLst/>
                <a:latin typeface="Helvetica" panose="020B0604020202020204" pitchFamily="34" charset="0"/>
              </a:rPr>
              <a:t>Pathways to develop and produce a COVID-19 vaccine</a:t>
            </a:r>
            <a:endParaRPr lang="en-US" sz="3200" dirty="0"/>
          </a:p>
        </p:txBody>
      </p:sp>
      <p:sp>
        <p:nvSpPr>
          <p:cNvPr id="4" name="Rectangle 1">
            <a:extLst>
              <a:ext uri="{FF2B5EF4-FFF2-40B4-BE49-F238E27FC236}">
                <a16:creationId xmlns:a16="http://schemas.microsoft.com/office/drawing/2014/main" id="{D4B3292B-7A0A-4B01-A963-AB72CA46BC6A}"/>
              </a:ext>
            </a:extLst>
          </p:cNvPr>
          <p:cNvSpPr>
            <a:spLocks noGrp="1" noChangeArrowheads="1"/>
          </p:cNvSpPr>
          <p:nvPr>
            <p:ph idx="1"/>
          </p:nvPr>
        </p:nvSpPr>
        <p:spPr bwMode="auto">
          <a:xfrm>
            <a:off x="410817" y="1279156"/>
            <a:ext cx="11476384" cy="51680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88872"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111111"/>
                </a:solidFill>
                <a:effectLst/>
                <a:latin typeface="Helvetica" panose="020B0604020202020204" pitchFamily="34" charset="0"/>
              </a:rPr>
              <a:t>Global health authorities and vaccine developers are currently partnering to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111111"/>
                </a:solidFill>
                <a:effectLst/>
                <a:latin typeface="Helvetica" panose="020B0604020202020204" pitchFamily="34" charset="0"/>
              </a:rPr>
              <a:t>support the technology needed to produce vaccines.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1" i="0" u="none" strike="noStrike" cap="none" normalizeH="0" baseline="0" dirty="0">
              <a:ln>
                <a:noFill/>
              </a:ln>
              <a:solidFill>
                <a:srgbClr val="111111"/>
              </a:solidFill>
              <a:effectLst/>
              <a:latin typeface="Helvetica"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00B050"/>
                </a:solidFill>
                <a:effectLst/>
                <a:latin typeface="Helvetica" panose="020B0604020202020204" pitchFamily="34" charset="0"/>
              </a:rPr>
              <a:t>1. Live vaccines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111111"/>
                </a:solidFill>
                <a:effectLst/>
                <a:latin typeface="Helvetica" panose="020B0604020202020204" pitchFamily="34" charset="0"/>
              </a:rPr>
              <a:t>Live vaccines use a weakened (attenuated) form of the germ that causes a disease. This kind of vaccine prompts an immune response without causing disease. The term attenuated means that the vaccine's ability to cause disease has been reduced.</a:t>
            </a:r>
            <a:endParaRPr kumimoji="0" lang="en-US" altLang="en-US" sz="2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111111"/>
                </a:solidFill>
                <a:effectLst/>
                <a:latin typeface="Helvetica" panose="020B0604020202020204" pitchFamily="34" charset="0"/>
              </a:rPr>
              <a:t>Live vaccines are used to protect against measles, mumps, rubella, smallpox and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111111"/>
                </a:solidFill>
                <a:effectLst/>
                <a:latin typeface="Helvetica" panose="020B0604020202020204" pitchFamily="34" charset="0"/>
              </a:rPr>
              <a:t>chickenpox. As a result, the infrastructure is in place to develop these kinds of vaccines.</a:t>
            </a:r>
            <a:endParaRPr kumimoji="0" lang="en-US" altLang="en-US" sz="2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111111"/>
                </a:solidFill>
                <a:effectLst/>
                <a:latin typeface="Helvetica" panose="020B0604020202020204" pitchFamily="34" charset="0"/>
              </a:rPr>
              <a:t>However, </a:t>
            </a:r>
            <a:r>
              <a:rPr kumimoji="0" lang="en-US" altLang="en-US" sz="2400" b="0" i="0" u="none" strike="noStrike" cap="none" normalizeH="0" baseline="0" dirty="0">
                <a:ln>
                  <a:noFill/>
                </a:ln>
                <a:solidFill>
                  <a:srgbClr val="FF0000"/>
                </a:solidFill>
                <a:effectLst/>
                <a:latin typeface="Helvetica" panose="020B0604020202020204" pitchFamily="34" charset="0"/>
              </a:rPr>
              <a:t>live virus vaccines often need extensive safety testing</a:t>
            </a:r>
            <a:r>
              <a:rPr kumimoji="0" lang="en-US" altLang="en-US" sz="2400" b="0" i="0" u="none" strike="noStrike" cap="none" normalizeH="0" baseline="0" dirty="0">
                <a:ln>
                  <a:noFill/>
                </a:ln>
                <a:solidFill>
                  <a:srgbClr val="111111"/>
                </a:solidFill>
                <a:effectLst/>
                <a:latin typeface="Helvetica" panose="020B0604020202020204" pitchFamily="34" charset="0"/>
              </a:rPr>
              <a:t>. </a:t>
            </a:r>
            <a:r>
              <a:rPr kumimoji="0" lang="en-US" altLang="en-US" sz="2400" b="0" i="0" u="none" strike="noStrike" cap="none" normalizeH="0" baseline="0" dirty="0">
                <a:ln>
                  <a:noFill/>
                </a:ln>
                <a:solidFill>
                  <a:srgbClr val="FF0000"/>
                </a:solidFill>
                <a:effectLst/>
                <a:latin typeface="Helvetica" panose="020B0604020202020204" pitchFamily="34" charset="0"/>
              </a:rPr>
              <a:t>Some live viruses can be transmitted to a person who isn't immunized. This is a concern for people who have weakened immune systems.</a:t>
            </a:r>
            <a:endParaRPr kumimoji="0" lang="en-US" altLang="en-US" sz="2400" b="1" i="0" u="none" strike="noStrike" cap="none" normalizeH="0" baseline="0" dirty="0">
              <a:ln>
                <a:noFill/>
              </a:ln>
              <a:solidFill>
                <a:srgbClr val="FF0000"/>
              </a:solidFill>
              <a:effectLst/>
              <a:latin typeface="Helvetica"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3" name="Audio 2">
            <a:hlinkClick r:id="" action="ppaction://media"/>
            <a:extLst>
              <a:ext uri="{FF2B5EF4-FFF2-40B4-BE49-F238E27FC236}">
                <a16:creationId xmlns:a16="http://schemas.microsoft.com/office/drawing/2014/main" id="{A6FA70D5-9826-48F6-8C33-A3B9C1A1CF60}"/>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807555041"/>
      </p:ext>
    </p:extLst>
  </p:cSld>
  <p:clrMapOvr>
    <a:masterClrMapping/>
  </p:clrMapOvr>
  <mc:AlternateContent xmlns:mc="http://schemas.openxmlformats.org/markup-compatibility/2006">
    <mc:Choice xmlns:p14="http://schemas.microsoft.com/office/powerpoint/2010/main" Requires="p14">
      <p:transition spd="slow" p14:dur="2000" advTm="9264"/>
    </mc:Choice>
    <mc:Fallback>
      <p:transition spd="slow" advTm="92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19353-1341-444B-9667-52A7519B1FD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8A4FDCD-1ADB-451C-8ABA-600AF04EF25D}"/>
              </a:ext>
            </a:extLst>
          </p:cNvPr>
          <p:cNvSpPr>
            <a:spLocks noGrp="1"/>
          </p:cNvSpPr>
          <p:nvPr>
            <p:ph idx="1"/>
          </p:nvPr>
        </p:nvSpPr>
        <p:spPr>
          <a:xfrm>
            <a:off x="225287" y="274637"/>
            <a:ext cx="11728174" cy="5851527"/>
          </a:xfrm>
        </p:spPr>
        <p: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C00000"/>
                </a:solidFill>
                <a:effectLst/>
                <a:latin typeface="Helvetica" panose="020B0604020202020204" pitchFamily="34" charset="0"/>
              </a:rPr>
              <a:t>2. Inactivated vaccines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111111"/>
                </a:solidFill>
                <a:effectLst/>
                <a:latin typeface="Helvetica" panose="020B0604020202020204" pitchFamily="34" charset="0"/>
              </a:rPr>
              <a:t>Inactivated vaccines use a killed (inactive) version of the germ that causes a disease.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111111"/>
                </a:solidFill>
                <a:effectLst/>
                <a:latin typeface="Helvetica" panose="020B0604020202020204" pitchFamily="34" charset="0"/>
              </a:rPr>
              <a:t>This kind of vaccine causes an immune response but not infection.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111111"/>
                </a:solidFill>
                <a:effectLst/>
                <a:latin typeface="Helvetica" panose="020B0604020202020204" pitchFamily="34" charset="0"/>
              </a:rPr>
              <a:t>Inactivated vaccines are used to prevent the flu, hepatitis A and rabies.</a:t>
            </a:r>
            <a:endParaRPr kumimoji="0" lang="en-US" altLang="en-US" sz="2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111111"/>
                </a:solidFill>
                <a:effectLst/>
                <a:latin typeface="Helvetica" panose="020B0604020202020204" pitchFamily="34" charset="0"/>
              </a:rPr>
              <a:t>However, inactivated vaccines may not provide protection that's as strong as that produced by live vaccines. This type of vaccine often requires multiple doses, followed by booster doses, to provide long-term immunity. Producing these types of vaccines  might require the handling of large amounts of the infectious virus.</a:t>
            </a:r>
            <a:endParaRPr kumimoji="0" lang="en-US" altLang="en-US" sz="2400" b="1" i="0" u="none" strike="noStrike" cap="none" normalizeH="0" baseline="0" dirty="0">
              <a:ln>
                <a:noFill/>
              </a:ln>
              <a:solidFill>
                <a:srgbClr val="111111"/>
              </a:solidFill>
              <a:effectLst/>
              <a:latin typeface="Helvetica"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1" i="0" u="none" strike="noStrike" cap="none" normalizeH="0" baseline="0" dirty="0">
              <a:ln>
                <a:noFill/>
              </a:ln>
              <a:solidFill>
                <a:srgbClr val="111111"/>
              </a:solidFill>
              <a:effectLst/>
              <a:latin typeface="Helvetica"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FF0000"/>
                </a:solidFill>
                <a:effectLst/>
                <a:latin typeface="Helvetica" panose="020B0604020202020204" pitchFamily="34" charset="0"/>
              </a:rPr>
              <a:t>3. Genetically engineered vaccines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111111"/>
                </a:solidFill>
                <a:effectLst/>
                <a:latin typeface="Helvetica" panose="020B0604020202020204" pitchFamily="34" charset="0"/>
              </a:rPr>
              <a:t>This type of vaccine uses genetically engineered RNA or DNA that has instructions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111111"/>
                </a:solidFill>
                <a:effectLst/>
                <a:latin typeface="Helvetica" panose="020B0604020202020204" pitchFamily="34" charset="0"/>
              </a:rPr>
              <a:t>for making copies of the S protein. These copies prompt an immune response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111111"/>
                </a:solidFill>
                <a:effectLst/>
                <a:latin typeface="Helvetica" panose="020B0604020202020204" pitchFamily="34" charset="0"/>
              </a:rPr>
              <a:t>to the virus.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111111"/>
                </a:solidFill>
                <a:effectLst/>
                <a:latin typeface="Helvetica" panose="020B0604020202020204" pitchFamily="34" charset="0"/>
              </a:rPr>
              <a:t>With this approach, no infectious virus needs to be handled.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111111"/>
                </a:solidFill>
                <a:effectLst/>
                <a:latin typeface="Helvetica" panose="020B0604020202020204" pitchFamily="34" charset="0"/>
              </a:rPr>
              <a:t>While genetically engineered vaccines are in the works, </a:t>
            </a:r>
            <a:r>
              <a:rPr kumimoji="0" lang="en-US" altLang="en-US" sz="2400" b="1" i="0" u="none" strike="noStrike" cap="none" normalizeH="0" baseline="0" dirty="0">
                <a:ln>
                  <a:noFill/>
                </a:ln>
                <a:solidFill>
                  <a:srgbClr val="FF0000"/>
                </a:solidFill>
                <a:effectLst/>
                <a:latin typeface="Helvetica" panose="020B0604020202020204" pitchFamily="34" charset="0"/>
              </a:rPr>
              <a:t>none has been licensed for human use before the SARS-CoV-2 Vaccine.</a:t>
            </a:r>
            <a:endParaRPr lang="en-US" sz="2400" b="1" dirty="0">
              <a:solidFill>
                <a:srgbClr val="FF0000"/>
              </a:solidFill>
            </a:endParaRPr>
          </a:p>
        </p:txBody>
      </p:sp>
      <p:pic>
        <p:nvPicPr>
          <p:cNvPr id="4" name="Audio 3">
            <a:hlinkClick r:id="" action="ppaction://media"/>
            <a:extLst>
              <a:ext uri="{FF2B5EF4-FFF2-40B4-BE49-F238E27FC236}">
                <a16:creationId xmlns:a16="http://schemas.microsoft.com/office/drawing/2014/main" id="{B5517076-C725-4DE0-B38D-31317A2D5B70}"/>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1957067164"/>
      </p:ext>
    </p:extLst>
  </p:cSld>
  <p:clrMapOvr>
    <a:masterClrMapping/>
  </p:clrMapOvr>
  <mc:AlternateContent xmlns:mc="http://schemas.openxmlformats.org/markup-compatibility/2006">
    <mc:Choice xmlns:p14="http://schemas.microsoft.com/office/powerpoint/2010/main" Requires="p14">
      <p:transition spd="slow" p14:dur="2000" advTm="10006"/>
    </mc:Choice>
    <mc:Fallback>
      <p:transition spd="slow" advTm="100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EF696-51D5-49CE-AEEB-14E323AD318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CCF6374-4B5E-4F21-B3C0-24381417C85F}"/>
              </a:ext>
            </a:extLst>
          </p:cNvPr>
          <p:cNvSpPr>
            <a:spLocks noGrp="1"/>
          </p:cNvSpPr>
          <p:nvPr>
            <p:ph idx="1"/>
          </p:nvPr>
        </p:nvSpPr>
        <p:spPr>
          <a:xfrm>
            <a:off x="609600" y="1417639"/>
            <a:ext cx="10972800" cy="4708526"/>
          </a:xfrm>
        </p:spPr>
        <p:txBody>
          <a:bodyPr/>
          <a:lstStyle/>
          <a:p>
            <a:pPr marL="0" indent="0">
              <a:buNone/>
            </a:pPr>
            <a:r>
              <a:rPr lang="en-US" sz="2400" b="1" dirty="0">
                <a:solidFill>
                  <a:schemeClr val="accent1">
                    <a:lumMod val="75000"/>
                  </a:schemeClr>
                </a:solidFill>
              </a:rPr>
              <a:t>4. Recombinant </a:t>
            </a:r>
          </a:p>
          <a:p>
            <a:pPr marL="0" indent="0">
              <a:buNone/>
            </a:pPr>
            <a:r>
              <a:rPr lang="en-US" sz="2400" b="0" i="0" dirty="0">
                <a:solidFill>
                  <a:srgbClr val="313132"/>
                </a:solidFill>
                <a:effectLst/>
                <a:latin typeface="freight-book"/>
              </a:rPr>
              <a:t>AZD1222 (ChAdOx1 nCoV-19) is a weakened and non-replicating version of the common cold virus (adenovirus) taken from chimpanzees, which has been engineered to contain instructions for creating the spike protein of SARS-CoV-2 – the virus that causes COVID-19 used T-Rex 293 HEK cells in the </a:t>
            </a:r>
            <a:r>
              <a:rPr lang="en-US" sz="2400" b="0" i="0" dirty="0">
                <a:solidFill>
                  <a:schemeClr val="accent2">
                    <a:lumMod val="75000"/>
                  </a:schemeClr>
                </a:solidFill>
                <a:effectLst/>
                <a:latin typeface="freight-book"/>
              </a:rPr>
              <a:t>virus propagation stage…….</a:t>
            </a:r>
            <a:r>
              <a:rPr lang="en-US" sz="2400" b="0" i="0" dirty="0">
                <a:solidFill>
                  <a:srgbClr val="313132"/>
                </a:solidFill>
                <a:effectLst/>
                <a:latin typeface="freight-book"/>
              </a:rPr>
              <a:t>.  </a:t>
            </a:r>
            <a:r>
              <a:rPr lang="en-US" sz="2400" dirty="0">
                <a:solidFill>
                  <a:srgbClr val="313132"/>
                </a:solidFill>
                <a:latin typeface="freight-book"/>
              </a:rPr>
              <a:t>m</a:t>
            </a:r>
            <a:r>
              <a:rPr lang="en-US" sz="2400" b="0" i="0" dirty="0">
                <a:solidFill>
                  <a:srgbClr val="313132"/>
                </a:solidFill>
                <a:effectLst/>
                <a:latin typeface="freight-book"/>
              </a:rPr>
              <a:t>any virus vaccines are made in </a:t>
            </a:r>
            <a:r>
              <a:rPr lang="en-US" sz="2400" b="0" i="0" dirty="0" err="1">
                <a:solidFill>
                  <a:srgbClr val="313132"/>
                </a:solidFill>
                <a:effectLst/>
                <a:latin typeface="freight-book"/>
              </a:rPr>
              <a:t>foetal</a:t>
            </a:r>
            <a:r>
              <a:rPr lang="en-US" sz="2400" b="0" i="0" dirty="0">
                <a:solidFill>
                  <a:srgbClr val="313132"/>
                </a:solidFill>
                <a:effectLst/>
                <a:latin typeface="freight-book"/>
              </a:rPr>
              <a:t> derived cell lines and then the vaccine is purified away from these cells to exceptionally high standards…..most of these cell lines (including MRC-5 cells and 293 cells) were derived from tissue samples taken from </a:t>
            </a:r>
            <a:r>
              <a:rPr lang="en-US" sz="2400" b="0" i="0" dirty="0" err="1">
                <a:solidFill>
                  <a:srgbClr val="313132"/>
                </a:solidFill>
                <a:effectLst/>
                <a:latin typeface="freight-book"/>
              </a:rPr>
              <a:t>foetuses</a:t>
            </a:r>
            <a:r>
              <a:rPr lang="en-US" sz="2400" b="0" i="0" dirty="0">
                <a:solidFill>
                  <a:srgbClr val="313132"/>
                </a:solidFill>
                <a:effectLst/>
                <a:latin typeface="freight-book"/>
              </a:rPr>
              <a:t> aborted in the </a:t>
            </a:r>
            <a:r>
              <a:rPr lang="en-US" sz="2400" b="0" i="0" dirty="0">
                <a:solidFill>
                  <a:schemeClr val="accent2">
                    <a:lumMod val="75000"/>
                  </a:schemeClr>
                </a:solidFill>
                <a:effectLst/>
                <a:latin typeface="freight-book"/>
              </a:rPr>
              <a:t>1960s and 1970s </a:t>
            </a:r>
            <a:r>
              <a:rPr lang="en-US" sz="2400" b="0" i="0" dirty="0">
                <a:solidFill>
                  <a:srgbClr val="313132"/>
                </a:solidFill>
                <a:effectLst/>
                <a:latin typeface="freight-book"/>
              </a:rPr>
              <a:t>and the cells have been grown in laboratories all over the world since then.</a:t>
            </a:r>
          </a:p>
          <a:p>
            <a:pPr marL="0" indent="0">
              <a:buNone/>
            </a:pPr>
            <a:r>
              <a:rPr lang="en-US" sz="2400" b="0" i="0" dirty="0">
                <a:solidFill>
                  <a:srgbClr val="313132"/>
                </a:solidFill>
                <a:effectLst/>
                <a:latin typeface="freight-book"/>
              </a:rPr>
              <a:t>The AstraZeneca vaccine requires the adenoviral vector to be produced in these cells and it is then purified before administering to people.”</a:t>
            </a:r>
            <a:endParaRPr lang="en-US" sz="2400" dirty="0"/>
          </a:p>
        </p:txBody>
      </p:sp>
      <p:pic>
        <p:nvPicPr>
          <p:cNvPr id="4" name="Audio 3">
            <a:hlinkClick r:id="" action="ppaction://media"/>
            <a:extLst>
              <a:ext uri="{FF2B5EF4-FFF2-40B4-BE49-F238E27FC236}">
                <a16:creationId xmlns:a16="http://schemas.microsoft.com/office/drawing/2014/main" id="{EEF9F463-2C45-417A-B405-B56D85A0B007}"/>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1014312525"/>
      </p:ext>
    </p:extLst>
  </p:cSld>
  <p:clrMapOvr>
    <a:masterClrMapping/>
  </p:clrMapOvr>
  <mc:AlternateContent xmlns:mc="http://schemas.openxmlformats.org/markup-compatibility/2006">
    <mc:Choice xmlns:p14="http://schemas.microsoft.com/office/powerpoint/2010/main" Requires="p14">
      <p:transition spd="slow" p14:dur="2000" advTm="5397"/>
    </mc:Choice>
    <mc:Fallback>
      <p:transition spd="slow" advTm="53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62428-228C-4CB4-9A49-0D7DC7FC161C}"/>
              </a:ext>
            </a:extLst>
          </p:cNvPr>
          <p:cNvSpPr>
            <a:spLocks noGrp="1"/>
          </p:cNvSpPr>
          <p:nvPr>
            <p:ph type="title"/>
          </p:nvPr>
        </p:nvSpPr>
        <p:spPr/>
        <p:txBody>
          <a:bodyPr/>
          <a:lstStyle/>
          <a:p>
            <a:r>
              <a:rPr lang="en-US" sz="3600" b="0" i="0" dirty="0">
                <a:solidFill>
                  <a:schemeClr val="accent2">
                    <a:lumMod val="75000"/>
                  </a:schemeClr>
                </a:solidFill>
                <a:effectLst/>
                <a:latin typeface="Arial" panose="020B0604020202020204" pitchFamily="34" charset="0"/>
              </a:rPr>
              <a:t>WHO  15 February 2021</a:t>
            </a:r>
            <a:r>
              <a:rPr lang="en-US" sz="3600" b="1" i="0" dirty="0">
                <a:solidFill>
                  <a:schemeClr val="accent2">
                    <a:lumMod val="75000"/>
                  </a:schemeClr>
                </a:solidFill>
                <a:effectLst/>
                <a:latin typeface="Arial" panose="020B0604020202020204" pitchFamily="34" charset="0"/>
              </a:rPr>
              <a:t> </a:t>
            </a:r>
            <a:r>
              <a:rPr lang="en-US" sz="3600" b="0" i="0" dirty="0">
                <a:solidFill>
                  <a:schemeClr val="accent2">
                    <a:lumMod val="75000"/>
                  </a:schemeClr>
                </a:solidFill>
                <a:effectLst/>
                <a:latin typeface="Arial" panose="020B0604020202020204" pitchFamily="34" charset="0"/>
              </a:rPr>
              <a:t>News release</a:t>
            </a:r>
            <a:br>
              <a:rPr lang="en-US" b="0" i="0" dirty="0">
                <a:solidFill>
                  <a:srgbClr val="6A6A6A"/>
                </a:solidFill>
                <a:effectLst/>
                <a:latin typeface="Arial" panose="020B0604020202020204" pitchFamily="34" charset="0"/>
              </a:rPr>
            </a:br>
            <a:endParaRPr lang="en-US" dirty="0"/>
          </a:p>
        </p:txBody>
      </p:sp>
      <p:sp>
        <p:nvSpPr>
          <p:cNvPr id="3" name="Content Placeholder 2">
            <a:extLst>
              <a:ext uri="{FF2B5EF4-FFF2-40B4-BE49-F238E27FC236}">
                <a16:creationId xmlns:a16="http://schemas.microsoft.com/office/drawing/2014/main" id="{91FE04AD-21C4-4237-8F5C-D577FF7B5810}"/>
              </a:ext>
            </a:extLst>
          </p:cNvPr>
          <p:cNvSpPr>
            <a:spLocks noGrp="1"/>
          </p:cNvSpPr>
          <p:nvPr>
            <p:ph idx="1"/>
          </p:nvPr>
        </p:nvSpPr>
        <p:spPr>
          <a:xfrm>
            <a:off x="609600" y="1099931"/>
            <a:ext cx="10972800" cy="5026234"/>
          </a:xfrm>
        </p:spPr>
        <p:txBody>
          <a:bodyPr/>
          <a:lstStyle/>
          <a:p>
            <a:pPr marL="0" indent="0">
              <a:buNone/>
            </a:pPr>
            <a:r>
              <a:rPr lang="en-US" sz="2000" b="1" dirty="0">
                <a:solidFill>
                  <a:srgbClr val="002060"/>
                </a:solidFill>
                <a:latin typeface="ReithSans"/>
              </a:rPr>
              <a:t>(Vaccines already approved by WHO</a:t>
            </a:r>
            <a:r>
              <a:rPr lang="en-US" sz="2000" b="1" i="0" dirty="0">
                <a:solidFill>
                  <a:srgbClr val="002060"/>
                </a:solidFill>
                <a:effectLst/>
                <a:latin typeface="ReithSans"/>
              </a:rPr>
              <a:t> </a:t>
            </a:r>
            <a:r>
              <a:rPr lang="en-US" sz="2000" b="1" i="0" dirty="0">
                <a:solidFill>
                  <a:srgbClr val="0000FF"/>
                </a:solidFill>
                <a:effectLst/>
                <a:latin typeface="ReithSans"/>
                <a:hlinkClick r:id="rId5">
                  <a:extLst>
                    <a:ext uri="{A12FA001-AC4F-418D-AE19-62706E023703}">
                      <ahyp:hlinkClr xmlns:ahyp="http://schemas.microsoft.com/office/drawing/2018/hyperlinkcolor" val="tx"/>
                    </a:ext>
                  </a:extLst>
                </a:hlinkClick>
              </a:rPr>
              <a:t>Pfizer/</a:t>
            </a:r>
            <a:r>
              <a:rPr lang="en-US" sz="2000" b="1" i="0" dirty="0" err="1">
                <a:solidFill>
                  <a:srgbClr val="002060"/>
                </a:solidFill>
                <a:effectLst/>
                <a:latin typeface="ReithSans"/>
                <a:hlinkClick r:id="rId5">
                  <a:extLst>
                    <a:ext uri="{A12FA001-AC4F-418D-AE19-62706E023703}">
                      <ahyp:hlinkClr xmlns:ahyp="http://schemas.microsoft.com/office/drawing/2018/hyperlinkcolor" val="tx"/>
                    </a:ext>
                  </a:extLst>
                </a:hlinkClick>
              </a:rPr>
              <a:t>BioNTech</a:t>
            </a:r>
            <a:r>
              <a:rPr lang="en-US" sz="2000" b="1" i="0" dirty="0">
                <a:solidFill>
                  <a:srgbClr val="002060"/>
                </a:solidFill>
                <a:effectLst/>
                <a:latin typeface="ReithSans"/>
              </a:rPr>
              <a:t>, </a:t>
            </a:r>
            <a:r>
              <a:rPr lang="en-US" sz="2000" b="1" i="0" dirty="0" err="1">
                <a:solidFill>
                  <a:srgbClr val="002060"/>
                </a:solidFill>
                <a:effectLst/>
                <a:latin typeface="ReithSans"/>
                <a:hlinkClick r:id="rId6">
                  <a:extLst>
                    <a:ext uri="{A12FA001-AC4F-418D-AE19-62706E023703}">
                      <ahyp:hlinkClr xmlns:ahyp="http://schemas.microsoft.com/office/drawing/2018/hyperlinkcolor" val="tx"/>
                    </a:ext>
                  </a:extLst>
                </a:hlinkClick>
              </a:rPr>
              <a:t>Moderna</a:t>
            </a:r>
            <a:r>
              <a:rPr lang="en-US" sz="2000" b="1" i="0" dirty="0">
                <a:solidFill>
                  <a:srgbClr val="002060"/>
                </a:solidFill>
                <a:effectLst/>
                <a:latin typeface="ReithSans"/>
              </a:rPr>
              <a:t> )</a:t>
            </a:r>
          </a:p>
          <a:p>
            <a:pPr marL="0" indent="0">
              <a:buNone/>
            </a:pPr>
            <a:endParaRPr lang="en-US" sz="2000" b="1" i="0" dirty="0">
              <a:solidFill>
                <a:srgbClr val="002060"/>
              </a:solidFill>
              <a:effectLst/>
              <a:latin typeface="Arial" panose="020B0604020202020204" pitchFamily="34" charset="0"/>
            </a:endParaRPr>
          </a:p>
          <a:p>
            <a:pPr marL="0" indent="0" algn="l" rtl="0">
              <a:buNone/>
            </a:pPr>
            <a:r>
              <a:rPr lang="en-US" sz="2000" b="0" i="0" dirty="0">
                <a:solidFill>
                  <a:srgbClr val="3C4245"/>
                </a:solidFill>
                <a:effectLst/>
                <a:latin typeface="Arial" panose="020B0604020202020204" pitchFamily="34" charset="0"/>
              </a:rPr>
              <a:t>WHO listed two versions of the AstraZeneca/Oxford COVID-19 vaccine for emergency use, giving the green light for these vaccines to be rolled out globally through COVAX. </a:t>
            </a:r>
            <a:endParaRPr lang="en-US" sz="2000" dirty="0">
              <a:solidFill>
                <a:srgbClr val="3C4245"/>
              </a:solidFill>
              <a:latin typeface="Arial" panose="020B0604020202020204" pitchFamily="34" charset="0"/>
            </a:endParaRPr>
          </a:p>
          <a:p>
            <a:pPr algn="l" rtl="0"/>
            <a:r>
              <a:rPr lang="en-US" sz="2000" dirty="0">
                <a:solidFill>
                  <a:srgbClr val="3C4245"/>
                </a:solidFill>
                <a:latin typeface="Arial" panose="020B0604020202020204" pitchFamily="34" charset="0"/>
              </a:rPr>
              <a:t>P</a:t>
            </a:r>
            <a:r>
              <a:rPr lang="en-US" sz="2000" b="0" i="0" dirty="0">
                <a:solidFill>
                  <a:srgbClr val="3C4245"/>
                </a:solidFill>
                <a:effectLst/>
                <a:latin typeface="Arial" panose="020B0604020202020204" pitchFamily="34" charset="0"/>
              </a:rPr>
              <a:t>roduced by AstraZeneca-</a:t>
            </a:r>
            <a:r>
              <a:rPr lang="en-US" sz="2000" b="0" i="0" dirty="0" err="1">
                <a:solidFill>
                  <a:srgbClr val="3C4245"/>
                </a:solidFill>
                <a:effectLst/>
                <a:latin typeface="Arial" panose="020B0604020202020204" pitchFamily="34" charset="0"/>
              </a:rPr>
              <a:t>SKBio</a:t>
            </a:r>
            <a:r>
              <a:rPr lang="en-US" sz="2000" b="0" i="0" dirty="0">
                <a:solidFill>
                  <a:srgbClr val="3C4245"/>
                </a:solidFill>
                <a:effectLst/>
                <a:latin typeface="Arial" panose="020B0604020202020204" pitchFamily="34" charset="0"/>
              </a:rPr>
              <a:t> (Republic of Korea) and the Serum Institute of India.</a:t>
            </a:r>
            <a:r>
              <a:rPr lang="en-US" sz="2000" dirty="0">
                <a:solidFill>
                  <a:srgbClr val="3C4245"/>
                </a:solidFill>
                <a:latin typeface="Arial" panose="020B0604020202020204" pitchFamily="34" charset="0"/>
              </a:rPr>
              <a:t> </a:t>
            </a:r>
          </a:p>
          <a:p>
            <a:pPr algn="l" rtl="0"/>
            <a:r>
              <a:rPr lang="en-US" sz="2000" b="0" i="0" dirty="0">
                <a:solidFill>
                  <a:srgbClr val="3C4245"/>
                </a:solidFill>
                <a:effectLst/>
                <a:latin typeface="Arial" panose="020B0604020202020204" pitchFamily="34" charset="0"/>
              </a:rPr>
              <a:t>WHO assessed the quality, safety and efficacy data, risk management plans and programmatic suitability, such as cold chain requirements </a:t>
            </a:r>
            <a:r>
              <a:rPr lang="en-US" sz="2000" b="0" i="0" dirty="0">
                <a:solidFill>
                  <a:srgbClr val="FF0000"/>
                </a:solidFill>
                <a:effectLst/>
                <a:latin typeface="Arial" panose="020B0604020202020204" pitchFamily="34" charset="0"/>
              </a:rPr>
              <a:t>(in&lt;4weeks)</a:t>
            </a:r>
          </a:p>
          <a:p>
            <a:pPr algn="l"/>
            <a:r>
              <a:rPr lang="en-US" sz="2000" b="0" i="0" dirty="0">
                <a:solidFill>
                  <a:srgbClr val="3C4245"/>
                </a:solidFill>
                <a:effectLst/>
                <a:latin typeface="Arial" panose="020B0604020202020204" pitchFamily="34" charset="0"/>
              </a:rPr>
              <a:t>The vaccine was reviewed on 8 February by WHO’s Strategic Advisory Group of Experts on Immunization (SAGE), which makes recommendations for vaccines’ use in populations for all age groups 18 and above. </a:t>
            </a:r>
          </a:p>
          <a:p>
            <a:pPr algn="l"/>
            <a:r>
              <a:rPr lang="en-US" sz="2000" b="0" i="0" dirty="0">
                <a:solidFill>
                  <a:srgbClr val="3C4245"/>
                </a:solidFill>
                <a:effectLst/>
                <a:latin typeface="Arial" panose="020B0604020202020204" pitchFamily="34" charset="0"/>
              </a:rPr>
              <a:t>The AstraZeneca/Oxford product is a viral vectored vaccine called ChAdOx1-S [recombinant]. ChAdOx1-S has been found to have </a:t>
            </a:r>
            <a:r>
              <a:rPr lang="en-US" sz="2000" b="0" i="0" dirty="0">
                <a:solidFill>
                  <a:srgbClr val="FF0000"/>
                </a:solidFill>
                <a:effectLst/>
                <a:latin typeface="Arial" panose="020B0604020202020204" pitchFamily="34" charset="0"/>
              </a:rPr>
              <a:t>63.09% efficacy </a:t>
            </a:r>
            <a:r>
              <a:rPr lang="en-US" sz="2000" b="0" i="0" dirty="0">
                <a:solidFill>
                  <a:srgbClr val="3C4245"/>
                </a:solidFill>
                <a:effectLst/>
                <a:latin typeface="Arial" panose="020B0604020202020204" pitchFamily="34" charset="0"/>
              </a:rPr>
              <a:t>and is suitable for </a:t>
            </a:r>
            <a:r>
              <a:rPr lang="en-US" sz="2000" b="0" i="0" dirty="0">
                <a:solidFill>
                  <a:srgbClr val="FF0000"/>
                </a:solidFill>
                <a:effectLst/>
                <a:latin typeface="Arial" panose="020B0604020202020204" pitchFamily="34" charset="0"/>
              </a:rPr>
              <a:t>low- and middle-income countries </a:t>
            </a:r>
            <a:r>
              <a:rPr lang="en-US" sz="2000" b="0" i="0" dirty="0">
                <a:solidFill>
                  <a:srgbClr val="3C4245"/>
                </a:solidFill>
                <a:effectLst/>
                <a:latin typeface="Arial" panose="020B0604020202020204" pitchFamily="34" charset="0"/>
              </a:rPr>
              <a:t>due to easy storage requirements.</a:t>
            </a:r>
          </a:p>
          <a:p>
            <a:pPr marL="0" indent="0" algn="l">
              <a:buNone/>
            </a:pPr>
            <a:endParaRPr lang="en-US" sz="2400" dirty="0">
              <a:solidFill>
                <a:srgbClr val="3F3F42"/>
              </a:solidFill>
              <a:latin typeface="ReithSans"/>
            </a:endParaRPr>
          </a:p>
          <a:p>
            <a:endParaRPr lang="en-US" dirty="0"/>
          </a:p>
        </p:txBody>
      </p:sp>
      <p:pic>
        <p:nvPicPr>
          <p:cNvPr id="5" name="Audio 4">
            <a:hlinkClick r:id="" action="ppaction://media"/>
            <a:extLst>
              <a:ext uri="{FF2B5EF4-FFF2-40B4-BE49-F238E27FC236}">
                <a16:creationId xmlns:a16="http://schemas.microsoft.com/office/drawing/2014/main" id="{F56BB9FC-524F-4DFD-841E-7F1FA57311C2}"/>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2373293159"/>
      </p:ext>
    </p:extLst>
  </p:cSld>
  <p:clrMapOvr>
    <a:masterClrMapping/>
  </p:clrMapOvr>
  <mc:AlternateContent xmlns:mc="http://schemas.openxmlformats.org/markup-compatibility/2006">
    <mc:Choice xmlns:p14="http://schemas.microsoft.com/office/powerpoint/2010/main" Requires="p14">
      <p:transition spd="slow" p14:dur="2000" advTm="13331"/>
    </mc:Choice>
    <mc:Fallback>
      <p:transition spd="slow" advTm="133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C17DE74-01C9-4859-B65A-85CF999E8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068C0432-0E90-4CC1-8CD3-D44A90DF0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2"/>
          </a:solidFill>
          <a:ln w="8199"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4F81E151-1410-4D19-A987-AA608BA2A3D8}"/>
              </a:ext>
            </a:extLst>
          </p:cNvPr>
          <p:cNvSpPr>
            <a:spLocks noGrp="1"/>
          </p:cNvSpPr>
          <p:nvPr>
            <p:ph type="title"/>
          </p:nvPr>
        </p:nvSpPr>
        <p:spPr>
          <a:xfrm>
            <a:off x="838200" y="401221"/>
            <a:ext cx="10515600" cy="1504531"/>
          </a:xfrm>
        </p:spPr>
        <p:txBody>
          <a:bodyPr>
            <a:noAutofit/>
          </a:bodyPr>
          <a:lstStyle/>
          <a:p>
            <a:pPr>
              <a:lnSpc>
                <a:spcPct val="90000"/>
              </a:lnSpc>
            </a:pPr>
            <a:r>
              <a:rPr lang="en-US" sz="2400" dirty="0">
                <a:solidFill>
                  <a:srgbClr val="FFFFFF"/>
                </a:solidFill>
                <a:latin typeface="font_1"/>
              </a:rPr>
              <a:t>Malaysia</a:t>
            </a:r>
            <a:br>
              <a:rPr lang="en-US" sz="2400" dirty="0">
                <a:solidFill>
                  <a:srgbClr val="FFFFFF"/>
                </a:solidFill>
                <a:latin typeface="font_1"/>
              </a:rPr>
            </a:br>
            <a:r>
              <a:rPr lang="en-US" sz="2400" dirty="0">
                <a:solidFill>
                  <a:srgbClr val="FFFFFF"/>
                </a:solidFill>
                <a:latin typeface="font_1"/>
              </a:rPr>
              <a:t>Government Ordered Pfizer 12.8 million doses (27 Nov 20) and 12.2 million doses (10 Jan 21),  Astra-Zeneca vaccines (6.4 million doses 21 Dec 2020)</a:t>
            </a:r>
            <a:br>
              <a:rPr lang="en-US" sz="2400" dirty="0">
                <a:solidFill>
                  <a:srgbClr val="FFFFFF"/>
                </a:solidFill>
                <a:latin typeface="font_1"/>
              </a:rPr>
            </a:br>
            <a:r>
              <a:rPr lang="en-US" sz="2400" b="0" i="0" dirty="0" err="1">
                <a:solidFill>
                  <a:srgbClr val="FFFFFF"/>
                </a:solidFill>
                <a:effectLst/>
                <a:latin typeface="font_1"/>
              </a:rPr>
              <a:t>Pharmaniaga</a:t>
            </a:r>
            <a:r>
              <a:rPr lang="en-US" sz="2400" b="0" i="0" dirty="0">
                <a:solidFill>
                  <a:srgbClr val="FFFFFF"/>
                </a:solidFill>
                <a:effectLst/>
                <a:latin typeface="font_1"/>
              </a:rPr>
              <a:t> or</a:t>
            </a:r>
            <a:r>
              <a:rPr lang="en-US" sz="2400" dirty="0">
                <a:solidFill>
                  <a:srgbClr val="FFFFFF"/>
                </a:solidFill>
                <a:latin typeface="font_1"/>
              </a:rPr>
              <a:t>ders 23.9 million doses of </a:t>
            </a:r>
            <a:r>
              <a:rPr lang="en-US" sz="2400" dirty="0" err="1">
                <a:solidFill>
                  <a:srgbClr val="FFFFFF"/>
                </a:solidFill>
                <a:latin typeface="font_1"/>
              </a:rPr>
              <a:t>Sinovac</a:t>
            </a:r>
            <a:endParaRPr lang="en-US" sz="2400" b="0" i="0" dirty="0">
              <a:solidFill>
                <a:srgbClr val="FFFFFF"/>
              </a:solidFill>
              <a:effectLst/>
              <a:latin typeface="font_1"/>
            </a:endParaRPr>
          </a:p>
        </p:txBody>
      </p:sp>
      <p:sp>
        <p:nvSpPr>
          <p:cNvPr id="3" name="Content Placeholder 2">
            <a:extLst>
              <a:ext uri="{FF2B5EF4-FFF2-40B4-BE49-F238E27FC236}">
                <a16:creationId xmlns:a16="http://schemas.microsoft.com/office/drawing/2014/main" id="{1F52B66D-FA30-4A91-9C59-9D3835F14173}"/>
              </a:ext>
            </a:extLst>
          </p:cNvPr>
          <p:cNvSpPr>
            <a:spLocks noGrp="1"/>
          </p:cNvSpPr>
          <p:nvPr>
            <p:ph idx="1"/>
          </p:nvPr>
        </p:nvSpPr>
        <p:spPr>
          <a:xfrm>
            <a:off x="838200" y="2586789"/>
            <a:ext cx="10515600" cy="3590174"/>
          </a:xfrm>
        </p:spPr>
        <p:txBody>
          <a:bodyPr>
            <a:normAutofit/>
          </a:bodyPr>
          <a:lstStyle/>
          <a:p>
            <a:r>
              <a:rPr lang="en-US" sz="2400" b="0" i="0" dirty="0">
                <a:effectLst/>
                <a:latin typeface="font_1"/>
              </a:rPr>
              <a:t>The government is targeting 80 per cent of the country’s population or 26.5 million individuals receiving the vaccines which are to be given free in three phases with the first involving frontline personnel, followed by the high-risk groups in the second phase and adults, aged 18 and above in the third phase.</a:t>
            </a:r>
          </a:p>
          <a:p>
            <a:pPr marL="0" indent="0">
              <a:buNone/>
            </a:pPr>
            <a:endParaRPr lang="en-US" sz="2400" b="0" i="0" dirty="0">
              <a:effectLst/>
              <a:latin typeface="font_1"/>
            </a:endParaRPr>
          </a:p>
          <a:p>
            <a:r>
              <a:rPr lang="en-US" sz="2400" b="0" i="0" dirty="0">
                <a:effectLst/>
                <a:latin typeface="font_1"/>
              </a:rPr>
              <a:t>One thing for sure, the national immunization program is among the government’s major strategies in ensuring the people’s safety and the survival of the country’s economy when the MCO is eased, or eventually lifted one day</a:t>
            </a:r>
            <a:endParaRPr lang="en-US" sz="2400" dirty="0">
              <a:latin typeface="font_1"/>
            </a:endParaRPr>
          </a:p>
          <a:p>
            <a:endParaRPr lang="en-US" sz="2200" dirty="0"/>
          </a:p>
        </p:txBody>
      </p:sp>
      <p:pic>
        <p:nvPicPr>
          <p:cNvPr id="4" name="Audio 3">
            <a:hlinkClick r:id="" action="ppaction://media"/>
            <a:extLst>
              <a:ext uri="{FF2B5EF4-FFF2-40B4-BE49-F238E27FC236}">
                <a16:creationId xmlns:a16="http://schemas.microsoft.com/office/drawing/2014/main" id="{8C9CE9AA-FDB8-404E-98E5-D031F46275F1}"/>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3312586567"/>
      </p:ext>
    </p:extLst>
  </p:cSld>
  <p:clrMapOvr>
    <a:masterClrMapping/>
  </p:clrMapOvr>
  <mc:AlternateContent xmlns:mc="http://schemas.openxmlformats.org/markup-compatibility/2006">
    <mc:Choice xmlns:p14="http://schemas.microsoft.com/office/powerpoint/2010/main" Requires="p14">
      <p:transition spd="slow" p14:dur="2000" advTm="22092"/>
    </mc:Choice>
    <mc:Fallback>
      <p:transition spd="slow" advTm="220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letter&#10;&#10;Description automatically generated">
            <a:extLst>
              <a:ext uri="{FF2B5EF4-FFF2-40B4-BE49-F238E27FC236}">
                <a16:creationId xmlns:a16="http://schemas.microsoft.com/office/drawing/2014/main" id="{480ED08D-97A7-4A45-A559-85D65957C519}"/>
              </a:ext>
            </a:extLst>
          </p:cNvPr>
          <p:cNvPicPr>
            <a:picLocks noChangeAspect="1"/>
          </p:cNvPicPr>
          <p:nvPr/>
        </p:nvPicPr>
        <p:blipFill rotWithShape="1">
          <a:blip r:embed="rId5"/>
          <a:srcRect r="16667" b="6250"/>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86C7B4A1-154A-4DF0-AC46-F88D75A2E0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6"/>
            <a:ext cx="7197772" cy="5896743"/>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87DA2C-354D-492B-804A-5B1D915C64F4}"/>
              </a:ext>
            </a:extLst>
          </p:cNvPr>
          <p:cNvSpPr>
            <a:spLocks noGrp="1"/>
          </p:cNvSpPr>
          <p:nvPr>
            <p:ph type="title"/>
          </p:nvPr>
        </p:nvSpPr>
        <p:spPr>
          <a:xfrm>
            <a:off x="594804" y="640263"/>
            <a:ext cx="6619811" cy="1344975"/>
          </a:xfrm>
        </p:spPr>
        <p:txBody>
          <a:bodyPr>
            <a:normAutofit/>
          </a:bodyPr>
          <a:lstStyle/>
          <a:p>
            <a:r>
              <a:rPr lang="en-US" sz="4000"/>
              <a:t>Coming soon-”Covid certificates”</a:t>
            </a:r>
          </a:p>
        </p:txBody>
      </p:sp>
      <p:sp>
        <p:nvSpPr>
          <p:cNvPr id="3" name="Content Placeholder 2">
            <a:extLst>
              <a:ext uri="{FF2B5EF4-FFF2-40B4-BE49-F238E27FC236}">
                <a16:creationId xmlns:a16="http://schemas.microsoft.com/office/drawing/2014/main" id="{BE52E93F-47B5-453D-97D5-752F0EDFCBDF}"/>
              </a:ext>
            </a:extLst>
          </p:cNvPr>
          <p:cNvSpPr>
            <a:spLocks noGrp="1"/>
          </p:cNvSpPr>
          <p:nvPr>
            <p:ph idx="1"/>
          </p:nvPr>
        </p:nvSpPr>
        <p:spPr>
          <a:xfrm>
            <a:off x="594109" y="1868557"/>
            <a:ext cx="6620505" cy="4026216"/>
          </a:xfrm>
        </p:spPr>
        <p:txBody>
          <a:bodyPr>
            <a:noAutofit/>
          </a:bodyPr>
          <a:lstStyle/>
          <a:p>
            <a:pPr marL="0" indent="0" algn="just">
              <a:lnSpc>
                <a:spcPct val="90000"/>
              </a:lnSpc>
              <a:buNone/>
            </a:pPr>
            <a:r>
              <a:rPr lang="en-US" sz="2000" b="0" i="0" dirty="0">
                <a:effectLst/>
                <a:latin typeface="Charter"/>
              </a:rPr>
              <a:t>Call them what you will—</a:t>
            </a:r>
          </a:p>
          <a:p>
            <a:pPr marL="0" indent="0" algn="just">
              <a:lnSpc>
                <a:spcPct val="90000"/>
              </a:lnSpc>
              <a:buNone/>
            </a:pPr>
            <a:r>
              <a:rPr lang="en-US" sz="2000" b="0" i="0" dirty="0">
                <a:solidFill>
                  <a:srgbClr val="FF0000"/>
                </a:solidFill>
                <a:effectLst/>
                <a:latin typeface="Charter"/>
              </a:rPr>
              <a:t>"</a:t>
            </a:r>
            <a:r>
              <a:rPr lang="en-US" sz="2000" b="0" i="0" dirty="0" err="1">
                <a:solidFill>
                  <a:srgbClr val="FF0000"/>
                </a:solidFill>
                <a:effectLst/>
                <a:latin typeface="Charter"/>
              </a:rPr>
              <a:t>Covid</a:t>
            </a:r>
            <a:r>
              <a:rPr lang="en-US" sz="2000" b="0" i="0" dirty="0">
                <a:solidFill>
                  <a:srgbClr val="FF0000"/>
                </a:solidFill>
                <a:effectLst/>
                <a:latin typeface="Charter"/>
              </a:rPr>
              <a:t> certificates," "immunity passports," "digital health passports," "freedom passes“</a:t>
            </a:r>
          </a:p>
          <a:p>
            <a:pPr marL="0" indent="0" algn="just">
              <a:lnSpc>
                <a:spcPct val="90000"/>
              </a:lnSpc>
              <a:buNone/>
            </a:pPr>
            <a:r>
              <a:rPr lang="en-US" sz="2000" b="0" i="0" dirty="0">
                <a:effectLst/>
                <a:latin typeface="Charter"/>
              </a:rPr>
              <a:t>—they have quickly become (before they have even been developed) the Holy Grail of the age of </a:t>
            </a:r>
            <a:r>
              <a:rPr lang="en-US" sz="2000" b="0" i="0" dirty="0" err="1">
                <a:effectLst/>
                <a:latin typeface="Charter"/>
              </a:rPr>
              <a:t>Covid</a:t>
            </a:r>
            <a:r>
              <a:rPr lang="en-US" sz="2000" dirty="0">
                <a:latin typeface="Charter"/>
              </a:rPr>
              <a:t> : t</a:t>
            </a:r>
            <a:r>
              <a:rPr lang="en-US" sz="2000" b="0" i="0" dirty="0">
                <a:effectLst/>
                <a:latin typeface="Charter"/>
              </a:rPr>
              <a:t>he golden ticket to life as it once was, enabling us not just to travel freely, but to attend events, send children to in-person schools, see family—just </a:t>
            </a:r>
            <a:r>
              <a:rPr lang="en-US" sz="2000" b="0" i="1" dirty="0">
                <a:effectLst/>
                <a:latin typeface="Charter"/>
              </a:rPr>
              <a:t>live</a:t>
            </a:r>
            <a:r>
              <a:rPr lang="en-US" sz="2000" b="0" i="0" dirty="0">
                <a:effectLst/>
                <a:latin typeface="Charter"/>
              </a:rPr>
              <a:t>. </a:t>
            </a:r>
          </a:p>
          <a:p>
            <a:pPr marL="0" indent="0" algn="just">
              <a:lnSpc>
                <a:spcPct val="90000"/>
              </a:lnSpc>
              <a:buNone/>
            </a:pPr>
            <a:r>
              <a:rPr lang="en-US" sz="2000" b="0" i="0" dirty="0">
                <a:effectLst/>
                <a:latin typeface="Charter"/>
              </a:rPr>
              <a:t>They are the dream, too, of travel agents, tour operators, cruise lines, hotel companies, and tourism boards, who are all as desperate to get the business of travel going again (and to keep both their customers and their employees safe) as we are to travel (and to feel safe doing so).</a:t>
            </a:r>
            <a:endParaRPr lang="en-US" sz="2000" dirty="0"/>
          </a:p>
        </p:txBody>
      </p:sp>
      <p:pic>
        <p:nvPicPr>
          <p:cNvPr id="6" name="Audio 5">
            <a:hlinkClick r:id="" action="ppaction://media"/>
            <a:extLst>
              <a:ext uri="{FF2B5EF4-FFF2-40B4-BE49-F238E27FC236}">
                <a16:creationId xmlns:a16="http://schemas.microsoft.com/office/drawing/2014/main" id="{3ED52920-1A95-4527-8D90-C0AA432A7CEB}"/>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82440680"/>
      </p:ext>
    </p:extLst>
  </p:cSld>
  <p:clrMapOvr>
    <a:masterClrMapping/>
  </p:clrMapOvr>
  <mc:AlternateContent xmlns:mc="http://schemas.openxmlformats.org/markup-compatibility/2006">
    <mc:Choice xmlns:p14="http://schemas.microsoft.com/office/powerpoint/2010/main" Requires="p14">
      <p:transition spd="slow" p14:dur="2000" advTm="11880"/>
    </mc:Choice>
    <mc:Fallback>
      <p:transition spd="slow" advTm="118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0909D-B1F7-4B11-858B-3705A854D4DA}"/>
              </a:ext>
            </a:extLst>
          </p:cNvPr>
          <p:cNvSpPr>
            <a:spLocks noGrp="1"/>
          </p:cNvSpPr>
          <p:nvPr>
            <p:ph type="title"/>
          </p:nvPr>
        </p:nvSpPr>
        <p:spPr>
          <a:xfrm>
            <a:off x="1653363" y="365760"/>
            <a:ext cx="9367203" cy="1188720"/>
          </a:xfrm>
        </p:spPr>
        <p:txBody>
          <a:bodyPr>
            <a:normAutofit/>
          </a:bodyPr>
          <a:lstStyle/>
          <a:p>
            <a:pPr>
              <a:lnSpc>
                <a:spcPct val="90000"/>
              </a:lnSpc>
            </a:pPr>
            <a:r>
              <a:rPr lang="en-US" sz="3700"/>
              <a:t>Questions?</a:t>
            </a:r>
            <a:br>
              <a:rPr lang="en-US" sz="3700"/>
            </a:br>
            <a:endParaRPr lang="en-US" sz="3700"/>
          </a:p>
        </p:txBody>
      </p:sp>
      <p:sp>
        <p:nvSpPr>
          <p:cNvPr id="8"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FEE68D05-2165-41D5-80CF-0EA389882883}"/>
              </a:ext>
            </a:extLst>
          </p:cNvPr>
          <p:cNvSpPr>
            <a:spLocks noGrp="1"/>
          </p:cNvSpPr>
          <p:nvPr>
            <p:ph idx="1"/>
          </p:nvPr>
        </p:nvSpPr>
        <p:spPr>
          <a:xfrm>
            <a:off x="971654" y="1687908"/>
            <a:ext cx="10732666" cy="4804332"/>
          </a:xfrm>
        </p:spPr>
        <p:txBody>
          <a:bodyPr anchor="t">
            <a:normAutofit/>
          </a:bodyPr>
          <a:lstStyle/>
          <a:p>
            <a:r>
              <a:rPr lang="en-US" sz="2400" dirty="0"/>
              <a:t>Why is infectivity and viability so high? Shouldn’t a zoonotic disease die off easily?</a:t>
            </a:r>
          </a:p>
          <a:p>
            <a:r>
              <a:rPr lang="en-US" sz="2400" dirty="0"/>
              <a:t>Why only target those with weak immune systems, the old and ill?</a:t>
            </a:r>
          </a:p>
          <a:p>
            <a:r>
              <a:rPr lang="en-US" sz="2400" dirty="0"/>
              <a:t>Why we are not allowed to tell people to take Vit C and antioxidants and exercise to keep healthy…..instead we ask people to stay home all the time away from the sun sedentary lifestyle?</a:t>
            </a:r>
          </a:p>
          <a:p>
            <a:r>
              <a:rPr lang="en-US" sz="2400" dirty="0"/>
              <a:t>Why do we have to work online up to 10 hours making our health ever poorer? Effect of electromagnetic field radiation?</a:t>
            </a:r>
          </a:p>
          <a:p>
            <a:r>
              <a:rPr lang="en-US" sz="2400" dirty="0"/>
              <a:t>Why immunity to COVID-19 only lasts 3 to 5 months after you get infected so reinfection is high, so will vaccine work?</a:t>
            </a:r>
          </a:p>
          <a:p>
            <a:r>
              <a:rPr lang="en-US" sz="2400" dirty="0"/>
              <a:t>Must we get vaccinated with the safety of the mRNA vaccine still being questioned?</a:t>
            </a:r>
          </a:p>
          <a:p>
            <a:endParaRPr lang="en-US" sz="2400" dirty="0"/>
          </a:p>
        </p:txBody>
      </p:sp>
      <p:pic>
        <p:nvPicPr>
          <p:cNvPr id="5" name="Audio 4">
            <a:hlinkClick r:id="" action="ppaction://media"/>
            <a:extLst>
              <a:ext uri="{FF2B5EF4-FFF2-40B4-BE49-F238E27FC236}">
                <a16:creationId xmlns:a16="http://schemas.microsoft.com/office/drawing/2014/main" id="{99510FD7-C3C7-4C9A-AF97-FA4A434AFEFF}"/>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3324330543"/>
      </p:ext>
    </p:extLst>
  </p:cSld>
  <p:clrMapOvr>
    <a:masterClrMapping/>
  </p:clrMapOvr>
  <mc:AlternateContent xmlns:mc="http://schemas.openxmlformats.org/markup-compatibility/2006">
    <mc:Choice xmlns:p14="http://schemas.microsoft.com/office/powerpoint/2010/main" Requires="p14">
      <p:transition spd="slow" p14:dur="2000" advTm="27295"/>
    </mc:Choice>
    <mc:Fallback>
      <p:transition spd="slow" advTm="272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9" name="Rectangle 3"/>
          <p:cNvSpPr>
            <a:spLocks noChangeArrowheads="1"/>
          </p:cNvSpPr>
          <p:nvPr/>
        </p:nvSpPr>
        <p:spPr bwMode="auto">
          <a:xfrm>
            <a:off x="2057400" y="4038600"/>
            <a:ext cx="6248400" cy="1371600"/>
          </a:xfrm>
          <a:prstGeom prst="rect">
            <a:avLst/>
          </a:prstGeom>
          <a:noFill/>
          <a:ln w="9525">
            <a:noFill/>
            <a:miter lim="800000"/>
            <a:headEnd/>
            <a:tailEnd/>
          </a:ln>
          <a:effectLst/>
        </p:spPr>
        <p:txBody>
          <a:bodyPr lIns="92075" tIns="46038" rIns="92075" bIns="46038" anchor="b"/>
          <a:lstStyle/>
          <a:p>
            <a:pPr eaLnBrk="0" fontAlgn="base" hangingPunct="0">
              <a:spcBef>
                <a:spcPct val="0"/>
              </a:spcBef>
              <a:spcAft>
                <a:spcPct val="0"/>
              </a:spcAft>
              <a:defRPr/>
            </a:pPr>
            <a:br>
              <a:rPr kumimoji="1" lang="en-US" sz="2400" b="1">
                <a:solidFill>
                  <a:srgbClr val="CC0000"/>
                </a:solidFill>
                <a:effectLst>
                  <a:outerShdw blurRad="38100" dist="38100" dir="2700000" algn="tl">
                    <a:srgbClr val="000000"/>
                  </a:outerShdw>
                </a:effectLst>
                <a:latin typeface="Verdana" pitchFamily="34" charset="0"/>
              </a:rPr>
            </a:br>
            <a:endParaRPr kumimoji="1" lang="en-US" sz="2400" b="1">
              <a:solidFill>
                <a:srgbClr val="0000CC"/>
              </a:solidFill>
              <a:effectLst>
                <a:outerShdw blurRad="38100" dist="38100" dir="2700000" algn="tl">
                  <a:srgbClr val="000000"/>
                </a:outerShdw>
              </a:effectLst>
              <a:latin typeface="Verdana" pitchFamily="34" charset="0"/>
            </a:endParaRPr>
          </a:p>
        </p:txBody>
      </p:sp>
      <p:sp>
        <p:nvSpPr>
          <p:cNvPr id="59395" name="Rectangle 6"/>
          <p:cNvSpPr>
            <a:spLocks noGrp="1" noChangeArrowheads="1"/>
          </p:cNvSpPr>
          <p:nvPr>
            <p:ph type="subTitle" idx="1"/>
          </p:nvPr>
        </p:nvSpPr>
        <p:spPr>
          <a:xfrm>
            <a:off x="2057400" y="5133572"/>
            <a:ext cx="6934200" cy="1219199"/>
          </a:xfrm>
        </p:spPr>
        <p:txBody>
          <a:bodyPr>
            <a:normAutofit/>
          </a:bodyPr>
          <a:lstStyle/>
          <a:p>
            <a:pPr algn="l"/>
            <a:r>
              <a:rPr lang="en-US" sz="4800" dirty="0">
                <a:solidFill>
                  <a:srgbClr val="C00000"/>
                </a:solidFill>
              </a:rPr>
              <a:t>           </a:t>
            </a:r>
          </a:p>
        </p:txBody>
      </p:sp>
      <p:pic>
        <p:nvPicPr>
          <p:cNvPr id="4" name="Picture 3" descr="A sunset over a body of water&#10;&#10;Description automatically generated">
            <a:extLst>
              <a:ext uri="{FF2B5EF4-FFF2-40B4-BE49-F238E27FC236}">
                <a16:creationId xmlns:a16="http://schemas.microsoft.com/office/drawing/2014/main" id="{79D47765-230C-4622-B258-80DF7E67117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6017" y="0"/>
            <a:ext cx="11979966" cy="6858000"/>
          </a:xfrm>
          <a:prstGeom prst="rect">
            <a:avLst/>
          </a:prstGeom>
        </p:spPr>
      </p:pic>
      <p:sp>
        <p:nvSpPr>
          <p:cNvPr id="8" name="TextBox 7">
            <a:extLst>
              <a:ext uri="{FF2B5EF4-FFF2-40B4-BE49-F238E27FC236}">
                <a16:creationId xmlns:a16="http://schemas.microsoft.com/office/drawing/2014/main" id="{61DCFD8F-D8F8-4826-8B71-8115451C3042}"/>
              </a:ext>
            </a:extLst>
          </p:cNvPr>
          <p:cNvSpPr txBox="1"/>
          <p:nvPr/>
        </p:nvSpPr>
        <p:spPr>
          <a:xfrm>
            <a:off x="1524001" y="838200"/>
            <a:ext cx="6019800" cy="2246769"/>
          </a:xfrm>
          <a:prstGeom prst="rect">
            <a:avLst/>
          </a:prstGeom>
          <a:noFill/>
        </p:spPr>
        <p:txBody>
          <a:bodyPr wrap="square">
            <a:spAutoFit/>
          </a:bodyPr>
          <a:lstStyle/>
          <a:p>
            <a:pPr fontAlgn="base">
              <a:spcBef>
                <a:spcPct val="0"/>
              </a:spcBef>
              <a:spcAft>
                <a:spcPct val="0"/>
              </a:spcAft>
            </a:pPr>
            <a:r>
              <a:rPr lang="en-US" sz="4400" b="1" dirty="0">
                <a:solidFill>
                  <a:srgbClr val="FFFFFF"/>
                </a:solidFill>
                <a:latin typeface="Times New Roman" pitchFamily="18" charset="0"/>
              </a:rPr>
              <a:t>Thank You</a:t>
            </a:r>
          </a:p>
          <a:p>
            <a:pPr fontAlgn="base">
              <a:spcBef>
                <a:spcPct val="0"/>
              </a:spcBef>
              <a:spcAft>
                <a:spcPct val="0"/>
              </a:spcAft>
            </a:pPr>
            <a:r>
              <a:rPr lang="en-US" sz="3200" b="1" i="0" dirty="0">
                <a:solidFill>
                  <a:schemeClr val="bg1"/>
                </a:solidFill>
                <a:effectLst/>
                <a:latin typeface="Raleway" panose="020B0003030101060003" pitchFamily="34" charset="0"/>
              </a:rPr>
              <a:t>"Let's work together in our fight against Covid-19,  everyone must be socially responsible</a:t>
            </a:r>
            <a:r>
              <a:rPr lang="en-US" sz="3200" i="0" dirty="0">
                <a:solidFill>
                  <a:schemeClr val="bg1"/>
                </a:solidFill>
                <a:effectLst/>
                <a:latin typeface="Raleway" panose="020B0003030101060003" pitchFamily="34" charset="0"/>
              </a:rPr>
              <a:t>"</a:t>
            </a:r>
            <a:endParaRPr lang="en-US" sz="3200" dirty="0">
              <a:solidFill>
                <a:schemeClr val="bg1"/>
              </a:solidFill>
              <a:latin typeface="Raleway" panose="020B0003030101060003" pitchFamily="34" charset="0"/>
            </a:endParaRPr>
          </a:p>
        </p:txBody>
      </p:sp>
      <p:sp>
        <p:nvSpPr>
          <p:cNvPr id="2" name="Heart 1">
            <a:extLst>
              <a:ext uri="{FF2B5EF4-FFF2-40B4-BE49-F238E27FC236}">
                <a16:creationId xmlns:a16="http://schemas.microsoft.com/office/drawing/2014/main" id="{F2B154D9-DB6A-4C7F-B126-89DC1FADE2BE}"/>
              </a:ext>
            </a:extLst>
          </p:cNvPr>
          <p:cNvSpPr/>
          <p:nvPr/>
        </p:nvSpPr>
        <p:spPr>
          <a:xfrm>
            <a:off x="7252253" y="3210036"/>
            <a:ext cx="583096" cy="387626"/>
          </a:xfrm>
          <a:prstGeom prst="heart">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7" name="Heart 6">
            <a:extLst>
              <a:ext uri="{FF2B5EF4-FFF2-40B4-BE49-F238E27FC236}">
                <a16:creationId xmlns:a16="http://schemas.microsoft.com/office/drawing/2014/main" id="{83D17557-2A4B-4D10-BAA5-856D8D5EEE14}"/>
              </a:ext>
            </a:extLst>
          </p:cNvPr>
          <p:cNvSpPr/>
          <p:nvPr/>
        </p:nvSpPr>
        <p:spPr>
          <a:xfrm>
            <a:off x="7252253" y="2625587"/>
            <a:ext cx="583096" cy="387626"/>
          </a:xfrm>
          <a:prstGeom prst="heart">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9" name="Heart 8">
            <a:extLst>
              <a:ext uri="{FF2B5EF4-FFF2-40B4-BE49-F238E27FC236}">
                <a16:creationId xmlns:a16="http://schemas.microsoft.com/office/drawing/2014/main" id="{1759FEC4-3FE0-4F8E-8B2A-2C8F91F14684}"/>
              </a:ext>
            </a:extLst>
          </p:cNvPr>
          <p:cNvSpPr/>
          <p:nvPr/>
        </p:nvSpPr>
        <p:spPr>
          <a:xfrm>
            <a:off x="7252253" y="3792315"/>
            <a:ext cx="583096" cy="387626"/>
          </a:xfrm>
          <a:prstGeom prst="heart">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3" name="Smiley Face 2">
            <a:extLst>
              <a:ext uri="{FF2B5EF4-FFF2-40B4-BE49-F238E27FC236}">
                <a16:creationId xmlns:a16="http://schemas.microsoft.com/office/drawing/2014/main" id="{31DC825F-58CD-4B0D-B00E-3A797E65B38D}"/>
              </a:ext>
            </a:extLst>
          </p:cNvPr>
          <p:cNvSpPr/>
          <p:nvPr/>
        </p:nvSpPr>
        <p:spPr>
          <a:xfrm>
            <a:off x="4465983" y="921026"/>
            <a:ext cx="543340" cy="586409"/>
          </a:xfrm>
          <a:prstGeom prst="smileyFace">
            <a:avLst/>
          </a:prstGeom>
          <a:solidFill>
            <a:schemeClr val="accent2">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5" name="Audio 4">
            <a:hlinkClick r:id="" action="ppaction://media"/>
            <a:extLst>
              <a:ext uri="{FF2B5EF4-FFF2-40B4-BE49-F238E27FC236}">
                <a16:creationId xmlns:a16="http://schemas.microsoft.com/office/drawing/2014/main" id="{83173075-30E3-4EB6-AA0D-8DFB61813072}"/>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430000" y="6096000"/>
            <a:ext cx="609600" cy="609600"/>
          </a:xfrm>
          <a:prstGeom prst="rect">
            <a:avLst/>
          </a:prstGeom>
        </p:spPr>
      </p:pic>
    </p:spTree>
    <p:custDataLst>
      <p:tags r:id="rId1"/>
    </p:custDataLst>
  </p:cSld>
  <p:clrMapOvr>
    <a:masterClrMapping/>
  </p:clrMapOvr>
  <mc:AlternateContent xmlns:mc="http://schemas.openxmlformats.org/markup-compatibility/2006">
    <mc:Choice xmlns:p14="http://schemas.microsoft.com/office/powerpoint/2010/main" Requires="p14">
      <p:transition spd="slow" p14:dur="2000" advTm="10504"/>
    </mc:Choice>
    <mc:Fallback>
      <p:transition spd="slow" advTm="105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j1zyz0xc"/>
  <p:tag name="ARTICULATE_PROJECT_OPEN" val="0"/>
  <p:tag name="ARTICULATE_DESIGN_ID_SOLSTICE" val="btyFXMyJ"/>
  <p:tag name="ARTICULATE_SLIDE_COUNT" val="3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USED_LAYOUT" val="2"/>
  <p:tag name="ARTICULATE_NAV_LEVEL" val="1"/>
  <p:tag name="ARTICULATE_TOC_EXPANDED" val="True"/>
  <p:tag name="ARTICULATE_SLIDE_PRESENTER_GUID" val="8ce48946-d75b-4a9e-a223-f3a353e5ee76"/>
  <p:tag name="ARTICULATE_SLIDE_PAUSE" val="0"/>
  <p:tag name="ARTICULATE_HIDE_SLIDE" val="0"/>
  <p:tag name="ARTICULATE_PLAYER_CONTROL_PREVIOUS" val="True"/>
  <p:tag name="ARTICULATE_PLAYER_CONTROL_NEXT" val="True"/>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USED_LAYOUT" val="2"/>
  <p:tag name="ARTICULATE_NAV_LEVEL" val="1"/>
  <p:tag name="ARTICULATE_TOC_EXPANDED" val="True"/>
  <p:tag name="ARTICULATE_SLIDE_PRESENTER_GUID" val="8ce48946-d75b-4a9e-a223-f3a353e5ee76"/>
  <p:tag name="ARTICULATE_SLIDE_PAUSE" val="0"/>
  <p:tag name="ARTICULATE_HIDE_SLIDE" val="0"/>
  <p:tag name="ARTICULATE_PLAYER_CONTROL_PREVIOUS" val="True"/>
  <p:tag name="ARTICULATE_PLAYER_CONTROL_NEXT" val="True"/>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USED_LAYOUT" val="2"/>
  <p:tag name="ARTICULATE_NAV_LEVEL" val="1"/>
  <p:tag name="ARTICULATE_TOC_EXPANDED" val="True"/>
  <p:tag name="ARTICULATE_SLIDE_PRESENTER_GUID" val="8ce48946-d75b-4a9e-a223-f3a353e5ee76"/>
  <p:tag name="ARTICULATE_SLIDE_PAUSE" val="0"/>
  <p:tag name="ARTICULATE_HIDE_SLIDE" val="0"/>
  <p:tag name="ARTICULATE_PLAYER_CONTROL_PREVIOUS" val="True"/>
  <p:tag name="ARTICULATE_PLAYER_CONTROL_NEXT" val="True"/>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_rels/theme5.xml.rels><?xml version="1.0" encoding="UTF-8" standalone="yes"?>
<Relationships xmlns="http://schemas.openxmlformats.org/package/2006/relationships"><Relationship Id="rId1" Type="http://schemas.openxmlformats.org/officeDocument/2006/relationships/image" Target="../media/image4.jpeg"/></Relationships>
</file>

<file path=ppt/theme/theme1.xml><?xml version="1.0" encoding="utf-8"?>
<a:theme xmlns:a="http://schemas.openxmlformats.org/drawingml/2006/main" name="DividendVTI">
  <a:themeElements>
    <a:clrScheme name="Aspect">
      <a:dk1>
        <a:sysClr val="windowText" lastClr="000000"/>
      </a:dk1>
      <a:lt1>
        <a:sysClr val="window" lastClr="FFFFFF"/>
      </a:lt1>
      <a:dk2>
        <a:srgbClr val="585753"/>
      </a:dk2>
      <a:lt2>
        <a:srgbClr val="EBDDC3"/>
      </a:lt2>
      <a:accent1>
        <a:srgbClr val="71B9E4"/>
      </a:accent1>
      <a:accent2>
        <a:srgbClr val="E25D3C"/>
      </a:accent2>
      <a:accent3>
        <a:srgbClr val="BDB59D"/>
      </a:accent3>
      <a:accent4>
        <a:srgbClr val="A5AB81"/>
      </a:accent4>
      <a:accent5>
        <a:srgbClr val="7BA79D"/>
      </a:accent5>
      <a:accent6>
        <a:srgbClr val="968C8C"/>
      </a:accent6>
      <a:hlink>
        <a:srgbClr val="F7B615"/>
      </a:hlink>
      <a:folHlink>
        <a:srgbClr val="704404"/>
      </a:folHlink>
    </a:clrScheme>
    <a:fontScheme name="Dividend">
      <a:majorFont>
        <a:latin typeface="Franklin Gothic Demi"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Solstice">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BB3242A4-1E6A-4E02-809C-4A24066EC01D}">
  <ds:schemaRefs>
    <ds:schemaRef ds:uri="http://schemas.microsoft.com/sharepoint/v3/contenttype/forms"/>
  </ds:schemaRefs>
</ds:datastoreItem>
</file>

<file path=customXml/itemProps2.xml><?xml version="1.0" encoding="utf-8"?>
<ds:datastoreItem xmlns:ds="http://schemas.openxmlformats.org/officeDocument/2006/customXml" ds:itemID="{965255AC-12AC-4323-AA35-9BAC798B66B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BD2D995-20F0-4C14-BF62-1248AB4B484D}">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otalTime>505</TotalTime>
  <Words>3173</Words>
  <Application>Microsoft Office PowerPoint</Application>
  <PresentationFormat>Widescreen</PresentationFormat>
  <Paragraphs>187</Paragraphs>
  <Slides>30</Slides>
  <Notes>2</Notes>
  <HiddenSlides>0</HiddenSlides>
  <MMClips>30</MMClips>
  <ScaleCrop>false</ScaleCrop>
  <HeadingPairs>
    <vt:vector size="6" baseType="variant">
      <vt:variant>
        <vt:lpstr>Fonts Used</vt:lpstr>
      </vt:variant>
      <vt:variant>
        <vt:i4>22</vt:i4>
      </vt:variant>
      <vt:variant>
        <vt:lpstr>Theme</vt:lpstr>
      </vt:variant>
      <vt:variant>
        <vt:i4>5</vt:i4>
      </vt:variant>
      <vt:variant>
        <vt:lpstr>Slide Titles</vt:lpstr>
      </vt:variant>
      <vt:variant>
        <vt:i4>30</vt:i4>
      </vt:variant>
    </vt:vector>
  </HeadingPairs>
  <TitlesOfParts>
    <vt:vector size="57" baseType="lpstr">
      <vt:lpstr>Arial</vt:lpstr>
      <vt:lpstr>Arial</vt:lpstr>
      <vt:lpstr>Calibri</vt:lpstr>
      <vt:lpstr>Calibri Light</vt:lpstr>
      <vt:lpstr>Charter</vt:lpstr>
      <vt:lpstr>CNN</vt:lpstr>
      <vt:lpstr>font_1</vt:lpstr>
      <vt:lpstr>Franklin Gothic Book</vt:lpstr>
      <vt:lpstr>Franklin Gothic Demi</vt:lpstr>
      <vt:lpstr>freight-book</vt:lpstr>
      <vt:lpstr>Gill Sans MT</vt:lpstr>
      <vt:lpstr>Helvetica</vt:lpstr>
      <vt:lpstr>inherit</vt:lpstr>
      <vt:lpstr>Open Sans</vt:lpstr>
      <vt:lpstr>Raleway</vt:lpstr>
      <vt:lpstr>ReithSans</vt:lpstr>
      <vt:lpstr>Roboto</vt:lpstr>
      <vt:lpstr>Tahoma</vt:lpstr>
      <vt:lpstr>Times New Roman</vt:lpstr>
      <vt:lpstr>Verdana</vt:lpstr>
      <vt:lpstr>Wingdings</vt:lpstr>
      <vt:lpstr>Wingdings 2</vt:lpstr>
      <vt:lpstr>DividendVTI</vt:lpstr>
      <vt:lpstr>1_Office Theme</vt:lpstr>
      <vt:lpstr>Office Theme</vt:lpstr>
      <vt:lpstr>Default Design</vt:lpstr>
      <vt:lpstr>Solstice</vt:lpstr>
      <vt:lpstr>ICON-MEGOPIC2021: MEDICAL GOES PUBLIC 28 Feb 2021  CoVID-19 SOPs: Community empowerment</vt:lpstr>
      <vt:lpstr>CONTENTS</vt:lpstr>
      <vt:lpstr>Coronavirus</vt:lpstr>
      <vt:lpstr>What is COVID-19?</vt:lpstr>
      <vt:lpstr>Coronavirus multiplication</vt:lpstr>
      <vt:lpstr>PowerPoint Presentation</vt:lpstr>
      <vt:lpstr>CORONAVIRUS TRANSMISSION: Direct (close contact and fomites) and Indirect Transmission (airborne)</vt:lpstr>
      <vt:lpstr>How far has it spread? R0 2</vt:lpstr>
      <vt:lpstr>Basic Principles In Communicable Disease  Prevention and Control</vt:lpstr>
      <vt:lpstr>PowerPoint Presentation</vt:lpstr>
      <vt:lpstr>Protect Yourself (Primary Prevention)</vt:lpstr>
      <vt:lpstr>Avoid Crowded Places, Confined Places and Close Conversation</vt:lpstr>
      <vt:lpstr>If you are sick:</vt:lpstr>
      <vt:lpstr>Community empowerment is crucial to guide, advise and help Malaysians combat Covid-19   (Tan Sri Lee Lam Thye, Alliance for Safe Community chairman NST Dec 13 2020) </vt:lpstr>
      <vt:lpstr>"Safety is for everyone.”  “Preventing harm to yourself, your family, your friends and your community gives you greater peace of mind”  </vt:lpstr>
      <vt:lpstr> MCO negative implications: 1.Economy shrank by 3.4 per cent in the fourth quarter or contracted 5.6 per cent in the entire economic year of 2020. 2. National Statistics Dept. data : over 772,000 individuals were unemployed, bringing the national unemployment rate in December 2020 last year to 4.8 per cent. </vt:lpstr>
      <vt:lpstr>Our People Are Compliant: Level of people’s compliance with the SOP is quite high 98.5%...only 1.5% is still flouting</vt:lpstr>
      <vt:lpstr>In Conclusion:   So What Does the Community Need to Do?                           What Do You Need to Do?</vt:lpstr>
      <vt:lpstr>35-year study hints that coronavirus immunity doesn't last long</vt:lpstr>
      <vt:lpstr>Implications</vt:lpstr>
      <vt:lpstr>Some Facts on Reinfections</vt:lpstr>
      <vt:lpstr>New Issues on COVID-19 pandemic</vt:lpstr>
      <vt:lpstr>Pathways to develop and produce a COVID-19 vaccine</vt:lpstr>
      <vt:lpstr>PowerPoint Presentation</vt:lpstr>
      <vt:lpstr>PowerPoint Presentation</vt:lpstr>
      <vt:lpstr>WHO  15 February 2021 News release </vt:lpstr>
      <vt:lpstr>Malaysia Government Ordered Pfizer 12.8 million doses (27 Nov 20) and 12.2 million doses (10 Jan 21),  Astra-Zeneca vaccines (6.4 million doses 21 Dec 2020) Pharmaniaga orders 23.9 million doses of Sinovac</vt:lpstr>
      <vt:lpstr>Coming soon-”Covid certificates”</vt:lpstr>
      <vt:lpstr>Questions?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discussion on Covid-19 pandemic in malaysia</dc:title>
  <dc:creator>Adlina Binti Suleiman</dc:creator>
  <cp:lastModifiedBy>Adlina Binti Suleiman</cp:lastModifiedBy>
  <cp:revision>26</cp:revision>
  <dcterms:created xsi:type="dcterms:W3CDTF">2020-11-03T15:36:23Z</dcterms:created>
  <dcterms:modified xsi:type="dcterms:W3CDTF">2021-02-18T16:09:40Z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31B90977-8F82-4A53-9AC4-125F0D35B29A</vt:lpwstr>
  </property>
  <property fmtid="{D5CDD505-2E9C-101B-9397-08002B2CF9AE}" pid="3" name="ArticulatePath">
    <vt:lpwstr>https://studentimuedu-my.sharepoint.com/personal/adlinasuleiman_imu_edu_my/Documents/MyPC/Desktop/A discussion on Covid-19 pandemic in malaysia</vt:lpwstr>
  </property>
</Properties>
</file>