
<file path=[Content_Types].xml><?xml version="1.0" encoding="utf-8"?>
<Types xmlns="http://schemas.openxmlformats.org/package/2006/content-types">
  <Default Extension="emf" ContentType="image/x-emf"/>
  <Default Extension="jpeg" ContentType="image/jpeg"/>
  <Default Extension="m4a" ContentType="audio/mp4"/>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ink/ink2.xml" ContentType="application/inkml+xml"/>
  <Override PartName="/ppt/ink/inkAction1.xml" ContentType="application/vnd.ms-office.inkAction+xml"/>
  <Override PartName="/ppt/tags/tag2.xml" ContentType="application/vnd.openxmlformats-officedocument.presentationml.tags+xml"/>
  <Override PartName="/ppt/ink/inkAction2.xml" ContentType="application/vnd.ms-office.inkAction+xml"/>
  <Override PartName="/ppt/ink/inkAction3.xml" ContentType="application/vnd.ms-office.inkAction+xml"/>
  <Override PartName="/ppt/ink/inkAction4.xml" ContentType="application/vnd.ms-office.inkAction+xml"/>
  <Override PartName="/ppt/ink/inkAction5.xml" ContentType="application/vnd.ms-office.inkAction+xml"/>
  <Override PartName="/ppt/ink/inkAction6.xml" ContentType="application/vnd.ms-office.inkAction+xml"/>
  <Override PartName="/ppt/ink/inkAction7.xml" ContentType="application/vnd.ms-office.inkAction+xml"/>
  <Override PartName="/ppt/ink/inkAction8.xml" ContentType="application/vnd.ms-office.inkAction+xml"/>
  <Override PartName="/ppt/ink/inkAction9.xml" ContentType="application/vnd.ms-office.inkAction+xml"/>
  <Override PartName="/ppt/notesSlides/notesSlide3.xml" ContentType="application/vnd.openxmlformats-officedocument.presentationml.notesSlide+xml"/>
  <Override PartName="/ppt/ink/inkAction10.xml" ContentType="application/vnd.ms-office.inkAction+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3.xml" ContentType="application/inkml+xml"/>
  <Override PartName="/ppt/ink/inkAction11.xml" ContentType="application/vnd.ms-office.inkAction+xml"/>
  <Override PartName="/ppt/notesSlides/notesSlide8.xml" ContentType="application/vnd.openxmlformats-officedocument.presentationml.notesSlide+xml"/>
  <Override PartName="/ppt/ink/inkAction12.xml" ContentType="application/vnd.ms-office.inkAction+xml"/>
  <Override PartName="/ppt/ink/inkAction13.xml" ContentType="application/vnd.ms-office.inkAction+xml"/>
  <Override PartName="/ppt/ink/inkAction14.xml" ContentType="application/vnd.ms-office.inkAction+xml"/>
  <Override PartName="/ppt/tags/tag3.xml" ContentType="application/vnd.openxmlformats-officedocument.presentationml.tags+xml"/>
  <Override PartName="/ppt/notesSlides/notesSlide9.xml" ContentType="application/vnd.openxmlformats-officedocument.presentationml.notesSlide+xml"/>
  <Override PartName="/ppt/ink/inkAction15.xml" ContentType="application/vnd.ms-office.inkAction+xml"/>
  <Override PartName="/ppt/tags/tag4.xml" ContentType="application/vnd.openxmlformats-officedocument.presentationml.tags+xml"/>
  <Override PartName="/ppt/notesSlides/notesSlide10.xml" ContentType="application/vnd.openxmlformats-officedocument.presentationml.notesSlide+xml"/>
  <Override PartName="/ppt/ink/inkAction16.xml" ContentType="application/vnd.ms-office.inkAction+xml"/>
  <Override PartName="/ppt/tags/tag5.xml" ContentType="application/vnd.openxmlformats-officedocument.presentationml.tags+xml"/>
  <Override PartName="/ppt/ink/inkAction17.xml" ContentType="application/vnd.ms-office.inkAction+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 id="2147483793" r:id="rId2"/>
  </p:sldMasterIdLst>
  <p:notesMasterIdLst>
    <p:notesMasterId r:id="rId47"/>
  </p:notesMasterIdLst>
  <p:sldIdLst>
    <p:sldId id="484" r:id="rId3"/>
    <p:sldId id="486" r:id="rId4"/>
    <p:sldId id="444" r:id="rId5"/>
    <p:sldId id="487" r:id="rId6"/>
    <p:sldId id="467" r:id="rId7"/>
    <p:sldId id="466" r:id="rId8"/>
    <p:sldId id="488" r:id="rId9"/>
    <p:sldId id="485" r:id="rId10"/>
    <p:sldId id="491" r:id="rId11"/>
    <p:sldId id="504" r:id="rId12"/>
    <p:sldId id="490" r:id="rId13"/>
    <p:sldId id="489" r:id="rId14"/>
    <p:sldId id="502" r:id="rId15"/>
    <p:sldId id="477" r:id="rId16"/>
    <p:sldId id="447" r:id="rId17"/>
    <p:sldId id="478" r:id="rId18"/>
    <p:sldId id="476" r:id="rId19"/>
    <p:sldId id="481" r:id="rId20"/>
    <p:sldId id="482" r:id="rId21"/>
    <p:sldId id="495" r:id="rId22"/>
    <p:sldId id="498" r:id="rId23"/>
    <p:sldId id="496" r:id="rId24"/>
    <p:sldId id="497" r:id="rId25"/>
    <p:sldId id="494" r:id="rId26"/>
    <p:sldId id="459" r:id="rId27"/>
    <p:sldId id="468" r:id="rId28"/>
    <p:sldId id="469" r:id="rId29"/>
    <p:sldId id="461" r:id="rId30"/>
    <p:sldId id="464" r:id="rId31"/>
    <p:sldId id="507" r:id="rId32"/>
    <p:sldId id="462" r:id="rId33"/>
    <p:sldId id="456" r:id="rId34"/>
    <p:sldId id="457" r:id="rId35"/>
    <p:sldId id="460" r:id="rId36"/>
    <p:sldId id="471" r:id="rId37"/>
    <p:sldId id="458" r:id="rId38"/>
    <p:sldId id="506" r:id="rId39"/>
    <p:sldId id="505" r:id="rId40"/>
    <p:sldId id="483" r:id="rId41"/>
    <p:sldId id="452" r:id="rId42"/>
    <p:sldId id="454" r:id="rId43"/>
    <p:sldId id="465" r:id="rId44"/>
    <p:sldId id="472" r:id="rId45"/>
    <p:sldId id="43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eongchaihong@gmail.com" initials="y"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99"/>
    <a:srgbClr val="7FF2F5"/>
    <a:srgbClr val="0000FF"/>
    <a:srgbClr val="CC00CC"/>
    <a:srgbClr val="FF00FF"/>
    <a:srgbClr val="990099"/>
    <a:srgbClr val="52276D"/>
    <a:srgbClr val="77D0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03" autoAdjust="0"/>
    <p:restoredTop sz="79925" autoAdjust="0"/>
  </p:normalViewPr>
  <p:slideViewPr>
    <p:cSldViewPr snapToGrid="0">
      <p:cViewPr varScale="1">
        <p:scale>
          <a:sx n="65" d="100"/>
          <a:sy n="65" d="100"/>
        </p:scale>
        <p:origin x="1214" y="53"/>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2:36:39.049"/>
    </inkml:context>
    <inkml:brush xml:id="br0">
      <inkml:brushProperty name="width" value="0.05292" units="cm"/>
      <inkml:brushProperty name="height" value="0.05292" units="cm"/>
      <inkml:brushProperty name="color" value="#FF0000"/>
    </inkml:brush>
  </inkml:definitions>
  <inkml:trace contextRef="#ctx0" brushRef="#br0">32614 18080 0</inkml:trace>
</inkml:ink>
</file>

<file path=ppt/ink/ink2.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01:53.191"/>
    </inkml:context>
    <inkml:brush xml:id="br0">
      <inkml:brushProperty name="width" value="0.05292" units="cm"/>
      <inkml:brushProperty name="height" value="0.05292" units="cm"/>
      <inkml:brushProperty name="color" value="#FF0000"/>
    </inkml:brush>
  </inkml:definitions>
  <inkml:trace contextRef="#ctx0" brushRef="#br0">32597 17886 0</inkml:trace>
</inkml:ink>
</file>

<file path=ppt/ink/ink3.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8:08:43.434"/>
    </inkml:context>
    <inkml:brush xml:id="br0">
      <inkml:brushProperty name="width" value="0.05292" units="cm"/>
      <inkml:brushProperty name="height" value="0.05292" units="cm"/>
      <inkml:brushProperty name="color" value="#FF0000"/>
    </inkml:brush>
  </inkml:definitions>
  <inkml:trace contextRef="#ctx0" brushRef="#br0">20020 10989 0</inkml:trace>
</inkml:ink>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01:50.575"/>
    </inkml:context>
    <inkml:brush xml:id="br0">
      <inkml:brushProperty name="width" value="0.05292" units="cm"/>
      <inkml:brushProperty name="height" value="0.05292" units="cm"/>
      <inkml:brushProperty name="color" value="#C00000"/>
    </inkml:brush>
  </inkml:definitions>
  <iact:action type="add" startTime="7131">
    <iact:property name="dataType"/>
    <iact:actionData xml:id="d0">
      <inkml:trace xmlns:inkml="http://www.w3.org/2003/InkML" xml:id="stk0" contextRef="#ctx0" brushRef="#br0">5151 7920 0,'0'-18'32,"0"18"60,-18-35-82,-17-18 0,-36 18-7,18-1 6,0 19-3,-17-36 5,-36 18-4,71 17-2,-107-35 3,107 53 2,-71-18-1,36 1-5,17-1 5,0 18-1,18-17 2,17 17-5,-17 0 3,-1 0-1,1 0 1,0 0 1,-18 0-2,18 0 1,-36 0 0,1 17 0,-1 1 0,18-18-4,0 17 4,-17-17 1,-1 0-1,18 18 1,0-18-1,18 18-1,0-18 0,-1 17-1,36-17 2,-35 0 1,35 18-2,-17-18 10,17 18-3,0-18-6,-18 0 0,0 17 2,1-17-2,-1 36 0,-17-19-2,17 1 3,-17-1-2,17-17-1,1 18 4,17 0-4,-18-1 2,-17 1 2,17-18-7,-17 35 6,17-35 3,-17 36-6,17-36 2,0 17 0,18 1 0,-17-1-2,-1 1 0,18 0 4,-17-18-4,17 35 2,-18-35 4,18 18-6,-18 17-3,18-35 6,0 18-1,-17-1 0,17-17 0,0 18 0,0-18 0,0 0-1,-18 35-1,18-17 5,-18-1-3,1 36-2,-1-17 2,-35 52 8,53-35-9,-17-18 4,-19 0-7,36 1 4,-17 16-1,-1-34 4,0 17-4,18 18-1,0-17 0,-17 17 3,17-36-2,0 18 2,-18 18-2,18-17 1,0-19 2,0 71 2,-18-35-4,18-35 0,0 35 1,0-18 2,0 71 1,0-35-5,0 52 10,0-52-9,18-1 1,-18-35-6,18 18 7,-1-17 0,1 34 3,17-17-5,-35-35 1,36 17-2,-19 0-2,1-17 5,17 17-2,-17-17 0,17 17 0,-35-35-1,18 18 2,17-1-5,-35-17 4,18 0 1,-1 0-2,-17 18 1,18-18 3,-1 0-1,1 18-8,53-1 6,-18 1 2,0-18-4,70 18 6,-70-18-6,141 0-1,-88 0 1,17 17 4,18-17-2,-35 18 0,-53-18 0,18 0 0,-18 18-1,-36-18 0,18 0-1,-17 0 2,0 0 2,-1 0-2,1 0-1,0-18 2,-18 18-3,35 0 1,0-35 0,-17 35 3,17-18-3,18 0 0,0-17 2,18 17-2,-1 1 1,-17-1 0,0-17-2,0 17 2,-18 18 2,-17-17-2,17-1-2,-35 18 2,18-35 0,-1 35-2,1-36 5,35-52 3,-18 35-6,0-17 1,1 34-3,-19 1 1,1 0 3,17 0-5,-17-18 3,17 17 2,-17 1 0,-1 0-8,1 0 7,0-1-2,-1 19 1,19-19 2,-36-17-4,35 36 3,-35-1-1,0-17-3,18 17 4,-1-17-1,1-18 1,-18 35-3,17 1 4,1-36-4,-18 35 4,0 1-5,0-1 2,0 0 3,18-35-3,-18 36 2,0-1-5,0-17 4,0 17 1,0-17 0,0 17-3,0-17 6,0 0-8,-18-1 4,0 19 1,18-36-4,-35 35 4,18-17-1,17 35-1,-18-18 2,18 18-2,-35-17 1,35-1-2,-18 0 2,0 1 0,1 17 0,17-18 0,-18 1 8,0-1-10,18 18 3,0 0-2,0-18 2,0 18 6,-17 0-7,17-17-2,0 17 11,0-36-7,0 36-4,0-35 3,0 17-3,0 1 3,0-1-2,0-17 1,0 17 2,0 1-4,0-1 0,0 18 0,0-18 4,0 1-4,0-1 2,0 18 1,0-18 0,0 1 7,0 17-11,0-18 11,0 18 170</inkml:trace>
    </iact:actionData>
  </iact:action>
  <iact:action type="add" startTime="11965">
    <iact:property name="dataType"/>
    <iact:actionData xml:id="d1">
      <inkml:trace xmlns:inkml="http://www.w3.org/2003/InkML" xml:id="stk1" contextRef="#ctx0" brushRef="#br0">16686 7691 0,'0'-18'31,"0"18"123,0 0-146,-17 0 0,-1 0 2,18 0-4,-35 0 0,17 0 3,1 0-2,-19 0 1,1 0 3,0 0-4,-18 0-1,18 0 3,-18 0 1,0 18-7,0-18 7,17 0-4,1 17 4,18-17-2,-19 0-2,36 0 0,-17 0 2,17 0 0,-18 0 0,0 0 2,18 18-2,-17-18-3,17 0 3,-18 0 2,0 17-5,-17 19 4,35-36 0,-35 0-1,-18 35 0,53-35-4,-35 18 4,-1-1 0,1 1 0,0-18 0,35 18 0,-18-18 0,18 0-2,-17 17 4,-1 1-3,18-1 2,-35 1-3,35 0 4,0-1-5,-36 1 4,19 0-3,-1 17 4,0-17-2,1-1-2,17-17 2,0 18 0,-18-18-1,1 35 8,17-35-7,-18 18 0,0-1 0,1 1 0,-1 0-2,0 17 2,1-17 0,-19 17 1,36-17 0,-17 17-2,-1-18 0,18 1-1,-17 0 4,-1 17-4,18-17 2,-18-1 0,18 1 2,-17 0-3,17-1-2,0-17 3,0 35 0,-18-35 0,18 18 2,0-18-4,0 18 4,0-1-3,0 1 0,0 0-1,-18-1 4,18 36-3,-17-17 0,17-1 1,0-18 0,0 36 0,-18-35-2,18 17 4,0 1-4,0-1 6,0 35 0,0-52-6,0 17 2,0 1 2,0-1-2,0-35-2,0 35 10,0 18-9,0-35 0,18-1 1,-1 36 0,-17-53 0,18 36 0,-18-1 2,18-18-6,-18 19 5,17-19-2,1 1 1,-18 0 0,18-1 0,-1 19 0,-17-1 0,18-18-2,-1 19 2,-17-19 3,18 1-6,0 17 3,-1 1 0,19-19-2,-36 18 2,17-35 0,1 36 0,-18-36 0,18 17 0,-18-17 0,0 18 0,17-18 0,1 0 16,-18 0-10,17 18 0,-17-18 4,18 0 7,0 0-14,17 17 1,-17-17-6,17 18 1,18-18 1,0 18 2,17-18-5,-17 17 1,0 1 3,18-18 1,-36 18-5,18-18 3,0 0 3,-18 0-3,-17 0-5,-1 0 5,19 0 1,-36 0-2,17 0 2,-17 0 6,18 0 15,0 0-13,17 0-10,0-18 1,18 18-2,18-18 3,-18 1-1,17 17 0,-35-18 2,1 18-5,17-18 3,-36 18-2,1 0 2,17-17 0,-17 17 0,-1-18 0,-17 18 0,0 0 0,18-18-2,-18 18 2,18 0 0,-1-17 1,19-1-2,-19-17 1,19 17 0,-19 18-2,1-35 2,17 17 3,0-17-3,1 35 2,17-53 1,-36 35-1,18-17-5,-17 18 2,0-1 1,-1 0 0,1-17 2,0 35-4,-18-35 2,17 35-2,-17-18 2,18 0 0,-18 1 0,18-1 0,-18 1 0,0 17 0,17-18 0,-17 18-2,18-35 5,-18 17-4,17-17-1,19-1 4,-36 19-4,17-19 0,1 19 2,-18-1 2,0-35-2,18 36-2,-18-1 2,0-17 2,0 17-4,17 0 0,-17-17 4,0 0-4,0 0 2,0-1 0,0 19 0,0-19-1,0-16 2,0 16-1,0 19 0,0-36-2,0 17 2,0 19 0,0-1 2,-17-35-3,17 18 0,-18 0 0,18-1 0,0 1 3,-35 0-4,35 0 2,0-1-2,-36 1 3,36 0-2,-17-1 3,17-16-4,-18 34 4,1-17-2,-1-1-4,0-17 6,18 53-4,-17-17 2,17-1 0,0 0 2,0 18-3,-18-17-2,18 17 11,0 0-5,-18-18 3,1 1-4,17 17-7,-18-18 5,0 18 2,-17-35-4,35 17 6,-17 18-8,-19-35 6,19 35 2,-1-18-4,18 0 0,-35 18 3,35 0-6,-18-17 3,18 17 0,-18 0-2,1 0 2,17 0 0,-18-18 2,18 18-2,-17 0-2,-1 0 2,18-17-2,-18 17 5,1 0-4,-1-18-1,18 18 2,-18 0 0,1 0 3,-1-18-8,18 18 5,-18 0 0,18 0 0,-35 0 3,35 0-5,-18 0 10,18 0-11,-17 0 11,17-17-8,-18 17 0,1 0 8,17 0-2,-18 0-6,18 0 0,-18 0 0,1 0 0,-1 0 7,0 0-6,1 0 15,17 0-10,-18 0 0,18 0-6,-18 0 2,1 0 4</inkml:trace>
    </iact:actionData>
  </iact:action>
  <iact:action type="add" startTime="17564">
    <iact:property name="dataType"/>
    <iact:actionData xml:id="d2">
      <inkml:trace xmlns:inkml="http://www.w3.org/2003/InkML" xml:id="stk2" contextRef="#ctx0" brushRef="#br0">21467 6879 0,'0'-17'16,"0"17"106,0 0-114,0 0 9,17 0 1,1 0-12,-1 0-1,-17 0 3,36 0 0,-36 0 0,17 0 0,-17 17 4,36-17-8,-36 0 2,17 0 2,1 0 2,0 0-2,-1 0 0,1 0 0,-1 0 0,1 0-4,0 18 4,17-18 0,-17 0 0,-1 0 2,19 0-4,-36 0 2,17 0-2,18 0 2,-35 0 0,36 0 0,-19 0 2,1 0-1,0 0-2,35 0-1,-36 0 2,1 0 0,35 0 0,-36 0-2,1 0 7,17 0-8,-35 0-1,18-18 4,0 18 0,-1 0 3,-17 0 3,18 0-3,-18 0-7,0 0 2,18 0 2,-1 0 3,-17 0 118,18 0-35</inkml:trace>
    </iact:actionData>
  </iact:action>
  <iact:action type="add" startTime="18704">
    <iact:property name="dataType"/>
    <iact:actionData xml:id="d3">
      <inkml:trace xmlns:inkml="http://www.w3.org/2003/InkML" xml:id="stk3" contextRef="#ctx0" brushRef="#br0">21960 6615 0,'0'0'82,"18"0"-70,17 0-2,1 17 0,-19 1-4,1-18 4,0 17-2,17 19 11,0-1-6,18-17-3,-53-18-2,18 17 14,35 19-14,-36-1 2,-17-35-2,18 0 0,-18 18-2,17-18 18,-17 0-18,0 17 10,18-17 0,-18 18-8,18-18 7,-18 0-6,0 0 13,0 17-14,17-17 6,-17 0 94,0 0-92,-17 0-6,-1 0-3,18 0 0,-35 36 11,0-19-12,17 19 0,-17-1 4,17-17-4,-17 34 2,35-52 0,-18 18 0,0 0-2,1 17 2,17-35 0,-18 18 0,18-1 0,-17 1 0,17-18 0,0 18-2,-18-1 2,18 1 1,-18-18-1,18 0-1,0 17 180</inkml:trace>
    </iact:actionData>
  </iact:action>
  <iact:action type="add" startTime="25550">
    <iact:property name="dataType"/>
    <iact:actionData xml:id="d4">
      <inkml:trace xmlns:inkml="http://www.w3.org/2003/InkML" xml:id="stk4" contextRef="#ctx0" brushRef="#br0">29210 9596 0,'0'-18'38,"0"18"33,0 0-64,18 0 2,-18 0-4,17 0 3,1 0 2,0 0 2,52 0-1,-17 0-4,0 0-1,17 0 3,107 0-2,-54 0 3,-52-18-4,70 18 2,-35 0 1,-36 0-4,1 0 4,-18 0-1,35 0 8,-35 0-9,-35 0 1,-1 0 0,19 0-2,-1 0 3,0 0-1,0 0-1,18 0 1,18 0 1,-18 0-2,106 0 7,-107 0-6,-34 0 0,35 0 0,-18 0 0,-35 0 46</inkml:trace>
    </iact:actionData>
  </iact:action>
  <iact:action type="add" startTime="28176">
    <iact:property name="dataType"/>
    <iact:actionData xml:id="d5">
      <inkml:trace xmlns:inkml="http://www.w3.org/2003/InkML" xml:id="stk5" contextRef="#ctx0" brushRef="#br0">23125 10636 0,'0'0'130,"0"0"-98,17 0-24,-17 0 0,18 0-2,35 0 2,17-35 0,-34 35 1,34 0-2,54-18 1,-1 18-2,53-17 2,-52 17 0,-18 0 1,0 0-2,-1-18 2,-34 18-2,-18 0 1,-18 0-2,-17 0 3,-18 0 200,17 0-133,1 0-68,17 0 0,-17 0 0,17 0 1,1 0-4,-1 0 3,18 0 0,17 0 0,-34 0 0,-1 0 1,-17 0-2,-1 0 1,-17 0-2</inkml:trace>
    </iact:actionData>
  </iact:action>
  <iact:action type="add" startTime="29666">
    <iact:property name="dataType"/>
    <iact:actionData xml:id="d6">
      <inkml:trace xmlns:inkml="http://www.w3.org/2003/InkML" xml:id="stk6" contextRef="#ctx0" brushRef="#br0">23372 11906 0,'0'0'78,"0"0"-64,70-53-6,18 36 0,106-19 0,-53 19 0,71-19 0,0-16-1,35 52 0,-71-18 1,-17 18 1,-18 0-2,-88 0 3,-36 0-4</inkml:trace>
    </iact:actionData>
  </iact:action>
  <iact:action type="add" startTime="32678">
    <iact:property name="dataType"/>
    <iact:actionData xml:id="d7">
      <inkml:trace xmlns:inkml="http://www.w3.org/2003/InkML" xml:id="stk7" contextRef="#ctx0" brushRef="#br0">18979 10760 0,'0'0'8,"0"-18"0,-35 18 6,35 0-6,-17 0 0,17-18 1,-18 18-2,0 0 3,18 0-4,-17 0 0,17-17 10,-18 17-8,18 0 0,-18-18 0,1 18 3,17 0 0,-18 0-3,0 0 0,1 0 1,-19 0-2,1 0 1,0 0-2,0 0 2,-1 0 1,1 18-2,-53-1 1,53-17 0,-1 0 2,-52 18-6,53-18 4,0 0 1,-18 18-1,35-18 0,0 0-1,-17 17 2,17-17-4,1 0 5,-18 0-4,17 18 2,-17 0 2,-18-1-3,35-17 0,0 18 4,-34 0-7,16-1 4,36-17-1,-17 0 2,-19 35 3,-17-17 0,18 0-6,35-1 1,-35 1 1,17 0 0,1-18 1,17 17 0,-36-17-3,36 18 0,0-18 2,-17 18 1,17-18 6,-18 17-7,18-17 0,-18 0-2,18 18 3,0-1-2,0-17 1,-17 18 0,17-18 0,-18 18 7,18-18-8,-18 0 1,18 17 1,0 1 0,0-18-3,0 18 3,-17-1 4,17 1-4,-18 0-2,18-18 1,-17 17 0,17 1 0,0 0-1,0-1 3,-18-17-5,18 18 3,0-1 1,0 1-1,-18 0-1,18-1 2,-17 1-4,17-18 3,0 18 1,0-1-2,-18 1 4,18 0-5,0-18 1,0 35-1,0-35 2,0 35 0,0-17 1,0-18-2,0 35 1,0 0 0,0-17-1,0 0 1,0 17 0,0-35-1,0 17 1,0-17 0,0 18 1,0 0-2,0-1 2,0-17-4,0 36 3,0-19 0,0 1 1,0 17-2,18-17 2,-18 0-4,0 34 3,17-34 2,1 0-4,-18-1 2,0 1 0,18 0 0,-1-1-2,-17 1 2,18 0 0,-1 17 0,1 0 0,0-17 0,-18-1 0,17 1 0,1 0-2,-18-1 3,18 1-1,-18 0 2,17-1-5,19 18 3,-36-35-2,17 36 4,1-19-4,17 19 2,0 17 0,1-36 0,-19 19 0,19-1 0,-19-18 2,1 1-6,0 0 4,-1-18 0,1 17 2,-1 1-4,19 0 4,-36-18-6,35 17 4,-17-17 3,-1 18-4,19 0 1,-36-18-2,35 17 2,18 1-2,-18-18 2,18 17 0,-53-17 0,53 18 0,-18 0 0,53-18 0,-35 0 0,0 35-2,-18-35 2,18 0 0,18 18 2,299-18 32,-158 0-30,-194 0-6,17 0 4,-35 0 24,35 0-22,-35 0 44,106-89-36,53 19-6,-36-18 4,406-195 28,-476 248-40,-17-18 8,-36 36 0,0-1-4,17 0-2,1 1 2,-18-36 4,53-176 30,-53 34-32,0 125 2,0 35 16,-35-212-20,17 194-4,0 18 3,1-1 5,-19-87 27,-52-36-41,18 53 40,-230-211-30,264 281-2,1 1 4,-318-212 50,265 194-50,53 53-2,35-17-1,-53 17 2,18-18 2,-71 0-2,71 18 13,-1-17-23,-34 17 6,52 0-1,1 0 8,-1 0 3,-17 0 33,35 0 69</inkml:trace>
    </iact:actionData>
  </iact:action>
  <iact:action type="add" startTime="38802">
    <iact:property name="dataType"/>
    <iact:actionData xml:id="d8">
      <inkml:trace xmlns:inkml="http://www.w3.org/2003/InkML" xml:id="stk8" contextRef="#ctx0" brushRef="#br0">9349 12823 0,'0'0'92,"0"0"-85,17 0 1,36-17-1,35-1 2,71 18-3,-35-17 3,140-1-1,-17 18 0,-18-18 1,36 1 0,176 17-3,-141 0 0,-106 0 2,88 0 0,-88 0 0,177-36 0,-177 36 0,17 0-2,-34 0 2,-89 0 0,141 0 0,-105 0 0,52 0 0,-17 0 0,-36-17-2,106 17 4,-34 0-2,-72 0-2,142 0 4,-71 0-4,-71 0 4,53 0-4,-17 0 0,-106 0 2,18 0 2,35 0-4,-36 0 2,-17 0 0,0 0 0,17 0 2,-17 0-6,-17 0 7,34 0-7,18 0 7,-17 0-5,17 0 4,-35 0-6,-53 0 4,18 0 2,-1 0 112,54 0-114,141 0 0,229 0 0,-177 0-2,177 0 3,88 0-2,-88 0 0,-317 0 2,70 0 1,-159 0-4,-35 0 7,0 0 174,0 0-179,-35 0 0,-1 0 0,-34 0-2,-36 17 2,53-17 1,-106 0-2,106 0 1,-105 0-1,52 18 2,-18-18-2,-17 0 1,18 0 0,-1 0 1,54 18-3,-18-18 1,35 0 2,35 0-3</inkml:trace>
    </iact:actionData>
  </iact:action>
  <iact:action type="add" startTime="40323">
    <iact:property name="dataType"/>
    <iact:actionData xml:id="d9">
      <inkml:trace xmlns:inkml="http://www.w3.org/2003/InkML" xml:id="stk9" contextRef="#ctx0" brushRef="#br0">17180 12400 0,'18'0'53,"-18"0"-45,35 18 0,-17-1 0,-1 1 0,19 0 0,-19 17 2,19-35-4,-19 35 0,1-35 6,0 18-9,-1 0 6,36 17-1,-18 18 0,18-18-2,-17 0 4,-1 1-4,0-19 2,-17 1 0,-1-1 0,-17-17 6,0 0 118,-17 18-116,-1 0-8,-17-1 2,0 19-4,-1-19 2,1 19-2,-18-36 6,35 17-6,-17 18 0,18-35 4,-1 18-6,18-18 14</inkml:trace>
    </iact:actionData>
  </iact:action>
  <iact:action type="add" startTime="41758">
    <iact:property name="dataType"/>
    <iact:actionData xml:id="d10">
      <inkml:trace xmlns:inkml="http://www.w3.org/2003/InkML" xml:id="stk10" contextRef="#ctx0" brushRef="#br0">9613 12471 0,'0'0'32,"0"0"29,0 0-52,-17 35-3,-19-17 2,-17 17 0,-17 0 0,-1 0 4,36-17-9,-18 0 7,53-18-5,-18 0 89,18 17-32,0-17-1,18 36-53,17-1-1,18 0 1,-17 18 0,16 18 0,-16-36-1,-1 35 2,-17-52-3,17 17 2,-35-17 0,18-18 2,-18 0-5</inkml:trace>
    </iact:actionData>
  </iact:action>
  <iact:action type="add" startTime="50132">
    <iact:property name="dataType"/>
    <iact:actionData xml:id="d11">
      <inkml:trace xmlns:inkml="http://www.w3.org/2003/InkML" xml:id="stk11" contextRef="#ctx0" brushRef="#br0">8378 10777 0,'0'0'45,"-17"0"50,-1-17-88,1 17-1,17-18 2,-36 0 0,36 18 0,-17-17-2,-36-1 3,35 18-1,-17-17-1,0 17 1,-1-18 0,1 18 2,0-18-4,-1 18 0,1 0 4,0 0-4,0 0 2,-1 0 0,-17 0 0,0 0 2,18 0-4,-18 0 2,0 0 0,18 0 0,-18 0-2,0 0 4,0 0-1,0 0-6,18 0 5,0 0 0,17 0 2,-17 0-4,17 0 4,18 0-4,-17 18 2,-1-18-2,18 0 2,-18 0 10,18 0-4,-17 18-6,-1-18-2,0 17 2,-17-17 3,18 18-6,-36-1 5,35-17-2,-17 18-2,-1 0 2,19-1-2,-18-17 2,17 0 8,0 18-8,18 0 77,0-18-69,-17 17-6,17 1-5,-18 0 1,0-1 2,-17 1 0,35 17 1,-35-17-2,35-1 1,-18 1 0,0 0-2,18-1 2,-17 1 3,17 0-6,-18-18 6,18 35-6,-17-35 5,17 35-2,0-35-4,-18 18 4,18-1 3,-18 1-4,18 0 3,0-18-6,0 17 5,0 1 12,0-18 79,0 18-53,0 17-37,0 0-5,0-17 6,-17-1-2,17 19 0,0-1-6,0 0 3,0-17 2,0 17 0,0-17 9,0-18-10,0 17 7,0 1-6,0-18 8,0 18-8,0-1 0,0 1 0,0 0-1,0-1 1,0 19 3,0-19-4,0 1 0,0-1-1,0 1 4,0 0-4,0 17 3,0-17-2,0-1 1,0 1 1,0 17-4,0-17 5,0 0-4,0 17 0,0-18 2,0 1 0,0 0 2,0-1-2,0 19 1,0-36-4,17 17 1,-17 19 4,0-36-4,0 35 2,18-18 2,0 1-4,-18 17 4,17-17-3,1 0-2,-18 17 3,17-17 2,1 17-2,0 0 0,-1-17 0,1 17 2,17 18 1,-35-35-2,53 17 53,-17-35-52,-36 0 4,17 0-7,1 18 0,-18-18 11,53 17 20,264 71-17,18-17-4,-282-53-10,-17-18-2,-1 0 5,18 0-2,-36 0-2,19 0 5,-19 0-4,19 0-3,-19 0 4,1 0 3,17 0-4,-35 0-1,35 0 2,1 0 3,-36 0-8,35 0 5,0-18 2,1 18-2,-1 0 1,0 0-4,0 0 5,1 0-2,-1 0-2,0-18 2,0 18-2,-17 0 4,0 0-4,17-17 5,-35 17-6,18 0 1,-1-18 4,1 0-2,-18 18-2,18 0 4,17-35-4,-35 35 2,35-35 1,-35 35-4,18-18 3,-1 18 2,1-17-2,0-1-2,-18 0 4,17 1-2,-17-1-2,18 18 3,0-35-2,-18 35-1,17-18 2,-17 0 2,36-17-2,-36 35-4,0-18 4,17 18 2,1-35-4,-18 35 2,0-17 0,0-1 6,17 0-6,-17 18 0,0-17 0,0-19 2,0 19-4,18-19 0,0-16 2,-1 16 2,-17 1-2,0 0-2,18-1 4,-18-16-3,18 16 1,-18 1-3,0 17 5,0-35-4,0 53 2,0-17 1,0-1-2,0 0 1,0 18-2,0-17 3,0-1-2,0 1 1,0 17 0,0-18 0,-18-17 1,18 35-1,-18-36-3,18 1 5,0 17-4,-17-34 2,-1 34 2,18 0-1,0-17-3,-18 17-1,1 1 6,17-1-6,0 0 6,-18 18-3,1-17-3,17 17 9,0-18-6,-18 18 2,18-17-4,-18 17 4,1-18-1,17 18-4,-18-18 1,0 1 4,1 17-2,-1-18-2,18 18 2,-18-18 0,1 18 0,-1-17-2,18-1 2,-18 18 3,1-18-4,17 1 1,0 17-2,-18 0 2,18-18 2,-17 18-6,-1 0 6,18-18-2,0 18-2,-18-17 4,18 17-4,-17-18 2,-1 18 0,18-17 8,0 17-10,0 0 18,-18-18 30,18-17-48,0-1 2,0 19 0,0-36 0,0 35 2,0-17-4,0 17 4,0 1-6,0-1 6,0 18-3,0-18 197</inkml:trace>
    </iact:actionData>
  </iact:action>
  <iact:action type="add" startTime="56015">
    <iact:property name="dataType"/>
    <iact:actionData xml:id="d12">
      <inkml:trace xmlns:inkml="http://www.w3.org/2003/InkML" xml:id="stk12" contextRef="#ctx0" brushRef="#br0">7602 13458 0,'0'0'16,"-17"0"77,17 0-86,-18-35 2,0 35-2,-17-17 1,35-1-1,-17 18 0,17 0 1,-18-18 0,0 18 0,18 0 0,-17-17 0,17 17 0,-18 0 8,0 0 0,18-18-10,-17 18 9,17 0-8,-18 0 1,18 0 0,-35 0 2,-1 0-4,1 0 3,0 0-2,0 0 1,-18 0-1,17 0 0,1 0 3,0 0-3,0 0 0,35 0 3,-18 0-6,0 18 6,1-18-4,-19 0 2,1 0 0,0 0 0,17 17 0,-17-17-2,-18 0 3,18 18-1,17 0 0,0-18-1,1 0 2,-1 17-2,-17-17 1,17 18 1,1-18-4,-1 17 4,0 1-1,18-18-1,-17 0 2,17 18-2,-18-18-1,0 0 4,18 17-4,-17-17 2,-1 18 2,1 0-4,-1-18 2,0 17 0,18 1 0,-17-18 0,17 18-2,-36-1 4,36 1-4,-17-18 2,-1 17 0,18-17-2,-18 18 2,18 0 2,-17-18-2,17 17-2,-18-17 2,18 18 3,-17-18-6,17 18 1,0-1 2,-18-17 0,18 18 2,0 0-2,-18-1 0,18 1-4,-17-18 4,17 35 0,0-35 0,-18 18 0,18-18 0,0 0 0,0 17 0,0 1 8,-18 0-7,18-1-4,-17 1 5,17 0-2,-18 17-4,18-35 4,-18 18 0,18 17 1,-17-35 0,17 35 0,-18-35-2,18 35-1,0-35 0,0 18 2,0-18 2,0 18-2,0-1-2,0 1 2,0 0-2,0-18 2,0 17 0,0 1 1,0-18-2,0 17 1,0 19 2,0-19-4,0 19 2,-18 17 1,18-36-2,-17 19-1,17-19 2,0 18 0,0-17-2,-18 17 2,18-35 0,0 18 1,0 0-2,0-1 3,0 19 7,0-36-14,0 17 5,0-17 0,0 18 0,0-18 0,0 17 0,0 1 0,0-18-2,0 18 2,0-1 2,0 1-4,18 0 3,-18-18-2,0 17 1,0 1 0,17-18-2,1 18 3,-18-1-1,0 1-1,0-18 1,18 35 0,-18-35 0,0 18-2,0-18 2,35 35 0,-35-17 0,0-1 0,18 19 0,-1-19-2,-17 1 2,18 17 1,0-17-2,-1 17 3,-17-35-4,18 18 2,-18-1 0,0-17-2,18 18 2,-18-18 1,0 0-2,17 35 2,1-35 0,-18 18-2,17-18-2,1 35 3,0-35 2,-1 18 0,1-1-6,17-17 4,1 36 0,-1-19 0,-18-17-1,19 18 0,-1 0 3,0-18-2,-17 0 0,0 17-1,-18-17 0,35 0-1,-18 18 2,1-18 2,17 0-4,-17 0 2,0 0 2,35 0-2,-36 0-2,19 18 0,-1-18 4,18 0-4,0 0 2,-18 0 2,18 0-4,0 0 1,-18 0 0,0 0 1,18 0 0,-18 0 0,-17 0 0,0 0 2,-1 0-4,-17 0 8,0 0-6,18 0 8,0-18-6,17 0-5,0 1 4,1-1-2,16 0 0,19 1 1,-53-1 0,35 18 0,17-35 2,-52 35-4,17-18 3,0 1-4,18-1 5,-53 18-4,35-18 4,-17 1-3,0-1 0,-1 18 1,1 0-2,0-18 2,-18 1 0,35-1 1,-17-17 0,-1 35-5,1-18 6,17-17-2,-35 17 0,35-17-2,-35 35 2,18-35 0,0-1 6,-18 19-4,17-1-4,-17-17 2,18 0 2,0 17-2,-18-35 1,0 18-4,0-1 1,17 1 2,-17-18 0,0 36 0,0-19 2,0 19-4,0-19 2,0-16-2,0-1 2,0 35 2,-17-17-4,-1-36 4,0 36-2,1 0-4,-1-1 6,0-17-2,1 36 1,-1-1-4,18-17 5,-17 35-4,-1-35 2,18 35-2,-18-18 2,18 0 2,0 1-4,-17 17 2,-1-36 0,18 1 0,-18 17-2,-17-34 4,35 34-2,0-17-2,-18-1 4,1 1-2,17 35-2,-18-18 0,0 18 4,18-17-3,0 17 0,0-18 1,-17 18 1,17 0-2,-18-18-1,1 18 2,-1-17 0,0-1 0,1 18 1,-1-17-1,-17-1-1,-1 18-1,19-35 2,-1 35 0,1-18 4,-1 0-8,0 18 4,1 0 0,17-17 1,-18 17-4,18 0 3,-35-18 0,35 18 0,-18-18 0,18 18 0,-18 0-1</inkml:trace>
    </iact:actionData>
  </iact:action>
  <iact:action type="add" startTime="61685">
    <iact:property name="dataType"/>
    <iact:actionData xml:id="d13">
      <inkml:trace xmlns:inkml="http://www.w3.org/2003/InkML" xml:id="stk13" contextRef="#ctx0" brushRef="#br0">19526 16457 0,'0'0'146,"-17"-18"-66,-1 18-74,-35-17 0,18-1 2,-1 1 0,-16-1 3,16 18-6,19-18 4,-36 18-4,35 0 3,-35-17 2,36 17-2,-19 0 0,1 0 0,17 0-2,1 0 0,-19 0 2,1 0 0,0 0 0,17 0 0,-17 0 0,17 0 0,-35 0 2,0 0-4,1 17 2,-19-17-2,36 18 4,-18-18-4,-35 18 2,52-18-2,-17 0 2,36 17 0,-36-17 0,53 18 2,-18-18 0,1 0-6,-1 0 4,18 17-2,-18-17 2,-17 18 3,17 0-6,1-18 5,-1 17-2,0 1 2,-52 0-4,52-18-2,1 17 4,-36 1 2,35-18-2,-17 18-2,17-18 2,-17 17 2,17 1-2,1-18-4,-1 0 6,0 17-4,18-17 2,-17 0 0,17 0 0,0 18 0,-18-18-2,18 18 2,-18-18 2,18 17 12,0-17-16,0 0 2,0 18 0,-17-18 2,17 18 0,0-1-4,-18-17 2,1 36-2,17-19 2,-36 18-2,19 1 2,17-1 0,-36-17 0,36 35 3,-17-36-5,-19 1 0,36 0 2,0-1 0,-17 18 1,-1-17-3,18 0 2,0-1-2,-18 1 4,18 0-4,0-18 2,-17 35 0,17-35 1,0 18-2,0-18 1,0 17-2,0 1 10,0-1-7,0 1-2,0-18 1,0 18 7,0-18-8,0 17 2,0 1-1,0 0-1,0-1 1,0 1 0,0 17-2,0 0 3,0 1-2,0-1 1,0 18 0,17-18 3,1 1-6,-18-1 3,0-18-2,0 19 3,18-19 0,-1 1-2,-17 0 2,18 17-3,-18-17 5,0 17-7,18 0 3,-18-17 2,17 17-2,-17-17 1,0-1 0,0-17 0,0 18 0,0-18-2,18 18 2,-18-18 0,0 17 0,0 1 1,18-1-1,-1 1-2,-17 0 2,0-1 1,0 1-3,18 0 2,-18-1 1,18 19-2,-18-36-1,0 17 2,17 19 0,1-19 0,-18 18 1,17-17 1,-17 0-4,18-1-1,-18-17 3,18 36 1,-18-36-2,0 0 1,0 17 0,17-17 8,-17 18-9,18 0 0,-18-1 1,18 1 2,-1 17-2,1-35 0,0 35 0,-18-35-4,17 18 4,-17 0 0,18-1 0,-18-17 0,17 0 2,-17 18-4,18-18 9,-18 0-8,0 0 9,0 18-8,18-18 2,-18 0-6,17 17 4,1-17 0,-18 0 8,18 0-8,-1 0 2,19 18-6,16-1 4,-16-17 0,-1 18 0,0-18 2,18 18-3,0-18 0,0 17 1,-18-17-2,1 0 4,-1 0-4,0 0 2,-17 18 2,17-18-2,-17 0-2,17 0 2,-35 0-2,35 0 2,-17 0 0,0 0 0,17 0 2,-35 0-4,17 0 0,-17 0 2,36 0 0,-36 0 0,17 0 0,19 0 0,-19 0 0,1 0 0,17 0-2,-35 0 2,18 0 0,35 0 0,-36 0 2,19 0-3,-1 0 1,0 0-3,18 0 4,-18 0-1,1 0 0,-19 0-1,36 0 3,-17 0-2,-19 0-2,1 0 2,17 0-2,-17 0 4,-1 0-4,19 0 2,-19 0 0,1 0-2,17 0 6,1 0-8,-19 0 4,18-18 0,-17 18 2,17-17-4,1-1 2,17 18 0,-36 0-2,18-35 6,-17 35-8,0-18 4,-1 1 2,1 17-4,0 0 2,17-36 0,-17 19-2,34-1 4,-52 0 0,18 1-6,-18-1 6,18 0-4,-1 18 0,-17-35 2,18 35 0,-18-17 2,0 17-4,35-36 2,-35 19-2,18-19 2,0 1 2,-1 17-4,-17-17 2,18 0 0,0 0 2,-18-1-4,0-17 0,17 18 4,1-18-4,-18 0 4,17 0-2,1 0 0,-18 18-2,0-18 2,0 18-2,0 0 2,0 17 0,0-17 2,0 35-4,0-18 4,0-17-4,0 0 2,0 17 1,0-17-2,0-1-1,0 1 4,0 0-2,0 0-2,0 35 0,0-18 3,-18-17-1,18 35-1,0-36 1,0 36 0,-17-35-1,-1 17 2,18 1-1,0-1-1,-17 1 0,-1-1 1,0 0 2,1-35-6,-1 53 4,18-35 1,-35 0-2,35-18 2,-36 35 0,19-17-3,-19-18 0,1 18 2,18-1 0,-19 1 0,36 18 0,-35-19 1,35 36-2,0-17 1,-18 17-2,18 0 2,-17-18 0,17 0 2,-18 18-1,18 0-4,-18-17 4,18 17 5,-17 0-7,17-18 2,-18 18-1,18 0-1,0-18 1,-17 1-1,17 17 0,-18-18 1,18 18 0,0-17 8,-18 17-8,1 0 146,17-18-138,0 18 52</inkml:trace>
    </iact:actionData>
  </iact:action>
  <iact:action type="add" startTime="69369">
    <iact:property name="dataType"/>
    <iact:actionData xml:id="d14">
      <inkml:trace xmlns:inkml="http://www.w3.org/2003/InkML" xml:id="stk14" contextRef="#ctx0" brushRef="#br0">21343 13511 0,'0'0'264,"0"0"-257,18 0 0,-1 0 1,1 0 2,-18 0-4,18 0 2,-1 0 1,-17 18-4,18-18 3,17 0 2,-17 0-4,17 0 4,0 0-4,18 0 2,-17 0-1,-1 0 0,18 0 1,-18 0 0,0 0 0,1 0 0,-36 0 0,17 0-1,1 0 0,-18 0 9,17 0 39,1 0-48,0 0 1,35 0 0,0 0 0,-18 0-2,18 0 3,17 0-2,-17 0 1,0-18 0,0 18 0,-35 0 0,-18 0 92,17 0-38</inkml:trace>
    </iact:actionData>
  </iact:action>
  <iact:action type="add" startTime="70575">
    <iact:property name="dataType"/>
    <iact:actionData xml:id="d15">
      <inkml:trace xmlns:inkml="http://www.w3.org/2003/InkML" xml:id="stk15" contextRef="#ctx0" brushRef="#br0">22031 13247 0,'0'0'14,"0"0"64,35 0-70,1 17 1,-19 19-2,18-19 0,18 36 1,-35-35 3,17 35-4,1-53-2,-19 35 3,18-17 0,-35-1-2,18-17 3,0 18-2,-18-18 1,0 18 0,17-18 9,-17 0 12,0 0 133,-17 17-154,-1-17 5,-17 18-9,-18 17 3,18-17 2,-36 35-4,36-36 4,0 36-1,-36-17-1,53 17 1,-35-18 0,18 35 1,0-70-4,17 36 3</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15:09.012"/>
    </inkml:context>
    <inkml:brush xml:id="br0">
      <inkml:brushProperty name="width" value="0.05292" units="cm"/>
      <inkml:brushProperty name="height" value="0.05292" units="cm"/>
      <inkml:brushProperty name="color" value="#FF0000"/>
    </inkml:brush>
  </inkml:definitions>
  <iact:action type="add" startTime="5301">
    <iact:property name="dataType"/>
    <iact:actionData xml:id="d0">
      <inkml:trace xmlns:inkml="http://www.w3.org/2003/InkML" xml:id="stk0" contextRef="#ctx0" brushRef="#br0">3598 13952 0,'-35'-35'7,"0"0"2,-1 17-2,1 1 3,35-1-6,-53 18 4,53-18 0,-35 18 0,0 0 0,-53 0 0,-18 0 1,18 0-4,-36 0 4,18 0 0,-88 36-3,71-36 2,-71 35 0,70-18 0,-52 36 1,35-17-2,-18-1-1,18 18 2,-36 0 3,72 0-6,34 0 3,-35 17-1,71-17 0,-18 0 1,35 0 2,1 0-4,-1 53 4,18-36-2,0 36-2,0 0 0,0 17 2,53 1 0,-18-1 2,-17 1-2,17-1 0,1-17-2,16 53 0,-16-18 6,87 123 1,-70-158-4,0 0-2,53 0 1,-71-53-3,0-18 3,18 0 0,-35-35 0,17 18 1,-17 0-2,0-18 4,-1 0-7,18 0 3,1 0 1,34 0 1,-17-18-1,53 0-1,0 1 1,106-18 0,-18 17-2,-36-17 2,1 17 0,0-17 3,35-18-6,-88 18 3,17-18 5,-35 17-10,18-34 3,-88 52 2,35-35 0,17-17 0,-70 17 0,36 0 2,-36 35-6,35-52 4,-18-1 0,36-35 3,-53 89-2,18-72-3,17 19 0,1-18 1,-19 17 0,1-35 4,17-17-4,-17 17-1,-18 71 2,17-54 0,-17-16-2,0 34 3,0-35-2,0 36 2,0 17 0,0-18 5,0 54-7</inkml:trace>
    </iact:actionData>
  </iact:action>
  <iact:action type="add" startTime="6798">
    <iact:property name="dataType"/>
    <iact:actionData xml:id="d1">
      <inkml:trace xmlns:inkml="http://www.w3.org/2003/InkML" xml:id="stk1" contextRef="#ctx0" brushRef="#br0">31979 14676 0,'0'-18'54,"-17"0"-46,-1 1 1,0-1 0,-17 18-2,0-18-2,-18 1 3,-53-1 0,36 18 2,-36 0-4,-18 0 3,54 0-2,-142 0 1,159 18-2,-141 17 5,-35 36-6,105-19 5,1 1-4,-18 0 2,35 0 0,18 35-2,35-52 2,-18 52 0,1 0 2,-1 18-4,18 0 2,36 0 0,-1-36 0,18 107-2,0-107 2,0 54 0,35 52 0,0-70 0,-17-36 0,17-17-2,1 35 4,-19-52-2,19-1-2,-1 0 7,-35-17-8,35 0 1,18 17 0,0-35 2,0 17 0,17 1 2,54-18-4,-1 0 4,-70 0-4,88-18 0,-35-17 2,-35 18 0,35-54 0,-18 36 0,0-36 2,-35 54-4,35-36 2,-17-18 2,-18 36-4,17-53 0,1 17 5,-18-17-6,-18 35 3,0-53 0,-17 18-2,-1-36 2,19 19 0,-19 16 2,1 36-4,0-35 4,-1-18-6,-17 36 6,18 17-2,-18 18-2,0-1 2,0 1 4,0 17-6,0 1 1,0-18-1,0 35 17</inkml:trace>
    </iact:actionData>
  </iact:action>
  <iact:action type="add" startTime="13040">
    <iact:property name="dataType"/>
    <iact:actionData xml:id="d2">
      <inkml:trace xmlns:inkml="http://www.w3.org/2003/InkML" xml:id="stk2" contextRef="#ctx0" brushRef="#br0">2628 8096 0,'0'-17'7,"0"17"132,35-18-131,54 0 0,52 1 2,0-1-4,123 0 2,-70 18-2,142-17 2,-72-1 2,-87 18 0,87 0-6,-123 0 4,-70 0 1,-36 0-2</inkml:trace>
    </iact:actionData>
  </iact:action>
  <iact:action type="add" startTime="15618">
    <iact:property name="dataType"/>
    <iact:actionData xml:id="d3">
      <inkml:trace xmlns:inkml="http://www.w3.org/2003/InkML" xml:id="stk3" contextRef="#ctx0" brushRef="#br0">1746 15363 0,'0'0'16,"0"0"456,0 0-94,18 0-300,17-17-70,-17 17-2,17-35 4,18 35-2,0-36-2,17 1 4,1 17-1,-36 18-4,1-17 1,-19-1 2,-17 18 0,18 0 0,-18-18 156,35 1-158,0-18 4,18 17-2,18 0-2,-18-17 2,0 0-2,53-1 4,-54 36-4,1-17 3,-17-19-2,-19 36 3,1 0-4,-18 0 16,18-35 157,17 0-171,-18 17-1,19 1-1,17-19 2,-18 19 0,-17-1 0,35 0 2,-36 18-4,-17 0 3,18 0-4,-18-17 173,17 17 920,36-18-1090,18 18-2,-18 0 2,0 0 0,17 0 1,-17-17 0,18 17-3,-18 0 2,-36 0 4,1 0-8,0 0 2,-18 0 404,17 0-402,1 0 0,17 0-2,18 0 2,18 0 2,-18 0-4,-1 0 3,1 0-1,-35 0-1,17 0 1,1 0-2,-36 0 2,0 0 356,17 0-302,-17 17-32,0-17-22,0 0 22,18 0-20,-1 18 4,36-1-6,-35-17 0,35 36 0,-18-36-2,18 17 2,-18 1 0,1-18 0,-19 0 3,1 18-6,0-1 5,-1-17-4,-17 0 386,53 18-229,-53-18-156,35 18 2,36-1-2,0 1 1,-36 17 0,35-35 2,-17 18-4,-17-1 2,-1 1-2,0-18 3,-35 0-2,18 0 1,-18 0 958,17 18-933,1-1-28,53 1 3,-18 0 0,-1 17 0,1-35-2,0 35 4,18-17-4,-18 17 2,-36-35 0,36 0 0,-53 18 0,18-18 0,-18 0 0,0 0 848,18 0-826,-1 17 25,-17 1-32,18-18-7,-18 0-8,18 0-2,-1 0 2,1 0 1,17 0-2,0 0 1,-17 0 0,17 18 0,-35-18-2,18 0 2</inkml:trace>
    </iact:actionData>
  </iact:action>
  <iact:action type="add" startTime="23150">
    <iact:property name="dataType"/>
    <iact:actionData xml:id="d4">
      <inkml:trace xmlns:inkml="http://www.w3.org/2003/InkML" xml:id="stk4" contextRef="#ctx0" brushRef="#br0">5768 15258 0,'0'0'270,"35"0"-262,36 0 3,-18 0-6,35 0 1,18 0 3,0 0 0,-18 0-3,35 0 3,-52 0-1,-18 17 0,0-17 0,-18 18-1,-35-18-1,17 0 5,-17 0 212,36 0-155,-1 0-59,36 0-3,-18 18 3,-18-18-1,35 0-2,-17 0 2,0 0 3,0 0-6,-18 17 3,1-17 0,-19 0 0,-17 0-2,36 0 164,-1 0-160,53 0-4,-35 0 2,35 0 0,0 0 0,18 0-2,18 0 2,-54 0 1,-17 0-1,-18 0 1,18 0-5,0 0 5,-35 0-2,0 0 1,17 0 1,-35 0-2,17 0 1,1 0 0,0 0-2,-1 0 4,1 0-4,0 0 2,17 0 2,-35 0-4,18 0 4,34 0-4,-16 0 2,-1 0 0,0 0 3,1 0-8,16 0 6,-16 0-1,-1 0-2,18 0 2,-35 0 0,17 0 0,-17 0-1,-1 0 1,18 0 1,1 0-4,-1 0 3,0 0 0,18 0 0,0 0 1,-18 0-1,18 0 1,0 0 1,-35 0-6,17 0 2,0 0 5,1 0-6,17 0 4,-18 0-2,0 0 1,18 0-2,0 0 2,0 0 1,-18 0-2,36 0 2,-36 0-2,-35 0 1,35 0-1,1 0 1,-19 0-1,18 0 4,-17 0-6,17 0 3,-17 0 1,17 0-4,1 0 4,-1 0-2,0-17 2,-17 17-2,17 0 4,18 0-6,-18 0 5,1-18-5,-1 18 3,0-18 0,0 18 0,1 0 0,-1 0 0,0 0 0,18 0-2,-35 0 2,17 0-1,0 0 2,1 0 0,-19 0-3,19 0 2,-1 0-2,0 0 2,18 0 0,-18-17 0,18 17 0,-18 0 0,18 0 0,0 0 0,0 0 0,0 0 0,0 0-2,18 0 2,-18 0 2,-18 0-2,0 0-2,0 0 0,1-18 2,-1 18 0,-35 0 0,35 0 0,-17 0 2,-1 0-6,1 0 4,35 0 0,-18 0 0,1 0 1,34 0-2,-17 0 2,0 0-2,0 0-1,0 0 3,0 0-1,0 0-1,-18 0 2,18 0-2,-18 0 3,0 0-5,1 0 5,17 0-2,35 0 5,-53 0-1,36 0-1,-54 0-4,19 0 1,-19 0 0,1 0 1,-1 0-2,1 0 2,0 0-1,-1 0-3,1 0 11,-18 0 0,18 0-2,-18 0-6,35 0 0,0 0 0,36 0 0,-1 0 1,-17 0-2,18 0 1,17 0-2,0 0 2,-17 18 0,-1-18 0,18 0 0,-35 0 0,0 0 1,0 0-4,-18 0 5,36 0-4,0 17 2,-18-17 0,17 0 0,-17 0 2,0 18-6,-53-18 4,70 0 2,-52 0-1,35 0-3,18 0 1,-19 18 1,1-18-2,36 17 2,-36-17 0,-1 18 0,1-1 1,0-17 2,0 0-5,-18 0 0,18 0 0,18 0 2,-18 0 0,-18 0 2,18 0-4,35 18 4,-35-18-6,0 0 4,0 0 2,-18 0-4,1 0 4,16 0-2,1 0 0,0 0-4,0 0 4,0 0 0,18 0 0,-18 0 0,-18 0 0,0 0 2,0 0-2,1 0-3,17 0 4,-36 0-3,19 0 2,-1 0 0,0 0 0,18 0 2,-18 0-6,-17 0 4,17 0 0,18 0 2,0 0-4,-18 0 5,1 0-4,-1 0-3,18 0 6,35 0-2,-35 0-2,35 0 2,-35 0 2,18 0-2,17 0-1,0 0-2,-17 0 5,-19 0-4,-16 0 5,34 0-6,-17 0 5,0 0-2,0 0-2,0 0 3,0 0-2,0 0 1,-36 0 0,36 0 0,0 0-1,0 0-1,18 0 2,-18 0 0,0 0 2,17 0-5,-17 0 3,35 0 2,0 0-5,-35 0 3,18 0-1,-36 0 2,36 0-2,-18 0 4,-18 0-4,0 0-3,18 0 6,-35 0-2,35 0 0,0 0 0,-18 0 0,0 0-2,18-18 2,-18 1-1,1 17 2,-1 0-3,-17-18 4,34 18-4,-34 0 2,0 0 2,-18 0-6,17 0 83,19 0-71,-1 0-9,0 0 0,0 0 1,1 0 0,-1 0 0,0 0 3,1 0-7,-19 0 4,1 0 0,-18-17 60</inkml:trace>
    </iact:actionData>
  </iact:action>
  <iact:action type="add" startTime="30038">
    <iact:property name="dataType"/>
    <iact:actionData xml:id="d5">
      <inkml:trace xmlns:inkml="http://www.w3.org/2003/InkML" xml:id="stk5" contextRef="#ctx0" brushRef="#br0">19544 15311 0,'18'0'64,"-1"0"-58,1 0 2,-18 0 8,17 0-8,1 0 0,17 0-2,-17 0 2,17 0 2,18 0-4,-35-18 2,17 18 0,-17 0 4,17 0-9,-17-18 4,-1 18 1,1 0 0,0 0 8,-18-17 161,35-1-164,71-53 0,-36 54-6,-34-1-1,16 1 4,-16-1-3,17 18 0,-53 0-1,17-18 10,-17 1 184,36-19-191,-19 1-1,18 17 0,-17-17 2,17 0-5,-17 0 3,0 17-2,-1 0 2,-17 18 0,18-17 1,-18 17-2,0 0 1,0-18 39,35 0-39,-35-17 0,18 35-3,-18-18 3,17 1 0,1-18 2,-18 35-4,35-18 3,-35-17-2,18 17-1,0 0 2,-18 18 0,17-35 0,1 17 3,-18 1-6,0-1 3,18 18 0,-18-17-1,0-1 0,17 18 3,-17-18-4,0 18 4,36-35 5,-36 17-11,0 1 5,17 17-1,1-18 0,-18 18 8,0-18-8,17 1-1,-17-1 0,18 0 2,0-17-1,-1 18-2,1 17 4,-18-36-3,18 36-1,-18-17 11,17 17 1388,1-18-1398,17-17 2,18 17-1,0-17 0,-18 17-1,1 1-1,16-1 3,-52 0-1,18 18-1,-18 0 40,18 0 310,35 0-349,0 0 0,17 0-2,-17 0 4,35 0-4,18 0 0,-53 0 4,18 0-1,-36 0-2,0 0-1,-35 0 0,18 0 328,-1 0-328,19-17 4,-1-1-3,-17-17 2,52 17-3,-70 0 4,18 18-6,-18-17 6,0 17 236,35-18-238,-17-17 2,17 17-3,0 1-2,1-36 3,-1 35 1,-18 0-2,1 18 3,17-35-4,-17 35 0,-18 0 2,0 0 78,18-35-78,-1 17-1,19-17 0,-19 17 3,18-17-3,-17 17 2,17-17-3,1 17 5,-19 1-5,1 17 0,-18-18 2,18 18-1,-1 0 3,-17-17 5,18-1-5,-18 18-7,0 0 6,18-18-2,-18 18 3,17-17 1,1 17-5,-18-18 6,17 0-3,-17 18-3,18-17 2,0 17 2,-18-18-2,17 0 0,-17 18-2,0-17 4,18 17-4,-18 0 0,0-18 2,18 18 0,-1 0 1,-17-17-1,18-1-1,-18 18-1,0 0 2,18 0 2,-1-18 8,-17 18-8,18 0 30,-1 0-31,1 0-4,-18 18 4,18 0-1,-1-18 2,1 17-2,17-17 0,-35 0-3,36 18 1,-36-18 2,17 17 4,1-17-7,-18 0 2,17 0 3,1 0-3,-18 0-2,18 0 11,-18 0 109,17 0-107,1 0-10,35-35-2,-35 18-1,17-19 3,0 19 3,0-19-5,-17 19 4,-18-1-2,18 18 3,-18-18-2,17 18 2,-17-17-6,0 17 2,18-36 1,-18 36-1,0-17 0,18 17 2,-18-18 0,17 1-1,-17-19 1,18 36-4,0-35 5,-18 17-4,17 1 2,-17-1-1,18 0 0,-1-17 1,-17 35 0,18-17-2,-18-1 3,18 0-2,-18 1 1,0-1 2,17 18-2,-17-18-1,0 18 0,18-35-1,0 35 4,-18-18-4,0 18 2,17-17 2,-17 17-4,0-18 4,18 1-4,0 17 0,-18-18 11,0 18-9,17-18 17,-17 1-20,18 17 2,-18 0 2,17-18 0,1 18 1,-18 0-6,18 0 44,-1 0-40,1 18 1,35-1 4,-35 1-5,-1 0-1,36-1 2,-35 1-1,17-1-3,-17 1 3,-18-18-1,17 0 2,19 18 6,-19-1-7,-17-17 0,18 0-2,-18 0 2,18 0 7,-1 0 667,18 0-675,36-17 2,-18-19-3,35-16 2,-53 34 2,54-35-2,-19 0-2,1 0 1,-36 35 2,0-17-4,1 18 4,-19-1-2,-17 18 2,18 0-2,-1-53 110,19 18-110,-19-1 4,36 1-8,-17-18 5,-19 18 0,36 0 4,0-18-8,-35 35 4,-1 1 0,1-1-2,0 0 2,-18 18 1,17-17 11,-17 17 84,18 0-96,0 0 2,17 17-2,-18 1-5,1-18 5,17 0 1,1 18 3,-1-1-9,0-17 5,18 18 0,18-18-2,-18 0 2,35 0 1,0 0-2,18 0 1,53 0 1,-71 0-2,-18 0-1,89 0 2,-141 0 0,52 0 0,-17 0 0,-18 0 1,18 0-1,-35-18-3,0 18 3,-18-35 1,17 35-2,-17-18 1,18 1 0,17-19 1,-17 19-2,-1-1 0,19-17 0,-19-1 1,19 1 0,-1 18 0,-17-1 1,-1-17-1,36-1-1,-35 1 1,-1 17 0,19-17 1,-19 0-3,36-18 1,-17 18 3,-19-1-5,18 1 2,-17 18 1,17-36 0,-17 17 1,35 19-1,-35-19 0,17 1-3,-18 0 5,19 17-4,-1-17 3,-17 17 0,35-35-2,-18 36 0,-18-1 2,54-17-2,-36 0-1,18-1 2,18-17 2,-1 18-4,1 0 3,17 0-2,-53-1 0,36 19 3,17-19-3,-17 19-1,-1-19 2,-17 19 0,-18 17 0,18-18 6,-35 18-6,0-18 124,17-17-122,35 0-4,-34 17 3,17-17-3,17 0 1,-52 17 2,17-17 1,-17 35-5,-1-18 1,-17 18 57,0-17-56,0-1 4,18-17-1,0-1-7,-18 19 5,17-19 0,1 19 1,-18-1-4,0 1 6,18-1-6,-18 0 3,0 18 0,17-70 69</inkml:trace>
    </iact:actionData>
  </iact:action>
  <iact:action type="add" startTime="41416">
    <iact:property name="dataType"/>
    <iact:actionData xml:id="d6">
      <inkml:trace xmlns:inkml="http://www.w3.org/2003/InkML" xml:id="stk6" contextRef="#ctx0" brushRef="#br0">29016 9984 0,'0'0'161,"0"0"-123,0-36 18,18 1-50,-1-18 2,1 35 1,0 1-2,-1-18 1,1 17-2,-1-17 2,-17 17 0,0 18 0,0-18 2,18 1-3,-18 17 0,0-18 1,18 0 0,17-17-2,-35 18 2,35-19 2,-17-17-2,17 18 0,-35 17-2,35-17 4,-35 18-4,18-1 2,17-17 1,-35 35-4,0-18 57,0 0-31,0-17-22,18 17-3,0-17 4,-1 0-2,19-18 0,-19 18-4,1-1 6,-1 1-2,-17 17-2,18-17 4,0 18-2,-18-1 5,0 18 32,0-18-13,17-17-24,-17 35 0,0-35 1,18-1-4,-18 19 3,0-1 0,18-17 2,-18 0-2,0 17-2,17-17 2,-17 17 0,0 0 0,18 1-2,-18-1 4,0 0 5,0-17-7,0 35-3,0-35 6,18 0-6,-18 17 6,0-17-6,17-1 3,-17 1 2,0 18-3,0-19 0,0 1-1,0 17 2,0 1 0,0 17 0,0-36 0,0 36 6,0-17 28,0-18-5,0-1-28,18 19-1,-18-19 4,0-34-11,0 34 6,0-16 1,0 16 0,18 1 0,-18 0 0,17 17 0,-17 0 0,0 18-2,0-17 5,0 17-6,0 0 74,0-71-24,18 36-51,-1 0 4,1-1 0,-18-16 0,18 16 0,-1 1 1,19-36 6,-36 71-9,17-35 3,-17 35-2,0-18 3,0 18-4,0-17 3,18-1-2,0-17 0,-18 17 0,17-17 3,18 0-4,-35 35 2,18-36 0,0 1 1,-18 18-4,0-19 6,17 19-4,1 17 1,-18-18 2,0-35-6,18 53 4,-1-35 0,1 0-2,-18 35 3,18-18-2,-18 0 1,17 1 0,1-1 4,-18 0-8,17-17 2,1 0 4,0 17-3,-1-17 2,1 17-2,0-17 2,-1 35-3,1-18 0,-18 1 4,0-1-2,18 18-2,-18 0 2,17 0 108,19-18-108,16 1 0,19-1-2,35 0 2,-18 18 0,-35 0 0,17 0 2,1 0-1,-53 0-4,17 0 1,-35 0 196,18 0-194,-18 18 1,0-18-4,17 18 3,1-18 0,17 35 2,18 0-4,0 1 6,123 69 1,-123-105-8,-17 36 3,34 17 28,-52-53-24,-1 0 110,-17 17-114,0-17 8,0 18-2,0 0 10,0-18-8,0 17-2,0-17-5,0 35 6,18-35 1,-18 18-8,0-18-2,0 18 2,0-18 0,0 17 2,0 1-4,0-18 2,0 18 2,0-18-4,0 17 3,0 1 6,0-18-9,0 18 2,0-18 7,0 17-8,0-17 1,0 18 2,0-1-2,0 1 0,0-18-2,0 18 4,0-1-4,0 19 8,0-36 2,0 17-8,0-17 1,0 18-1,0 0-3,0-18 11,0 17-6,0-17-4,0 18 4,0-18 3,0 17 2,0 1 9,0-18 15,0 18-29,0-18 1,0 17-3,0 1 2,0-18-4,0 18 4,0-18-4,0 35 4,0-35-4,0 18 2,0-1 0,0-17 6,0 18-6,0 0 0,0-18 147,0 17-140,0-17-7,0 0-2,0 18 10,0-1-6,18-17-3,-18 0 0,0 18 1,17-18 6,1 18-4,-18-18-4,0 0 2,18 17 0,-18 1 2,0-18-6,17 18 4,1-18 4,-18 17-8,0-17 13,0 18-10,18-18-1,-18 0 10,17 18-8,-17-18 8,0 0-8,18 17 0,-1-17 4,1 35 26,0-35-28,-18 18 41,0 0-32,0-1-9,0 1-2,0 17 0,17-17-2,-17 0 0,0 17 2,0-35 0,0 17 88,0-17 2,0 36-90,0-36-2,0 17 4,0 1-4,0 0 4,0-1-4,0-17 2,0 18 2,0 0 3,0-18 102,0 17-107,0 1 0,18 0 2,-18-1-2,35 1-2,-35-1 2,0-17-2,18 18 4,-18 0-4,18-18 2,-18 17 16,17-17 0,-17 0 4,0 0-20,18 18 8,-18-18-8,17 18 9,-17-18 4,0 0-5,18 0 8,-18 17 32,18-17-41,-18 0 6,0 18 165,0-18-172,0 0-6,0 18 9,-18-1-10,18-17 1,0 18 0,0-1-2,0 1 4,0-18-4,0 18 4,0-18-4,0 17 4,0 1-4,0-18 1,0 18 0,0-1 4,0 1-4,0-18-1,0 18 2,0-18 0,0 17 7,0-17 0,0 18 2,0-1 155,0 19-164,0-19-5,0 1 8,0 0-4,0-1-1,18 1 4,-1 17-2,-17-35-2,0 18 0,18 0 4,-18-18-4,0 0 2,18 0 11,-18 17-8,0-17-3,17 0 8,-17 0-8,18 0 2,-18 0-4,0 18 0,18-18 2,-18 17 18,17-17-4,-17 0-8,18 0 2,-18 18 8,0-18 68,0 35-84,0-17 3,0 0-5,0-1-1,0 1 3,-18 0 2,18 17-4,0-35 2,0 17 6,0 1 56,0 0-38,0-18-24,0 35-1,0-17 0,18 17 1,-1 0 1,1 0-2,-18-17 1,35 17 1,-35-35-4,0 36 4,18-36-2,0 17 2,-18-17 0,0 0-3,17 0 78,-17 18-67,0-18 6,18 18-1,0-18-11,-18 0-6,17 17 12,-17-17 4,0 0-13,0 18 16,0-18-18,18 35 12,-18-35-10,0 18 0,0-1 0,0 1 0,0-18-2,0 35 2,0-35-2,0 18 5,0-18-6,0 18 5,0-18 4,0 17 1,0 1 1,0-18 8,0 18-19,0-18 3,0 17 0,18 1 3,-18-1-3,0-17-3,17 18 3,-17 0-2,0-18 2,0 17 0,0-17 0,0 18 8,0-18 0,18 18-10,-18-1 5,0-17-6,0 18 3,0-18 1,0 18-2,0-1 1,0-17-2,0 18 2,0-18 0,17 35 0,-17-17 2,0-1-2,18 1-2,-18 0 0,0-1 4,0 1-2,0 0-2,0-1 4,0-17-4,0 18 2,0-18 176,0 18-176,0-1 0,0-17 0,0 18 1,0-18 12,0 35 89,0-17-99,0-1-8,18 36 8,-18-17-3,17-19-3,1 36 1,0-35 7,-18-1-10,0 36 6,0-53-2,0 18 1,0 0 0,0-18 0,0 17 0,0 1-2,0-1 2,0-17 0,0 18 9,17 35 166,1 0-172,0 0-2,17 0-5,-35-36 4,35 19 2,-17 52-4,-1-53 0,1-17 2,-18 17 0,0 0 2,18-17 2,-18 0-8,0-18 2,0 17 0,0 1 2,17-18 2,-17 0-4,0 18 129,18 34-130,17-34 3,-17 17 0,-1 1-2,1-19 2,17 19 2,-17-1-3,17-17 0,-17 17 2,-18-18-4,18-17 5,-18 18-2,0-18-2,17 0 96,1 35-93,0-35-4,-1 0 3,-17 18 13</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15:09.012"/>
    </inkml:context>
    <inkml:brush xml:id="br0">
      <inkml:brushProperty name="width" value="0.05292" units="cm"/>
      <inkml:brushProperty name="height" value="0.05292" units="cm"/>
      <inkml:brushProperty name="color" value="#FF0000"/>
    </inkml:brush>
  </inkml:definitions>
  <iact:action type="add" startTime="8361">
    <iact:property name="dataType"/>
    <iact:actionData xml:id="d0">
      <inkml:trace xmlns:inkml="http://www.w3.org/2003/InkML" xml:id="stk0" contextRef="#ctx0" brushRef="#br0">3316 2117 0,'0'-18'15,"0"18"40,-18 0 37,-17 0-84,-18 0 1,-70 0-1,35 0 0,35 0 0,-71 0-4,1 0 4,35 18 0,52-18 1,1 17-2,0-17 1,17 0 0,18 0-2,0 18 19,-18-18-9,-17 18-9,0-1 2,0 1-4,-36-1 5,36-17-3,-18 18 1,35 0-1,-17-18 1,17 0 1,1 17-2,17-17-1,0 18 4,0 0 6,0-18-10,0 17 9,-18 1-7,18 0 7,0 17-6,0-17-2,-18-1 1,18 18-2,-17-35 2,17 36 4,0-19-7,0 1 3,0-18 0,0 18-1,0-1 3,0 1 4,0 0-6,0-18-2,0 17 2,0 1 0,0-1-2,0-17 2,0 18 0,0 0 3,0-18-6,0 17 4,0 19-1,17-19 2,-17 1-5,0 0 1,18-1 4,-18 36-2,18-35 0,-18-1 1,0 1-4,17 0 1,1-1 2,-18 1 3,18 0-6,-18-1 3,17 1 0,18 17 0,-35-35-2,18 35 4,0-17-4,-1 0 2,1-1 0,0 1 2,-1 0-3,-17-1-2,36-17 5,-36 36-2,35-19 0,-17-17-2,-1 18 2,1-1 0,-1-17-2,1 18 4,-18-18-4,18 0 10,-1 0 1,-17 0-10,18 0 0,-18 18 8,18-18-7,17 0 0,0 0 1,36 0-2,-1 0 1,-17 0-2,53 0 2,-35 0 1,34 0-2,-34 0 2,-18 0-1,17 0-3,-17 0 5,0 0-4,-35 0 2,0-18 1,-1 18-2,-17 0 1,18 0 2,-18 0-5,17 0 5,-17 0 42,18-18-44,35 18 2,0-35-1,-18 0-5,1 35 6,16-35-3,37-18-1,-72 35 3,19-17-3,-1 17 8,0-70-3,-35 70-4,18 1-1,-1-19 2,-17 19 1,0-1-2,18-17 3,-18 17-4,0-17 0,0-18 6,0 18-6,0-1 1,-18 19 2,1-36-3,17 18 2,-18 17-2,0-17 4,1-1-4,17 19 2,0-1 2,-18 18-4,18-17 2,0-1 3,-17 18-6,17-18 2,-18 18 0,0-17 1,1-1 0,-1 0 3,-17-17-4,35 35-3,-36-18 6,19 1-4,-1-19 2,-17 19 1,0-1 0,35 18-3,-18-17 1,18 17 0,-18 0 1,18-18 1,0 18-2,-17 0 47,-1 0-22,18 0-2,-18 0-8,18 0-5,-17 0-1,-1 0-1,18 0-9,0-18 2</inkml:trace>
    </iact:actionData>
  </iact:action>
  <iact:action type="add" startTime="14439">
    <iact:property name="dataType"/>
    <iact:actionData xml:id="d1">
      <inkml:trace xmlns:inkml="http://www.w3.org/2003/InkML" xml:id="stk1" contextRef="#ctx0" brushRef="#br0">6156 2681 0,'0'0'23,"18"0"65,-18 0-68,0 18 58,0-18-70,17 17 1,-17 36-4,0-35 5,0 17-2,0 0 0,0 1 0,0-19-2,0 1 2,0 0 0,0-18 6</inkml:trace>
    </iact:actionData>
  </iact:action>
  <iact:action type="add" startTime="15590">
    <iact:property name="dataType"/>
    <iact:actionData xml:id="d2">
      <inkml:trace xmlns:inkml="http://www.w3.org/2003/InkML" xml:id="stk2" contextRef="#ctx0" brushRef="#br0">6438 3016 0,'0'0'38,"0"0"110,18 0-134,-18 0 2,17 0-8,-17 0 8,18 0 0,0 0-8,-18 0 6,17 0-6,-17 0 0,18 0 0,0 0 1,-18 0-4,17 0 5,-17 0-4,18 0 4,-18 18 36,18-18-32,-1 0-4,-17 0-6,0 18 6,18-18-2,-18 0 22,17 0 87,1 0-112,0 0 5,-18 0-4,17 0 2,-17 0 0,18 0 2</inkml:trace>
    </iact:actionData>
  </iact:action>
  <iact:action type="add" startTime="16710">
    <iact:property name="dataType"/>
    <iact:actionData xml:id="d3">
      <inkml:trace xmlns:inkml="http://www.w3.org/2003/InkML" xml:id="stk3" contextRef="#ctx0" brushRef="#br0">6597 2910 0,'0'0'86,"18"0"-80,-1 0 2,-17 36 0,35-36 0,-35 17 4,18 19-2,17-19-2,-35-17 0,18 0 3,-18 18-4,18-18 2,-18 0 4,0 18-7,17-18 2,-17 0 16,0 0-8,0 17 6,0-17 94,0 0-108,0 0 0,-17 0 2,-1 0-4,0 0 0,18 0 2,-17 18 2,-1-18-4,0 0 2,18 0 0,-17 0 7,17 17 8</inkml:trace>
    </iact:actionData>
  </iact:action>
  <iact:action type="add" startTime="21012">
    <iact:property name="dataType"/>
    <iact:actionData xml:id="d4">
      <inkml:trace xmlns:inkml="http://www.w3.org/2003/InkML" xml:id="stk4" contextRef="#ctx0" brushRef="#br0">14393 2787 0,'0'0'62,"0"0"70,53 0-124,35 0 0,54 0 2,-1 0-6,106 0 4,35 0 2,18 0-2,246 0-2,-351 0 4,245 0-4,-228 0 0,-71 0 7,-17 0-10,-89 0 5,-17 0 2</inkml:trace>
    </iact:actionData>
  </iact:action>
  <iact:action type="add" startTime="23532">
    <iact:property name="dataType"/>
    <iact:actionData xml:id="d5">
      <inkml:trace xmlns:inkml="http://www.w3.org/2003/InkML" xml:id="stk5" contextRef="#ctx0" brushRef="#br0">22102 5027 0,'0'0'108,"-18"0"-93,18-18 0,-18 18-7,18-17 9,-17 17-12,-1-18 3,18 18 0,-18 0 0,18-17 16,-17 17-17,-1 0 0,-35-18 1,-35-17 0,17 17 2,-34 0-4,-1 1 2,-18 17 2,36-18-4,-18 0 0,0 18 5,71 0-6,-53 0 3,53 0 1,-18 0-1,0 0-3,18 0 4,17 0-1,-35 0 0,18 0-1,-18 0 2,35 18-2,-17 0 1,17-18-2,1 0 5,-19 35-5,-17-17 1,36-18 2,-19 35 1,-34-17-6,17 34 6,-18 1-5,36-35 3,-18 35 1,18-35-2,0 17 2,-1-18-3,36 1 4,-35 0-5,17 35 3,1-36 0,-1 19 0,18-19 0,-35 18-2,35 1 2,-18-1 2,1-17-4,17 17 2,-36-17 0,36-1 2,0 19-4,-17-19 0,17 1 2,-18 17 1,18 0-2,0-17 4,0 17-6,0-35 3,0 36-2,0-19 3,0 18-1,0-17-1,0 17 1,0 1 0,0-1 0,0 0-2,0-17 3,0 70-2,0-53 2,0 18-1,0-17 0,0 16 0,0-16 0,0 17 0,18 0-3,-18-1 3,0-16 2,0 34-3,17 1 1,-17-18-1,18 17-1,-18-52 2,0 53 0,0-19 0,0 1 0,18 0 0,-1 0 0,1-18-2,-18-35 2,0 36 2,18 17-4,-1-36 5,1 36-6,-18-18 3,0 18-1,17 0 1,1-17 0,0 17 1,-1 17-2,1-17 2,17-18 0,-35 18-6,18-18 5,0-17 0,-18 0 2,17 17-3,-17-17 1,18-1 0,0 19-1,17-1-1,-35-18 3,35 19 0,-17-19-1,-1 1-2,1 0 3,0-1 0,-18-17-5,35 0 4,-35 36 0,35-36 0,-35 0 0,18 17 0,17 1 0,18-18-2,-18 18 2,18-1 1,0 1-1,18-1 1,-18 1-3,52 0 2,-69-1 1,52 1-4,18 17 5,-18-17-2,18-18-2,17 18 4,-70-1-1,18-17-4,-36 0 3,18 0-2,-35 0 4,-1 0-4,18 0 2,-35 0 0,18 0 2,-18-17-2,18 17-4,-1-36 6,19 19-2,-19-1 0,36-35 0,-35 18-2,35 0 0,-18-18 4,18 0 0,-35 17-6,52-34 6,-35-1-2,1 18 0,-19 18 0,19 0-2,-1-18 2,-17 0 0,17 35 2,-35 1-6,17-1 4,1-17 0,-18 0 0,35-1-2,1-17 2,-19-17 0,19-1 2,-1-17-4,0 35 4,-35 0-4,18-17 2,-1 17-2,1 17 2,-18 19 3,0-36-6,0 0 5,18-35-6,-1 17 6,-17 54 0,18-72-6,-18 19 6,0-18-4,0 35 4,0-18-3,0 36 0,0 0 3,0 17-4,0-17 0,0-18 2,0 17 0,0 19 2,0-36-6,0 0 4,-18-18 1,18 36 2,-17-35-5,-1 17 0,0 0 4,18 0-4,-35-35 0,17 17 4,-17-17-4,0 53 2,17-54 0,-17 54 0,17-18-2,1 18 2,-1 35 0,18-18 62,0 18-54,-18 0-2,18 0 10,-17 0 54,17 0-64</inkml:trace>
    </iact:actionData>
  </iact:action>
  <iact:action type="add" startTime="27238">
    <iact:property name="dataType"/>
    <iact:actionData xml:id="d6">
      <inkml:trace xmlns:inkml="http://www.w3.org/2003/InkML" xml:id="stk6" contextRef="#ctx0" brushRef="#br0">24324 9578 0,'18'0'124,"-18"0"-116,88-35 0,-18 17 3,107 18-6,-71-18 3,123 1 0,106-1-2,-159 0 4,36 18-2,53 0 0,-54 0 0,-105 0-4,124 0 6,-107 0-2,18 0 0,-17 0-2,-36 0 2,53 0 0,-18 0 0,-52 0 0,17 0 4,71 0-10,-36 0 8,-70 0-4,71 0 0,-18 0 2,-36 0 0,54 0 2,17 0-4,0 0 2,-18 0 0,-87 0 0,34 0-2,-17 0 2,-53 0 0,0 0 356</inkml:trace>
    </iact:actionData>
  </iact:action>
  <iact:action type="add" startTime="29324">
    <iact:property name="dataType"/>
    <iact:actionData xml:id="d7">
      <inkml:trace xmlns:inkml="http://www.w3.org/2003/InkML" xml:id="stk7" contextRef="#ctx0" brushRef="#br0">28557 11042 0,'0'-18'126,"0"18"-106,-17-35-12,-1 0 2,-35-1-3,18-34 0,-71 17 3,35-18-4,1 36 3,-71-71 4,88 89-5,18-1 2,-1 0-2,-17 1-2,18 17 2,-18 0 0,0 0-2,0 0 4,0 0 0,1 0-6,-1 0 2,0 0 2,0 0 2,0 0-4,0 0 4,0 0-4,18 0 2,-18 0 0,18 0-2,-18 0 2,35 0 0,-70 0 0,35 0 0,-18 0 2,18 0-4,1 0 0,-19 0 5,36 0-6,-18 0 3,-18 0 0,18 0 0,-17 0 0,17 0 0,0 0-2,0 0 3,18 0 0,-18 17-2,-18-17 1,18 0-1,0 0 1,1 18 2,-19-18-5,18 18 2,-18-18 1,-17 0 0,18 35 1,-36-17-1,53-18-3,-35 35 3,17-17 1,18-1 0,18-17-1,-36 35-2,36-17 5,0 0-8,0-1 5,17 19 0,-35-19 1,18 19-1,0-1 0,-1-18 2,-34 19-4,-1 17-1,54-36 5,-36 1-2,17 17 0,19-17-1,-19-1 0,19 1-1,-19 0 2,36-1 1,0 1 1,-17 0-5,17-1 3,0 1 1,-18 17-2,1-35-1,17 36 3,-18-1-2,-17 18 1,17 17 0,-17-34 0,35-19 2,0 1-5,-18 17 2,18-17 2,0-1-2,-18 19 1,18-19 1,0 19-2,0-1 0,0 18 1,0-36 0,0 36 1,0-35-3,0 17 3,0 1-2,0-1-1,0-18 6,0 1-8,18 35 7,-18-18 0,18 53 1,-1-52-6,1-1 0,0 0 2,-1 1 0,1-19 2,-18 1-4,0-18 2,0 17 0,18-17 32,-18 0-26,0 0-8,35 36 2,-18-19 2,19 1-2,34 0 0,1 17 1,-18-17-1,17 17-3,19 0 3,-72-35-2,54 18 2,-18-1 0,35 19 2,18-19-2,-18 1-2,18 0 3,-53-18-2,17 0 1,36 0 0,17 17 0,-17-17 0,-35 0-2,-1 0 0,1 0 4,35 0-1,-36 0-2,71 0 1,-35 0 0,-35 0-2,52 0 2,-34 0 0,34 0-2,-17 0 2,-18 0 0,18 18 0,0-18 0,-18 0-2,0 0 2,-35 0 2,18 0-4,-36 0 4,0 0-2,0 0 2,-17 0-6,0 0 2,-1 0 2,-17 0 0,18 0 0,0 0 0,-1 0 1,1-18-2,17 1 1,0 17 0,54-18-2,-36 18 3,-1 0-2,-16 0 1,17-18 0,0 18-2,-18 0 2,18 0 0,17-17 1,-34 17-1,-19-18-1,1 18 1,17-18-1,-17 1 0,-1 17 3,-17-18-4,36 1 2,-36-1 1,17-17-2,1-1-1,-18 36 2,35-17 0,-17-36 1,0 35-2,17-35 2,-35 53-2,0-17 0,17-19 0,1 1 1,0-18 2,-1 18-2,1-18-1,-18-18 2,18 36-5,-18-18 7,17-53-6,-17 89 3,0-36 2,0 17-4,0 1 2,0 0 0,0-18-2,-17 35 2,-1 1 3,0-19-5,18 19 3,-35-18-1,17-18-1,1 35-1,-18-17 2,35-18 0,-18 35 0,0 1 2,18-1-4,0 0 1,0 18-1,-17-17 2,17 17 0,0-36 0,-18 36 0,0-35 2,18 17-1,0-35-5,-17 18 3,17 0 3,0 0-4,-18-1 4,18 19-3,-18-1 1,18 0-2,0 1 1,-17 17 9</inkml:trace>
    </iact:actionData>
  </iact:action>
  <iact:action type="add" startTime="32196">
    <iact:property name="dataType"/>
    <iact:actionData xml:id="d8">
      <inkml:trace xmlns:inkml="http://www.w3.org/2003/InkML" xml:id="stk8" contextRef="#ctx0" brushRef="#br0">25594 12277 0,'0'0'124,"0"0"-54,0 0-62,35 0 0,18-18 3,35 18-6,54-18 1,-107 18 3,124 0-2,-1 0 3,-17-35-4,36 35 2,-36 0-2,-88 0 5,70 0-6,-52 0 4,17 0-2,-53 0 1,106 0 6,-105 0-6,34 0 0,-34 0 0,-19 0 0,1 0 1,35 0 0,-53 0-5,17 0 4,-17 0 270</inkml:trace>
    </iact:actionData>
  </iact:action>
  <iact:action type="add" startTime="37858">
    <iact:property name="dataType"/>
    <iact:actionData xml:id="d9">
      <inkml:trace xmlns:inkml="http://www.w3.org/2003/InkML" xml:id="stk9" contextRef="#ctx0" brushRef="#br0">13423 9490 0,'0'0'247,"0"0"-222,35 0-19,18 0 1,53 0 2,-71 0 0,107 0-2,-1 0 1,35 17-3,-52-17 5,-1 18-1,-35 0-3,0-18 5,36 17-6,-71-17 3,0 0 1,-18 0-3,18 18 3,-18-18-3,-17 0 3,-1 18 1,19-18-5,-36 0 3,17 0 2,-17 0-6,18 0 4,-18 0 0,18 0 1,-1 0-1,19 0-1,-19 0 4,36 0-7,0 0 3,0 0 1,18 0 1,70 0 0,-88 0-2,70 0 2,18 17-5,-35-17 4,88 0 1,-106 0-2,53 0 1,-17 0 0,17 0 2,-18 0-5,36 0 2,-71 0 3,-35 0-1,0 0-4,-18 0 3,1 0 2,-36 0 118</inkml:trace>
    </iact:actionData>
  </iact:action>
  <iact:action type="add" startTime="41366">
    <iact:property name="dataType"/>
    <iact:actionData xml:id="d10">
      <inkml:trace xmlns:inkml="http://www.w3.org/2003/InkML" xml:id="stk10" contextRef="#ctx0" brushRef="#br0">17427 11060 0,'0'0'92,"0"-18"-67,-17 0-16,-1-17-3,0 35 0,-17-35 3,-18-36-2,18 36 0,-18 0 2,0 17 0,18-17-2,-36-18-2,36 53 5,-18 0-3,18-35 3,-1 17-5,-17 18 6,36 0-5,-1-18 1,-17 18 2,17 0-2,1 0 1,-1-17-1,0 17 0,-17 0 1,-18 0-1,36-18 1,-19 0 1,1 1-1,-36 17 0,19 0-2,-19-36 2,36 36 0,-54-17 1,37-1-4,-19 18 4,18-18-2,0 18 2,0 0 1,0 0-2,-35 0 3,35 0-3,0 0 1,18 0 0,17 0-3,-105 0 4,52 0-6,-17 18 5,35-18-1,-17 18 2,-36-1-4,35 1 3,54-18-1,-72 18-3,19-18 2,-36 0 3,36 17-4,-36 1 5,35 0-5,18-18 1,-35 17 3,35 1-5,18 0 3,-18-18-1,18 17 1,-18 1 0,35-1 2,-35 1-2,0 0 2,18-1-6,-36 19 2,36-1 4,-18-17-2,18 17 0,0-18 0,17 1-2,0 0 1,-35 17 1,18 0 0,0 1-1,-18-19 1,18 36 0,-1-35-1,1 35 0,0-18 2,-18 0-2,18 1 4,17-19-6,-17 36 3,17-35 0,1 17 2,-19 18-4,19 0 2,-19-36-1,19 54 1,-19-18-1,1-18 2,17 36-3,1-18 1,-1-18 1,1 0 1,17 1-1,0-19-1,-18 18 1,18-17-2,-18 53 3,1-36-1,17 35 2,0-17-5,0 18 3,-18 17 2,18 0-6,0-35 4,0 0 1,0 0 0,0 18-3,0-18 2,0-36 0,0 36-2,0-18 4,0 18-4,0 0 4,18 0-4,-1 0 4,1-18-2,-18 18-2,18-17 2,-1-1-2,1 0 4,-18 0-2,0 18-1,35 0 1,-17-18-3,-18 1 3,17 17 1,1 0 0,17-1-1,-35-34 0,36 35 0,-19-18-2,-17 1 0,18-1 2,17-17 2,-35 17-2,18-35 0,-18 17 0,17 1 0,-17 0-2,18-18 2,-18 17 1,18-17-2,-18 36 1,17-36 8,1 17-10,-18 1 2,35 0-2,-35 17 2,36 0 0,-19 0 0,36 1 0,-35-1 2,17 0-6,0 0 5,1 1-1,-1-1 1,0-17-1,0 17 2,-35-35-6,18 35 3,0-35 1,-1 18 2,1 0-4,0-18 2,-1 17-1,1 1 3,17-1-2,-35-17-4,35 36 7,18-19-5,0 19 1,0-1 2,18-17 1,-36-1-3,18 18-1,35 1 3,-35-19-4,0 1 3,0 17 2,0-35-3,0 36 1,35-19 1,-35 1-3,0-1 2,17 1 2,1-18-6,-18 0 4,35 18 1,-35-18-2,53 0-1,-53 0 4,0 0-2,35 0-2,-35 0 5,17 0-6,18 0 3,-17 0 0,0 0-2,17 0 6,70-18-5,-69 0 0,-1 18 2,35-17-6,-17-1 5,18 1 0,-36-19 0,0 36 2,0-17-2,0-19 0,18 19 0,18-1-2,-18-17 3,-36 17-4,36-17 3,-18 0 2,-70 17-3,70-17 0,-35-1-1,0 1 3,-18 0-2,-35 35 1,35-53 0,1 18 0,-19 17-2,19-35 3,-19 18-1,-17 0 1,35-1-1,-17-17-1,0 18 1,-1 0-1,19 0 1,-19-36-1,1 53 1,17-35 0,-17 1 2,-1-1-2,1 17-3,0 1 5,-1-36-6,-17 54 6,18-18-2,-18-18-2,18-53 4,-1 88-2,1-35-2,-18-53 2,18 54 1,-18-19-4,0 0 5,0 18-3,0-17 2,0-18-4,0 17 2,0-17 2,0 35 0,-18 18-3,18-18 4,-18 18-2,18 17 0,-17 0-3,-1-17 2,18 17 1,-18 1 0,18-54 3,0 54-2,-17-19-3,-19-70 6,19 71-1,17 0-4,-18 17 1,-17-35-2,35 18 2,-18 0-2,-17 0 2,35-1 0,-35 19 2,17-19-2,0 19-2,1-36 2,-1 35 0,1 0-2,-1-17 5,-17 0-6,17 0 3,0-1 2,1 19-2,17-19-2,-18 1 2,-17 18-2,35-36 2,-18 35 0,18 0 2,-17-17-2,17 35-2,-18-18 2,18-17 1,-18 35-1,18-35 0,0 35-3,0 0 3,-17 0 57,17-18-62,-18-17 5,0 17 1,18 1-1,0 17-1,0-18 3,0 18 34</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23:14.913"/>
    </inkml:context>
    <inkml:brush xml:id="br0">
      <inkml:brushProperty name="width" value="0.05292" units="cm"/>
      <inkml:brushProperty name="height" value="0.05292" units="cm"/>
      <inkml:brushProperty name="color" value="#FF0000"/>
    </inkml:brush>
  </inkml:definitions>
  <iact:action type="add" startTime="9797">
    <iact:property name="dataType"/>
    <iact:actionData xml:id="d0">
      <inkml:trace xmlns:inkml="http://www.w3.org/2003/InkML" xml:id="stk0" contextRef="#ctx0" brushRef="#br0">8326 5080 0,'0'-18'8,"17"18"123,54 0-121,-1 0-2,71 0-4,195 0 5,-107 0-2,-53 0 2,230 0-2,-141 18 1,87-18 0,-105 0-2,229 0 2,-87 0 0,-160 0 0,247 0 0,-247 0 1,195 0-1,-213 0-1,530-18 9,-300 18-10,-176 0 3,-106 0-1,87 0 1,72 0-3,-53 0 1,-89 0 1,36 0 2,193 0-5,-316 0 5,175 0-2,-17 0-4,-35 0 6,193 0-3,-263 0 2,87 0-1,35 0-1,-70 0 0,-70 0 1,140 0-1,-52 0 1,-18 0 1,-88 0-2,106 0 2,-89 0 1,1 0-8,-54 0 6,54 0 2,17 0-2,-18 0-2,-70 0 2,106 0 2,0 0-5,-89 0 3,54 0 3,-54 0-4,107 0 0,-72 0 5,142 0 0,-105 0-7,-1 0 4,35 0-1,-35 0 2,0 0-6,-17 18 5,-18-18 0,17 0-2,0 0 0,36 0 2,0 18 2,70-18-1,-52 0-2,-54 17 1,-35-17-1,36 0-1,-1 0 2,54 0-2,-54 0 2,71 0-4,-123 0 7,52 0-10,71-17 6,0 17 2,-106 0-4,124-36 4,-106 36-2,106 0 0,-36 0-2,-53-17 0,19 17 2,-19 0 2,1 0-2,-36 0 0,18 0 1,-36-18-6,-17 18 7,0 0-2,35 0 6,-88 0-5,18 0 0</inkml:trace>
    </iact:actionData>
  </iact:action>
  <iact:action type="add" startTime="13637">
    <iact:property name="dataType"/>
    <iact:actionData xml:id="d1">
      <inkml:trace xmlns:inkml="http://www.w3.org/2003/InkML" xml:id="stk1" contextRef="#ctx0" brushRef="#br0">16651 17868 0,'0'0'83,"0"0"-51,0-17-24,106-36 8,0 35-7,-36 0-2,36 1-1,0-1 2,-53 18-2,17-18 3,1 1 0,17 17-1,-35-18 1,-35 1-4,35-1 5,0-17-6,-36 35 4,19-36 2,-36 19-2,35-19 0,-18 19-2,1-1 2,0 0 0,17 1-2,-35-18 2,35 17 2,-17-17-2,17 17 2,-17-53 2,17 54-4,-35-1-2,18 1 4,-1-1-4,-17-17 2,36 17 0,-19-17 2,19-1-4,-19 19 0,36-18 4,-18-1-4,-17-17 3,35 36-2,-18-19 1,-17 19-2,17-19 2,-17 19 1,17-18-2,-17 17 5,17 0-8,-17-17 4,-1 17-2,1 1 4,0-1-4,17 0 3,-35-17-2,35 0 2,-17 17-2,-1 1 5,1-1-10,0-17 6,-1 17 0,1-17 1,0 17 0,-1-17-1,18 0 0,-17-1-4,17 1 4,-17 17 0,0 1 2,-1-1-3,-17 0 2,18-17-1,0 35-2,-18-17 2,17-1 0,-17 0-1,18 1 3,0-1-4,-18-17 3,17 17 1,18-17 5,-35-18-10,18 35 1,0-17 6,-1 0-7,1 17 0,0-17 3,-18 0 0,0 17 2,17 0-2,1 1-2,-18-1 2,18-35 0,-1 35-2,-17 1 5,18-19-4,-1 19 1,-17-1 0,18-17 0,0 17 0,-1-17-4,-17 17 8,18 1-6,0-36 2,-1 18 0,1 17 0,-18 0-2,18-17 2,17 17-2,-35-17 4,17 0-4,19 0 4,-36 17-2,35-35-2,-35 35 0,35 1 2,-35-19 0,36 1 0,-19 17 4,19-70 4,-19 53-12,1 17 3,-1-35 0,19 18 3,-19 0-2,1 0-2,0-18 2,-1 17 1,19 1 0,-36 0-5,17 17 6,18-70 5,-17 35-6,0 53-1,-18-35-2,17-18 2,19 35-2,-36 1 4,0-36-4,17 35 2,1 0 0,-18-17 0,18 35-2,-18-35 4,0 35-4,0-18 42,35 18 363,-18 0-404,1-53 0,17-52 0,1 52-1,-1 17 2,0-70 2,106-158 4,-105 193-6,-1-17 3,-35 53-8,35-18 7,-17 0-3,-18-18 0,17 54 1,1-18 0,-18 17 2,0 0-6,18-17 8,-18 0 0,0 35-4,0-36 0,0 19 0,0-1 0,0 1 0,17 17 0,-17-36-2,0 36 10,0-17-8,0 17 0,0-18-2,0 0 4,18 1-4,-18-1 4,0-17-4,0 0 2,0 17 2,18-17-4,-18-1 2,0 19 2,17-1-4,-17-17 2,0 35 0,0-18-2,18 0 0,-18 1 2,0-18 0,0-1 0,18 19 0,-18-36 0,0 17 3,17 1-8,-17 18 5,18-19 2,-1 19-4,-17-1 2,0-17 1,0 35-2,0-36-1,18 19 4,0-18-4,-18-1 2,0 1 1,0 35-2,17-35 1,1 17 0,-18-17-2,18-1 4,-18 1-3,17 0 4,19-71 1,-36 71-4,17-18-1,1 0 0,17-53 5,-17 53-8,17-35 4,-35 70 1,18-52-2,-1-1-1,1 36 2,0-18 0,-18 35 0,17-34 0,-17 16 2,18 19-4,-18-19 0,0 1 2,18 17 2,-18 1-4,17-18 2,-17 17 0,0-17 0,0 17 4,0 18-10,18-35 6,-18 35 0,0-36 0,17 1 0,1 17 0,-18 1 0,0-18-2,18 17 3,-18-17-2,0-1 1,17 1 0,-17 0 0,0 0 0,0 17-1,18-17 0,-18-1 2,18 1-2,-18 17 2,17-17-2,-17 18 1,0-19-2,0 1 2,18 17 0,-18-35 0,18 18 3,-18 17-6,0-17 3,0-18 0,17 36-2,-17-19 2,0 1 0,18 0 0,-18 0 0,0-1 0,0 1 2,0 17-4,0 1 0,0-19 4,0 36-4,0-17 2,17-18 2,-17 35-4,0-36 0,0 36 2,0-17 0,0-1 0,18 0 8,-18 18-8,0-53 77,18-17-78,-1 17 1,-17 35 0,18-35 0,0-17-2,-1 35 4,-17-1-2,0 19-1,0-1 0,0 18 1,0-18 0,18 18 6,-18 0 110,18-35-116,-1-53 2,1 35-4,-18 35 2,18-35-2,-1 18 4,-17 0-4,0 0 2,18-1 1,-18 1-2,0 0 1,17 17 0,-17-35-2,0 18 2,0 35 0,0-35 0,0-1 0,0 1 0,0 0 0,0 17-2,0-17 4,0 0-2,0 17-2,0 0 2,0-17 0,0 0-2,0-1 2,0 19 0,18-36 0,-18 18 0,0-1 0,0 19 2,0-36-4,0 18 0,0-1 2,18 1 0,-18 17 0,0-17 1,0-18-2,0 36 1,0-19-2,0-17 2,0 36 0,0-1 0,0 0 3,0-17-6,0 17 3,0 1-1,0-18 0,0-1 1,0 19 0,0-19 0,0 1 0,0 0 0,0 35-2,0-35 3,0-1-1,17 1-1,-17 17 1,0 1 0,0 17 0,0-18 0,0 0 2,0 1-4,0-1 0,18-17 2,-18 0 2,18-18-2,-18 35-2,17-17 0,-17-1 6,18 36-5,-18-35-2,0 18 5,0-1-2,0 0 0,0-17-2,0 35 0,18-35 2,-18 35 1,0-18-2,17 0 3,-17 1-4,0-1 1,0 1 2,0-1-2,0 0 0,18 1 4,-18-1-4,0 18-1,0-35 2,0 35-2,17-36 2,-17 19 0,0 17 0,0-35 0,18 17 2,-18 0-4,0 1 4,0 17-6,0-18 4,0 0 2,0 1-4,0 17 2,0-36 2,18 19-4,-18-1 2,0 18-2,0-18 4,0 18 4,0-17-6,0-1-2,17 18 2,-17 0 0,0-17 0,0-1 0,0 0 2,0 1-4,0 17 0,0-18 2,0 0 0,0 1 2,0 17-4,0-18 2,0 0 0,18 1-2,-18 17 2,0-35 2,0 35-4,18-18 4,-18 18-4,0-18 2,0 1 140</inkml:trace>
    </iact:actionData>
  </iact:action>
  <iact:action type="add" startTime="23476">
    <iact:property name="dataType"/>
    <iact:actionData xml:id="d2">
      <inkml:trace xmlns:inkml="http://www.w3.org/2003/InkML" xml:id="stk2" contextRef="#ctx0" brushRef="#br0">17621 17639 0,'0'0'14,"0"0"172,0-18-142,141-246-33,-70 175-4,-36 54 1,36-35 4,-18 34-6,0 1 0,-1-18 0,-16 36 4,-1-19-2,0-17 0,1 36-2,-1-54 0,18 36 2,-18 0 0,18-36 0,-18 36 0,1-1 0,-1-16 2,0-1-6,0 17 8,1 1-5,17-18-2,-36 36 3,18-19 2,-17 19-4,17-19 0,-17 19 4,0-1 0,-1-17-4,1 17 2,0-17 0,17 17-2,-17-17 4,-1 17-2,18-17-2,-17 0 6,17-1 0,-17 1-6,0 18 0,-1-1 2,1 0 0,0 1 0,-1-1 0,-17 0 2,35-17-4,-35 35 0,18-18 4,0 1-2,-18-1-2,17 18 2,-17-17 2,18-1-4,0 0 4,-1-17-4,1 35 2,-18-18 0,18 1 0,-1-19 2,18 19-4,-17-19 2,0 19-2,-1-1 2,1 1 0,17-19 0,1 1 0,-1 0 0,0-1 1,-17 19-2,-1-1-1,1 1 2,0-19 0,-1 19 0,1-1 0,0 0 0,17-17 1,-17 17-2,17-17-1,-18 0 2,19 17 0,-1-35 0,-17 18 0,35 17-3,-36-35 3,36 18 0,-53 18 1,53-19 0,-35 19-3,17-54 2,-17 53-2,17-17 2,-17 0 2,17 17-4,-18-35 2,19 18 1,-1 0-2,-17 17 1,17-17-1,-17 0 1,17-1 0,-18 1 0,19 17 0,-19 1 0,1-19 2,0 19-6,-1-18 3,19 35 2,-36-18-2,17 0 1,1 1 0,-1-1 0,-17 0-2,36 1 3,-19-1-2,1 0 1,0 1 0,-1 17 0,1-18 0,0-17 0,-1 35-2,19-35 2,-36 35 2,17-18-5,18-17 5,-17 17-3,17 0 1,-35 1 0,36-1-2,-19-17 1,1 17 2,0 1 0,34-19-3,-52 19 2,18 17-2,0-18 3,-1-17-2,-17 35 1,18-18 1,0 0-1,-18 18 1,17-35-5,-17 35 4,18-17 0,0-1 1,-1 0-2,1 1 1,-1-1 1,1-17-3,0 17 4,17-17-5,-17 17 4,-1-17-1,-17 35-1,18-18 2,0 1 1,-1-1-6,-17 18 3,0-18 3,18 18-3,0-35 2,-18 35-1,17-18-4,1 1 4,17-18 1,-17 17-1,17-17 0,0 17-1,-17 0 2,17-17-1,0-18-3,1 35 3,-1-17 0,-17 18 1,17-1-2,-17-17 2,17 17 0,-35 18-5,17-18 4,1 1 1,0 17 0,-18-18-2,35-17 0,-17 17 1,17 18-1,-17-35 0,-1 35 2,36-35-2,-35 17 2,17 0-2,-17 1 2,-1 17-2,19-18 0,-19 0 3,1 18-5,0-35 3,-1 35 1,18-17-1,-35-1-3,36 18 3,-1-18 0,-17 1 1,17 17-1,-17-36-1,-1 19 2,18 17-2,-17-18-1,17 0 2,-35 18 2,18 0-1,-18-17-3,18 17 3,-1 0-3,1-18 2,0 18-2,17-18 2,-17 1 0,-1 17 0,36-18 0,-35 1-2,-1 17 2,19-18 0,-36 0 0,17 18 0,1 0 12,0-17 86,87-36-99,36 0 1,-17 18-2,-53 17 1,158-35 1,-106 18 0,-52 17 4,17 0-7,-53 1 5,1-1-6,-19 18 4,-17 0-1,18 0 1,0 0 156,34-17-154,266-54 2,-177 53-3,0 1-4,36-1 4,-72 0-1,-34 18 0,-18-17 0,-18 17 0,18 0-3,-35 0 3,-18 0 2,0 0-4,17 0 2,1 0 80,105 0-84,-17 0 6,0 0-2,0 0-2,0 0 2,0 0 0,-1-18-2,19 18 4,-71 0-2,-53 0-2,35 0 3,-17 0-2,17 0 139,53 0-138,36 0 0,-18 0 0,-18 0 0,70-18 0,-69 18 0,-19 0-2,-35 0 2,18 0 2,-35 0 0,0 0-6,-18 0 88,17 0-61,19 0-24,87-17 1,-52 17 1,52 0-2,1 0 2,-54 0-1,54-18-3,-54 18 4,-35 0-1,1 0 1,-19 0 13,1 0 64,35 0-80,35 0 2,36 0 0,-54 0 2,36 0-3,-18 0-2,18 0 4,-18 0-2,0 0 2,-70 0-2,17 0 2</inkml:trace>
    </iact:actionData>
  </iact:action>
  <iact:action type="add" startTime="30264">
    <iact:property name="dataType"/>
    <iact:actionData xml:id="d3">
      <inkml:trace xmlns:inkml="http://www.w3.org/2003/InkML" xml:id="stk3" contextRef="#ctx0" brushRef="#br0">17851 17233 0,'0'-17'238,"0"17"-222,17 0-8,36-71 2,-18 53-4,54-70 0,16 18 2,1-1 0,0 0 2,-71 54-3,106-89 0,-52 18 1,-1 17 0,-18 18-2,19-52 2,-36 34 0,-36 53 0,36-70 0,-35 35 0,35-53 0,-18 53-1,0-17 0,-17 35 1,17-36 2,-17 1-4,-1 17 5,1 17-6,17 1 2,-17-36 1,0 36-1,-1 0 3,-17 0-4,18-1 3,-18 36-2,17-35 1,1 17-1,-18-17 0,0 0 1,18 0 1,-1 17-2,-17 0 1,18-17 0,0 0 8,-18 17-10,17-17 4,-17 17-4,18 1 2,-18-1 0,0 0 0,18 1 0,-18-1-2,0 18 2,17 0 17,-17-18 50,0 18-51,0-35-16,0 35-2,18-18 2,-18 18 0,0-17 2,18 17-4,-1-18 2,-17 18 440,18 0-340,-18 0-100,0-17 1,17-36-4,19 0 3,-36 0 0,17 18 0,1-1 0,-18 19 0,18-36 0,-1 35-2,1-17 4,-18 0-4,0 35 4,0-18-4,0 0 6,18 1 3,-18-19-12,17 19 5,-17-19 0,0 1 0,18 35 2,-1-18-4,-17 1 2,0-1-2,0 1 2,18-1 1,-18 18-2,0-18 1,18 1 0,-1-1 0,-17 0-2,0 1 2,0-1 1,18 0-2,-18 1 2,0-1-2,0 1 1,18-1-2,-18 0 2,17 1 0,-17-1 0,0 0 0,0 1 0,0 17 0,18-18-1,-18 0 8,0 18-7,0-17 0,0 17 0,0-18 0,18 1 6,-1-19-4,1 19-2,-18-1-2,17-17 3,1-1-2,-18 19 1,18-19-2,-1 19 2,-17-18 16,36-54-15,-19 72-2,-17-1 3,18-52 2,0 52-4,-1-17 2,1-1-4,0 19 2,-1-19-2,1 1 3,-18 35-2,0-35 1,17 35 0,-17-18 0,0 18 0,0 0 0,18-35-2,0 35 4,-18-18-4,17 18 2,1-35 1,0 35-2,-18-35-1,35 17 2,-17-17 0,17 17 0,-35 1 1,17-1-2,-17 0 1,18 18 0,-18-17-1,18 17 0,-18 0 573,35-36-409,18-52-164,0 18 1,0 17 0,35-53-1,-70 88 1,52-52 0,-17-1 1,18-17-3,-18 53 3,-36-18-3,1 53 2,-18-36 0,35 19 1,-35-1-1,0 18-2,53-53 148,-18-17-144,18 34-4,-18-16 0,54-37 2,-54 72 2,53-54-2,0 1 0,1-1 1,-37 36-3,-16-1 2,17 1-2,-18 0 1,-17 17 1,17-17 0,-18 17 1,1 1 0,0-1 0,-1 0-5,19 1 4,-36-1-1,35 1 1,-17-1 9,17-17-8,-17 17-4,-1-17 5,18 17-5,-17-17 4,17 17-2,-17-17 2,35 17-1,-35-17-3,17 0 4,-18 17-1,1 0-1,17-17 1,-17 0 1,17 17-1,1-35-1,-1 36-1,-18-19 2,19 1 0,-19 17 0,19-17 3,-36 18-6,35-19 1,-35 36 2,18-17 0,-1-19 1,1 19 0,0-1-3,-18 0 2,35-17 0,-18 17-1,-17 1 0,36-18 3,-36-1-4,17 19 2,1-1 0,-18 18-2,0-18 2,18 1 0,-18 17 0,0-18 0,17 0 1,1 18 0,-18-17-1,0-1-3,18 1 3,-18-19 1,17 36 0,1-35-4,-18 35 3,0 0 0,17-18 0,-17 18-2,0-17 2,0 17 8,18-18-8,0 0 0,-18 18-2,0-17 4,17-1-3,-17 1 1,0 17-1,0-18 1,18 18 0,0-18 0,-18 1-2,17-1 2,1 0 0,0-17 0,-1 17 0,-17 1 2,18-1-2,-18 18-4,0-18 4,17 18 1,-17-17-2,0-1 2,18 18 0,0-17-2,-1-1-1,1-17 1,0 17 3,17-17-4,-35 17 2,35-17 0,-35 17 1,18 1-3,0 17 3,-18-18-2,0 18 0,17-18 1,-17 18 0,18-17 2,-18-1-4,17 18 0,-17-18 3,0 18-2,18-17 1,-18-1 8,0 18-8,18 0-2,-18-18 4,0 18-4,0 0 2,17-17 8,1 17-7,-18-35-4,35 17 6,-35-17-6,36 17 3,-19-17 0,36-1 1,-35 1 0,17 0-4,-17 17 4,-1 1-1,1-1-2,0 0 2,-1 1 1,-17 17-2,18-18 1,-1 0-1,-17 18 0,18 0 3,-18-17-2,18 17-2,-1-18 2,-17 0 0,18 18-2,0 0 2,-1-17 2,-17 17 4,18 0-5,-18-18-4,35 18 3,-35 0 0,18-17 0,0 17 1,-1-18-1,36 0-1,-35 1-1,17-1 2,18 0 0,0 18 1,-18-17-2,18-1 1,-18 0 0,18 18 0,0-17-2,0-1 4,-18 18-4,-17-17 5,53 17-6,-19 0 3,1 0 0,0-18-2,0 18 2,0-18 0,0 18 0,-18 0 0,18-17 0,0 17 0,0 0 0,0 0 0,0 0-2,0 0 2,0-18 2,35 0-3,-70 18 0,17 0 4,18 0-7,-18-17 3,18 17 1,-18 0 0,-17 0 1,-1 0-1,19-18-2,-36 18 1,17 0 4,1 0-3,17 0-3,-35 0 3,18 0 1,35 0-1,-18-18-3,36 18 4,-54-17-1,36 17 2,71-18-5,-89 18 3,36 0 0,-19 0-1,1 0 1,0-18 0,0 18 0,0 0-1,0-17 1,-18 17 1,18-18-2,0 18 0,-35 0 0,17 0 2,-17 0-1,17-17 0,-17 17-1,17 0 3,0-18-5,18 0 2,0 18 1,0 0 0,18-17 0,-19 17 1,1-18-2,0 18 0,0 0 3,-35-18-5,-1 18 4,1 0-2,0 0 10,-18 0-12,17 0 3,36 0 1,0-17 2,35 17-5,18 0 0,-70-18 2,34 18 0,18-18 0,-35 18-2,-18 0 2,-17 0 0,0 0 3,-18 0 78,35 0-79,0 0-4,1 0 2,16 0 0,-16 0-2,-19 0 2,36 0 4,18 0-8,-36 0 4,-17 0 0,17 0 0,-35 18-2,18-18 4,-18 0-4,17 0 2</inkml:trace>
    </iact:actionData>
  </iact:action>
  <iact:action type="add" startTime="36496">
    <iact:property name="dataType"/>
    <iact:actionData xml:id="d4">
      <inkml:trace xmlns:inkml="http://www.w3.org/2003/InkML" xml:id="stk4" contextRef="#ctx0" brushRef="#br0">30745 9596 0,'0'-18'9,"0"0"21,0 18 77,0-17-99,0 17 0,-18-36 0,18 19 0,-35-1-2,35 0 2,-36 1 1,36 17-3,-17 0 2,17-18 1,-18 18-4,18 0 4,-18-17 0,1 17-2,-1-18 1,-17 18 0,35-18 0,-35 1-1,-18 17 0,0-18 1,18 0 1,-1 1-2,-17-1 1,0 18 0,18 0 0,-18 0-2,18-18 3,0 1-2,-18 17 1,17-18 0,19 18 1,-18 0-2,17 0 1,18 0-2,-35 0 2,17 0 0,-17 0-1,17 0 2,-35 0 0,36 0-2,-19 0 0,19 0 0,-1 0 1,-17 0 0,17 0 1,-35 0-3,18 0 3,-18 0-1,18 0-1,17 0 0,-35 0 1,0 0 0,0 0 0,0 18 0,18-18-2,-18 17 2,-35 1 0,53-18 0,17 0 0,-88 0 0,53 18 0,18-18-2,0 17 3,-1 1-1,-16-18 1,16 0-3,1 18 5,0-1-5,-18 1 1,18-18-1,-18 18 3,17-1 0,-17 1-1,0-18-2,1 35 2,16-17 0,1-1-2,17-17 2,1 0 0,17 0 24,0 18-2,-18-18-22,-17 35 0,17 1 1,-17-1-3,17-18 2,-17 1 0,35 0 2,-35-1-4,35 1 1,-18 0 1,0-1-1,18 1 0,0 0 1,-17-18 0,17 35 0,0-18 0,0 1 1,-18 0-2,18-18-1,-17 35 2,17-35 0,0 18 0,0-1 0,0 19 1,0-19-2,0 1 0,-18 17 0,18-17 1,0-1 1,0 1-2,-18 17 1,18-17 0,0 0-2,0 17 2,0-17 0,0-1 0,0 36 0,0-35 0,0 17 1,0-17-3,0 35 2,0-53-1,0 17 4,0 18-6,0-35 3,0 18 1,0 0-3,0-1 2,0-17 2,18 18-4,-18 0 1,18-18 1,-18 17 1,0-17-3,17 18 2,-17-18-1,18 18 1,-1-1 0,1 1 0,0 0 0,17-1 2,-17 1-7,-1-18 6,1 17-1,17 19 0,18-19 1,0 1-2,-53-18-1,35 18 2,18-1 2,0 1-4,-18-18 4,1 0-2,-19 0-2,36 18 2,-53-18-2,18 0 3,17 0-1,-17 0 1,-1 0-2,1 17 0,17-17 1,-17 0 0,0 0-2,17 0 3,-17 0-1,17 0-1,18 0 1,-18 0 0,0 0 0,-17 0-2,35 0 2,0 0 0,17 0 0,-70 0 0,53 0 0,35 0 0,-35 0-2,18 0 3,-36 0 0,36 0-3,-18 0 2,-18 0 0,0-17 0,0-1-2,18 18 4,-35 0-3,0-18 0,35 1 1,-53 17 0,17-18-1,19 0 1,-19 1 0,36-1-1,-35 0 3,-1 18-3,19-17 2,-1-1-2,18 1-2,-18-1 3,18 0 0,0-17 0,-18 17 1,36 1-2,-1-19 1,19 1 1,-54 17-1,35-52 6,-52 52-7,0 1 2,-1-1-2,1 0 1,-18-35-1,18 36 1,-1-1-1,1-17 1,-18 0-1,0 17 1,17-17 2,-17-1-3,18 1-1,-18 0 2,0 0 2,0-18-4,18 0 4,-18 17-4,0 1 2,0-18-1,0 18 1,0 0-1,0 17 2,0 0 0,0 18 5,0-17 0,0-1 2,0-17 0,0 17-6,0 1-6,0-1 4,0 0 0,0 18 4</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23:14.913"/>
    </inkml:context>
    <inkml:brush xml:id="br0">
      <inkml:brushProperty name="width" value="0.05292" units="cm"/>
      <inkml:brushProperty name="height" value="0.05292" units="cm"/>
      <inkml:brushProperty name="color" value="#FF0000"/>
    </inkml:brush>
  </inkml:definitions>
  <iact:action type="add" startTime="21870">
    <iact:property name="dataType"/>
    <iact:actionData xml:id="d0">
      <inkml:trace xmlns:inkml="http://www.w3.org/2003/InkML" xml:id="stk0" contextRef="#ctx0" brushRef="#br0">5203 9102 0,'0'0'22,"18"-53"39,0 0-60,-1-35 12,1 17-9,0-17 3,-1-36 3,-17 36-5,0-35 2,0 70 4,0-53-6,0 35 5,-17 36-4,-19-35 2,36 34-2,-17 36 3,-1-35-2,-17-18 4,17 18-6,1 17 5,-19-35-4,-17 18 1,18-18 1,-53 18-1,-18-18 1,71 35 0,-106-52 0,123 52 0,-105-17 0,-19 17-1,19-17 1,70 35 0,-53-18-1,-53 1 2,1 17-2,17-18 1,70 18-2,-52 0 4,17 0-4,18 0 2,-1 18 0,19-18 2,-1 17-4,-35 1 0,53 0 4,1-18 0,-1 17-4,35-17 0,-35 0 2,18 18 0,0-1-2,17 1 2,-17-18 2,-18 18-2,35-1 2,-17 1-6,0 0 4,17-1-2,-35 19 4,53-19-4,-35 1 4,-1 17-4,1 0 4,0 1 0,-18-1-6,35 0 4,-35 0 0,18 18 0,17-17 0,-17-19-1,18 36 0,-1-35 2,0 0-4,1 34 4,17-34-2,-36 17 1,36-17 1,0 17-1,-35 1-1,35-1-1,-18 0 4,1 0-4,17 1 2,-18-1 0,18-35 0,-17 35 0,17 0-2,0 1 2,0-1 0,0 0 1,0 18-2,-18 0 1,18-35 0,0 35-2,-18-18 3,18 18-2,0 0 3,0-36-3,0 19 0,0-1 4,0 0-5,0 18-1,0-18 3,18 1 0,-18-1 0,0 18 0,35-35 0,-17 17 1,-18 18-4,17-36 3,19 19 0,-19 17 0,1-18 0,17 0 1,1 36-2,34-18 0,-52 17 0,35-52 4,-36 17-6,19 0 3,34 1 0,-70-19 0,53 19-2,0-1 2,18 0 3,17 0-2,-35-17-2,52 35-2,37-18 3,16 1-2,54 34 2,-18-52 0,-35-1 1,-36 1-1,71 0-1,36-18 4,-107 0-8,71 17 7,-70-17-4,-72 18 2,54-18 0,-53 0 0,-18 0 1,1 0-3,-1 0 1,-35 0 1,18-18 0,-18 1 0,0 17 0,0-18 8,0 18 14,0-18-22,0-17 1,17-18-2,1 18-1,17-18 3,-35 35-2,36-35 2,16-52-2,-34 69 1,0 1 0,17 0-1,-35 17 0,0 18 1,0-18 0,0 1 78</inkml:trace>
    </iact:actionData>
  </iact:action>
  <iact:action type="add" startTime="24664">
    <iact:property name="dataType"/>
    <iact:actionData xml:id="d1">
      <inkml:trace xmlns:inkml="http://www.w3.org/2003/InkML" xml:id="stk1" contextRef="#ctx0" brushRef="#br0">13353 8043 0,'-18'0'116,"-35"0"-107,-123-35-2,17 17 1,0 18 0,-17-17 0,-89 17 0,106 0-2,-176 0 3,177 0-2,-72 0 1,72 0 0,-19 0 0,89 0-2,35 17 3,-18-17-1,19 18-1,16 0 1,-17-1 1,0 36-1,18-17-1,-18-19-1,0 36 2,18-18 0,0-17 1,-1 35 0,-34-18-3,35 18 2,-1-18-2,-17 18 2,1-17 0,16-1 0,19-35 0,-19 53 0,1-36 1,17 1-2,1 0-1,-18 17 2,35-17 0,-18 17 0,18-35 0,0 18 1,-18 17-4,18 0 3,0 0 0,0 1 0,0 17 1,0-36-1,0 36-1,0 0 2,18-35-4,0 35 3,-18-36 0,17 18 0,18 1 0,-35-19 0,36 19 1,-19-1-4,19-17 4,17 35-2,-1-1 2,19-16-2,70 52 1,-17-35 1,-71-53-4,123 53 3,-53-18 0,36-17 0,-88-1 0,52 1 0,18 0 0,36-1 0,-89 1-2,-18-18 2,142 0 0,-71 0 0,-35 0 1,-18 0-2,142 0-1,-125 0 2,54 0 2,-35 0-3,-72 0 2,19-18-3,-36 18 2,1-17 0,17-1-1,-53 18 0,35-18 1,-35 18 0,17-35 0,19 35 1,-19-35-1,19 17 0,-19-17-3,1 35 3,0-18 1,-1 1-2,-17 17 1,18-18 1,-18 0-1,17 1-3,1 17 6,-18-36-6,18 19 4,-18-1-1,17 0-1,1-34 2,17 16-3,-17-52 2,-18 53 0,18-18 2,17-53-5,-35 88 4,17-70-2,1 53 0,0-36 2,-18 36-2,0 17 1,0-17 0,0 35-1,0-17 2</inkml:trace>
    </iact:actionData>
  </iact:action>
  <iact:action type="add" startTime="26882">
    <iact:property name="dataType"/>
    <iact:actionData xml:id="d2">
      <inkml:trace xmlns:inkml="http://www.w3.org/2003/InkML" xml:id="stk2" contextRef="#ctx0" brushRef="#br0">15117 9701 0,'0'-17'164,"17"-1"-158,36 18 0,18-18 4,34 18-4,37-17 4,-1 17-2,0 0-2,53 0 2,-71 0-2,71 0 3,-53 0 0,53 0-1,-52 0 0,34 0-1,-70 0 2,0 0-1,-36 0 0,1 0-3,-1 0 3,-34 0 0,34 0 0,-17 0 0,53 0-2,-36 0 2,1 0 0,52 0 1,1 0-2,-54 0 0,1 0 2,-18 0-1,0 0-2,70 0 2,-70 0 0,-17 0 0,34 17 1,-17-17-2,0 0 1,0 0-2,-18 0 2,-17 0 0,-18 0 1</inkml:trace>
    </iact:actionData>
  </iact:action>
  <iact:action type="add" startTime="31870">
    <iact:property name="dataType"/>
    <iact:actionData xml:id="d3">
      <inkml:trace xmlns:inkml="http://www.w3.org/2003/InkML" xml:id="stk3" contextRef="#ctx0" brushRef="#br0">19703 9596 0,'0'0'132,"70"-18"-124,71 18 3,-88 0-5,141-18 1,0 18-1,106-17 3,-71 17-1,-17-18-1,-88 18 2,175 0-2,-140 0 4,106 0-7,-124 0 3,-53 0 2,-35-18-1,-53 18-1,18 0 234,35 0-236,17 0 2,-17 0 1,106 0 1,-71 0-1,-35 0-1,53 0 1,17 0-1,-70 0 1,18 0 0,-71 0 0,17 0 56</inkml:trace>
    </iact:actionData>
  </iact:action>
  <iact:action type="add" startTime="35486">
    <iact:property name="dataType"/>
    <iact:actionData xml:id="d4">
      <inkml:trace xmlns:inkml="http://www.w3.org/2003/InkML" xml:id="stk4" contextRef="#ctx0" brushRef="#br0">24412 9631 0,'0'0'154,"0"0"-146,0-18-1,53 18 2,18-17-3,-1 17 2,1 0-1,35 0 5,70 0-8,-70 0 5,70 0 0,-70 0-4,106 0 3,-142 0 1,142 0-1,-36 0 0,-105 0 2,105 0-5,-88 0 4,-17 0-4,-36 0 4,36 0-1,-36 0 0,0 0 0,1 0 0,17 0-2,0 0 0,-1 0 4,1 0-2,0 0 0,0 0 0,-18 0 0,18 0 0,-17 0-3,-19 0 2,1 0 1,0 0 2,-18 0-4,17-18 2,-17 0 287</inkml:trace>
    </iact:actionData>
  </iact:action>
  <iact:action type="add" startTime="41178">
    <iact:property name="dataType"/>
    <iact:actionData xml:id="d5">
      <inkml:trace xmlns:inkml="http://www.w3.org/2003/InkML" xml:id="stk5" contextRef="#ctx0" brushRef="#br0">3528 10795 0,'0'0'185,"17"0"-177,36 0 4,18 0-8,17 0 2,106 0 2,-70 0 2,70 0-2,53 18 0,-89-18-2,-34 0 0,70 17 3,53 1-2,-124 0 1,89-1 0,-106-17 0,52 18 0,19-1 0,-54-17-2,1 0 4,70 0-3,-71 0 2,18 0-3,-17 0 6,35 0-10,-36 0 6,-17 0 0,-18 0 1,36 0-2,-19 0 1,-16 0 0,34-17 0,-17 17 0,88 0-1,-35 0 0,-1-18 1,1 18 1,-35 0-2,70 0 0,-18 0 0,-35 0 1,0 0 0,106 0 0,-53-17 3,-35 17-5,88 0 1,-35 0-1,-1 0 2,-70 0 0,89 0 1,-1 0-2,-35 0 1,-88 0 2,141 0-4,53 0 1,-106 0 4,35 0-6,-35 0 2,18 0 1,-54 0 0,72 0 0,-19 0-2,19 0 5,-54 0-4,-17 0 1,35 0-2,71-18 4,-107 18-4,-17 0 0,36 0 4,-36 0-2,35 0 0,-35 0-2,18 0 4,-35 0-2,70 0-2,-53 0 2,53 0 2,17 0-4,-105 0 0,106 0 2,0 0 0,-54-18-2,72 18 2,-1 0 2,18 0-4,-53 0 6,71 0-6,-54 0 2,36 0-4,-106 0 4,71 0 2,52 0-4,107 0 4,-71 0-2,-89 0 1,54 0-2,388 36 5,-389-36-2,-17 0-2,-88 0-2,17 0 4,107 0-2,-107 0-1,-35 0 0,35 0 1,-34 0-2,52 0 6,-71 0-6,-35 0 2,-17 0-4,35 0 6,-36 0 0,36 0 3,53 0-4,-89 0-1,36 0-4,0 0 4,-18 0 2,36 0-4,-1 0 2,-17 0 0,-18 0 0,106 0 0,-123 0 0,-36 0-2,36 0 4,-36 0-2,0-18 0,36 18-2,-54 0 4,36 0-6,71 0 5,-18 0 2,-36 0-5,1 0 0,-1 0 4,-17 0-4,0 0 4,-35 0-6,-1 0 5,1 0-2,-18 0 1,18 0 2,-1 0 96,19 0-95,-1-18-2,18 18-7,0 0 6,0-17 1,-36 17-2,36 0 2,-35 0-2,-18 0 1,17 0 39</inkml:trace>
    </iact:actionData>
  </iact:action>
  <iact:action type="add" startTime="43302">
    <iact:property name="dataType"/>
    <iact:actionData xml:id="d6">
      <inkml:trace xmlns:inkml="http://www.w3.org/2003/InkML" xml:id="stk6" contextRef="#ctx0" brushRef="#br0">25806 10407 0,'0'0'79,"53"35"-59,123 71-12,18 18 14,441 246 34,-635-370-12,0 18 66,-18-1-102,-35 54-2,-17-36 2,-1 18 2,-17-18-4,71-17 3,-107 35-2,36-18 2,53 0-1,-1-35-3,19 18 3</inkml:trace>
    </iact:actionData>
  </iact:action>
  <iact:action type="add" startTime="44754">
    <iact:property name="dataType"/>
    <iact:actionData xml:id="d7">
      <inkml:trace xmlns:inkml="http://www.w3.org/2003/InkML" xml:id="stk7" contextRef="#ctx0" brushRef="#br0">4216 10354 0,'0'-18'21,"0"18"49,-36 18-60,-17 17 0,-35 1-4,-18 16 0,1-16 4,-19 17-3,36-36-2,-36 36 5,72-35-4,-1-18 2,35 18 0,18-1 256,0 36-250,18 35-6,35 53-2,17 18 2,18 18 0,-35-89 0,18 0 0,-36-70 0,0 52 0,-17-70 2,0 18-4</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38:35.078"/>
    </inkml:context>
    <inkml:brush xml:id="br0">
      <inkml:brushProperty name="width" value="0.05292" units="cm"/>
      <inkml:brushProperty name="height" value="0.05292" units="cm"/>
      <inkml:brushProperty name="color" value="#FF0000"/>
    </inkml:brush>
  </inkml:definitions>
  <iact:action type="add" startTime="6814">
    <iact:property name="dataType"/>
    <iact:actionData xml:id="d0">
      <inkml:trace xmlns:inkml="http://www.w3.org/2003/InkML" xml:id="stk0" contextRef="#ctx0" brushRef="#br0">22983 14799 0,'36'0'146,"52"0"-136,0 0 0,159 0-6,-18-18 4,71 18-1,88 0 0,-88 0 1,300 0 3,-71 0-5,18 0 2,0 0-1,-71 0 2,-212 0-4,177 0 3,-35 0 2,-194 0-4,17 18 2,-123-18 0,-35 0-2,-54 0 2</inkml:trace>
    </iact:actionData>
  </iact:action>
  <iact:action type="add" startTime="31690">
    <iact:property name="dataType"/>
    <iact:actionData xml:id="d1">
      <inkml:trace xmlns:inkml="http://www.w3.org/2003/InkML" xml:id="stk1" contextRef="#ctx0" brushRef="#br0">21625 8819 0,'18'0'91,"0"0"-43,52 0-39,54 0-1,17 0-1,-18-17 4,124 17-8,124-18 6,211 18-1,546 0 5,-598 0-3,16 0-2,-52 0-1,0 0 2,-264 0-1,140 0-1,-123-17-1,-88 17 5,35 0-6,-71-18 2,1 18 2,-89 0-1</inkml:trace>
    </iact:actionData>
  </iact:action>
  <iact:action type="add" startTime="42305">
    <iact:property name="dataType"/>
    <iact:actionData xml:id="d2">
      <inkml:trace xmlns:inkml="http://www.w3.org/2003/InkML" xml:id="stk2" contextRef="#ctx0" brushRef="#br0">21061 5962 0,'0'0'270,"17"0"-262,89-18 0,-35 18 2,158-17-4,-35 17 2,-35 0 0,70-18 0,-17 18 1,441 0 4,-459 0-5,-53 0 4,106 0-8,-106 0 6,70 0 4,-52 0-6,-18 0 6,-88 0-4,-18 0-6,1 0 6,-19 0-4,-17 0 2,18 0 4,0 0 101,-1 0-104,107 0-1,52 0-4,-35 0 4,194 0 2,-176 0 0,106 0-4,-89 0 0,177 0 2,-159 0 0,53 0-2,17 0 2,-70 18 0,-17-18 0,-71 0 0,88 17 1,-88-17-3,-18 0 1,18 0 2,-53 0-2,-1 0 1,-16 0 0,-19 0 0,1 0 1,0 0-4,-1 0 5,36 0-3,0 0 0,18 0 1,-1 0 0,54 0 0,-1 0-2,-52 0 4,158-17-4,-123 17 3,0 0-2,-36 0 3,-17 0-4,-18 0 2,-17 0-2,0 0 81,-18-18 90,17 18-168,72-18-4,16 18 5,-16-17-2,16 17-2,19 0 2,-36 0 0,18 0-2,-36 0 4,-17 0-4,-17 0 2</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56:58.842"/>
    </inkml:context>
    <inkml:brush xml:id="br0">
      <inkml:brushProperty name="width" value="0.05292" units="cm"/>
      <inkml:brushProperty name="height" value="0.05292" units="cm"/>
      <inkml:brushProperty name="color" value="#FF0000"/>
    </inkml:brush>
  </inkml:definitions>
  <iact:action type="add" startTime="4725">
    <iact:property name="dataType"/>
    <iact:actionData xml:id="d0">
      <inkml:trace xmlns:inkml="http://www.w3.org/2003/InkML" xml:id="stk0" contextRef="#ctx0" brushRef="#br0">7320 11183 0,'0'0'54,"0"-18"-46,0 18 0,-18-35-2,-17 35 2,18-35 0,-19 17 0,1 1 3,0-19-6,-1-17 3,-16 36-2,-1-19 2,0 1 0,-18 18 2,1-19-4,-19 1 2,19 17 4,-1 1-10,1-1 6,-36 0 0,35 18 0,18-17 0,-35 17 0,18 0 2,-1 0-4,-35 0 0,53 0 2,-70 0 0,17 17 0,18 1 0,0 0 0,-71 52 0,53-34-2,53-36 4,-35 52-3,17-34 0,-17 17 1,35-17 0,36 0 0,-72 17 0,37 0-2,16-35 2,1 18 2,17-1-4,1-17 2,17 0 0,-18 0 0,18 18-2,-18 0 10,18-18-8,-17 17 0,-1 1 0,1 17 0,-19 1-2,19-19 2,-36 36 0,35-35 0,-17 17 0,17 0 0,-17 1 0,17-1-2,1 0 2,17 0 0,-36 1 0,36 17 0,0-18 0,-17 0 0,-1-17 2,18 17-6,0-17 4,-18 35 2,18 0-2,0 17-2,0-17 2,18 53 0,0-36-2,17 107 2,-17-107 0,17-17 0,0 36 0,-17-19 0,17 1 0,0-36-2,-17 35 2,17-52 0,-35 17 0,36 18 0,-1-17 0,-18-19 2,1 18-4,0-17 0,-1 0 2,-17-18 0,18 0 0,-18 17 0,18 1 0,-1-18 0,19 18-2,-19-1 3,18-17-2,-17 0 1,17 36 0,1-19 1,17 1-2,17 0-1,1-1 2,-36 1 0,18-18 0,35 35 0,-53-17 0,54-1 1,-37 1-2,1-18 1,-17 0-2,17 18 2,-18-18 2,18 0-4,17 0 3,-17 0-2,-17 0-1,34 0 2,-17 0 0,0 0 1,0 0 1,17 0-4,36 0 1,0-36-1,0 19 2,-18-1 1,-35 18-1,53-35 1,-36 35-3,36-35 2,-53 17-2,18 18 3,17-35-2,-18 17 1,1 0 0,-18-17 0,0 0 0,35-36 1,-17 54-2,-18-36-1,-1 17 4,-34-17-4,35 36 2,-53-18 0,35 17 0,-35-17-2,36-1 2,-36 36 0,17-35 2,1-18-4,-1 18 2,1 17 0,0-35-2,-1 0 2,-17 0 0,18 36 0,0-36 0,-18 0 1,17-18-2,-17 1-1,0 35 2,0-18 0,0 0 0,0 0 0,0 18 0,0-18 0,0 17 2,0 1-6,0 0 4,-17 0 0,17-18 0,-18 17 0,0 1 0,1 0 0,-1-18-2,18 35 2,-18-17 0,1 0 0,17 35 0,0-18 0,-18 0 0,18 18 0,-17-17 0,17 17-2,-18-18 3,18 18-2,-18-17 2,18-1-2,-17 18 2,-1 0-4,18-18 3,0 18 0,0-17 38,-18 17-37,18 0-2,0-18 1,-17 18 0,17 0 0,-18-18-2,0 18 2,18 0 1,-17-17-2,17-1 1,0 18 0,-18 0 1,1 0 0,17-18-4,0 18 2,-18 0 1,18-17 0,-18-1 2,18 18-4,0 0 0,-17-18 4,-1 18 7,18 0 4,0 0-13</inkml:trace>
    </iact:actionData>
  </iact:action>
</iact:actions>
</file>

<file path=ppt/ink/inkAction8.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56:58.842"/>
    </inkml:context>
    <inkml:brush xml:id="br0">
      <inkml:brushProperty name="width" value="0.05292" units="cm"/>
      <inkml:brushProperty name="height" value="0.05292" units="cm"/>
      <inkml:brushProperty name="color" value="#FF0000"/>
    </inkml:brush>
  </inkml:definitions>
  <iact:action type="add" startTime="2780">
    <iact:property name="dataType"/>
    <iact:actionData xml:id="d0">
      <inkml:trace xmlns:inkml="http://www.w3.org/2003/InkML" xml:id="stk0" contextRef="#ctx0" brushRef="#br0">2646 6421 0,'17'0'102,"72"0"-94,-1 0-2,71 0 2,88 0 1,-71 0 0,-17 0-2,211 0 2,-105 0-4,70 0 2,-106 0 1,-17 0 2,17 0-2,-17 17 0,-71-17-2,-18 0 2,-17 0-2,-71 0 3,-35 0 0,0 0 399</inkml:trace>
    </iact:actionData>
  </iact:action>
  <iact:action type="add" startTime="4976">
    <iact:property name="dataType"/>
    <iact:actionData xml:id="d1">
      <inkml:trace xmlns:inkml="http://www.w3.org/2003/InkML" xml:id="stk1" contextRef="#ctx0" brushRef="#br0">2699 9613 0,'17'0'86,"1"0"-72,17 0-6,1-17 0,34 17 0,1-18-2,52 0 2,142 18 4,-107 0-8,178-17 4,-89 17 2,-36 0-6,265 0 4,-123-36 0,-123 36 0,175-17 2,-158-1 0,-70 18-6,158-18 4,-194 18 0,18 0-2,-1-17 2,-87 17 0,-53 0 2,17 0-2,-35-18 107,0 1 324</inkml:trace>
    </iact:actionData>
  </iact:action>
  <iact:action type="add" startTime="6806">
    <iact:property name="dataType"/>
    <iact:actionData xml:id="d2">
      <inkml:trace xmlns:inkml="http://www.w3.org/2003/InkML" xml:id="stk2" contextRef="#ctx0" brushRef="#br0">3087 12030 0,'0'-18'16,"17"18"92,19 0-100,-1 0 2,18-18-4,17 18 0,89-17 2,-71 17 2,-17 0-4,35 0 2,35 0 2,-35 0-4,-36 0 1,36-18 0,-53 18 1,35 0 2,-17 0-4,-18 0 2,17 0 0,-17-17-2,0 17 4,18-18-4,-36 18 2,53 0 2,0-18-4,1 18 2,52-17 0,-53 17-2,35 0 2,-17-18 0,18 18 0,-36 0 0,18 0 0,-53 0 0,-1 0-2,-34 0 2,0 0 0,-18 0 0</inkml:trace>
    </iact:actionData>
  </iact:action>
  <iact:action type="add" startTime="11227">
    <iact:property name="dataType"/>
    <iact:actionData xml:id="d3">
      <inkml:trace xmlns:inkml="http://www.w3.org/2003/InkML" xml:id="stk3" contextRef="#ctx0" brushRef="#br0">2187 14887 0,'18'0'199,"35"0"-191,35-17 0,-17 17 4,87-18-8,1 0 6,141 1-4,-124-1 2,89 18-2,-106-18 4,176-17-4,-71 35 2,-105 0 3,70 0-4,-35 0-3,-52 0 4,52 0 0,-18 0 0,-35 0 2,71 0-4,-18 0 2,-53 0 2,35-18-6,-70 1 5,35 17-1,-53 0-1,18-18 1,0 18 0,-35 0 0,-18 0 0,-1 0-2,-34 0 2,-18 0 208</inkml:trace>
    </iact:actionData>
  </iact:action>
</iact:actions>
</file>

<file path=ppt/ink/inkAction9.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56:58.842"/>
    </inkml:context>
    <inkml:brush xml:id="br0">
      <inkml:brushProperty name="width" value="0.05292" units="cm"/>
      <inkml:brushProperty name="height" value="0.05292" units="cm"/>
      <inkml:brushProperty name="color" value="#FF0000"/>
    </inkml:brush>
  </inkml:definitions>
  <iact:action type="add" startTime="6053">
    <iact:property name="dataType"/>
    <iact:actionData xml:id="d0">
      <inkml:trace xmlns:inkml="http://www.w3.org/2003/InkML" xml:id="stk0" contextRef="#ctx0" brushRef="#br0">32244 2028 0,'0'-17'8,"0"-18"-1,0 17 1,-18-17-2,-17 17 2,35-17 2,-18 35-2,1-36-2,-1 19 6,18-1-8,-35-35 6,17 53-4,-17-53 2,0 18-2,-18 0 2,0-18 0,-35-35 2,-18 17-3,-35 1 0,17-19-1,54 54 4,-54-35-4,-17-1 2,53 36 0,-89-36 0,19 36-1,34 0 0,-52-18 1,35 17 1,-36-17-1,-105 18-1,70 18 2,71-1-4,-88 0 3,106 18 1,-107 0-2,89-35 2,-53 35-1,-176 0 6,211 0-7,0 0 5,-35 18-8,35-1 5,36 1-2,-71 0 1,70-1 1,-123 18-4,159-17 4,-53 17 0,-35 1-3,52-1 3,1-17-2,35 17 2,-89 18-2,142-36-1,-124 36 2,36-17 2,105-19-2,-70 36 0,-18 0 0,53-35 0,18 35-4,-36-18 4,-17 18 0,35 0 2,0 0-2,-17 0 0,34 17 0,-16-35-2,16 36 2,-17-36 1,18 18-4,-18 35 3,0-17 2,0-18-2,53 35-2,-35-35 2,0 53-1,35-53 0,-18 17 4,18 36-6,0-35 5,0-18-4,18 52 2,17-16-2,0 16 4,18-34-4,-17 17 2,16 0 4,1-35-9,36 18 4,-37-18 3,72 17-3,17 18 1,35-17 0,1-18 0,70 35-1,-71-53 2,318 71-4,-318-70 3,54-19 1,193 18-1,-194-17-1,107-18 3,-107 0-6,247 0 4,-264 0 0,35 0 0,-36 0 0,36 0 1,-17-53-2,87 18 2,-229 17-4,71-35 3,0 18 0,-53-18 0,-71 36 1,124-36-1,-106 17-1,70-17-1,-70 36 3,18-36-2,-19 18 2,1-1-2,-35 1 3,17-18-6,-17 18 5,0-18-2,17-18 2,0 1 0,-35 35-1,35-36 0,18-35 0,0-35-3,-35 70 2,17-17 1,-35 53 2,18-18-4,-18 35 2,0-17 0,0 0-2,0 17 2,-18-17 4,18 35-7,0-18 2,0 18 155,0 0 124</inkml:trace>
    </iact:actionData>
  </iact:action>
  <iact:action type="add" startTime="8540">
    <iact:property name="dataType"/>
    <iact:actionData xml:id="d1">
      <inkml:trace xmlns:inkml="http://www.w3.org/2003/InkML" xml:id="stk1" contextRef="#ctx0" brushRef="#br0">5503 8572 0,'18'0'92,"-18"0"-76,35 0-8,-17-17-2,70 17 2,0-18 0,36 18 0,17 0 0,-71 0 1,36 0-1,71 0-3,-72 0 3,-52 0 1,106 0-1,-71 0 1,18 0-3,-18 0 4,-17 0-4,35 0 0,-53 0 2,35 0 2,-18 0-2,1 0-1,17 0 2,0 0-1,18 0-3,-71 0 2,36 0 3,35 0-4,-36 0 2,1 0 0,-18 0 0,35 0-2,0 0 2,-17-17 0,-18 17 0,17 0 0,36 0 0,-71 0 0,54-18 0,16 18-2,-16 0 2,16 0 0,-52 0 0,18 0 0,-1 0 0,36 0-1,-17 0 0,16 0 1,-34 0 0,-18 0 0,0 0 0,17 0 1,-17 0-2,0 0 0,0 0 0,-18 0 1,18 0 2,18 0-2,-18 0-2,0-18 2,17 18-2,18-17 2,-17 17 0,52-18 0,-17 18 0,-18 0 2,36-18-4,-18 18 2,17 0-2,-17-17 4,0 17-4,53 0 2,-36-18 2,-52 18-4,140 0 3,-34-18-4,-89 18 3,141 0 0,-17 0 0,-124-17 0,141 17 0,-17-18-2,53 18 2,-71 0 0,17-17 0,-34 17 0,158-36 0,-194 36 2,88 0-4,-52 0 2,34 0 0,54 0-2,-71-17 2,0 17 0,18 0 0,52 0 0,-52 0-2,0 0 2,-89 0 0,89 0 0,35 0 0,17 0 2,-70 0-2,-70 0-4,70 0 7,-53 0-6,53 0 3,-106 0 2,53 0-4,-35 0 2,106 0 2,-142 0-6,89 0 4,-71 0 3,106 0-5,-70 0 1,-1 0 1,-35 0 0,142 0 0,-160 0 0,160 0-2,-107 0 4,142 0-4,-71 0 4,-71 0-4,89-18 0,-18 18 2,-53 0 0,18 0 0,-54 0 0,89 0 1,-88 0-2,88 0 1,-53 0-2,-17 0 2,-36 0 0,36 0 0,52 0 0,-53 0 0,1 0 0,-36 0-2,283 0 10,-142 0-8,-53 0 0,-52 0 0,70 0 0,-53 0-2,53 0 2,18 0 0,-71 0 2,35 0-4,-52 0 2,-1 0 0,71 0 4,88 18 2,-176-18-8,0 0 0,53 0 13,-54 0-10,107 17 23,776 19 15,-776-36 32,1516 70-73,-1693-70 3,-17 0 0,-18 0 1</inkml:trace>
    </iact:actionData>
  </iact:action>
  <iact:action type="add" startTime="12278">
    <iact:property name="dataType"/>
    <iact:actionData xml:id="d2">
      <inkml:trace xmlns:inkml="http://www.w3.org/2003/InkML" xml:id="stk2" contextRef="#ctx0" brushRef="#br0">6773 12965 0,'0'-18'16,"0"0"78,-17-35-88,-19 18 4,19 17-4,-71-52 0,-18 17 5,18-18-4,17 36 3,-70-18-4,70 18 0,-70-18 4,18 18-2,-124-1 5,123 19-2,36-1-7,-35 18 4,17-17 2,0 17-4,0 0 0,0 0 2,0 17 2,1 1-4,16-1 2,1 19 0,35-19 2,-35 1-4,18 17 2,-72 1-2,72-1 2,-54 0 0,-34 18 0,52 0 0,-18-18 0,36 1 2,-106 52 2,106-53-2,-35 18-2,105-53 0,-53 18-2,36 17 0,0 0 2,-1-17 2,19-1-4,-18 36 2,17-35 0,-35 35 0,35-18-2,-17 0 2,0 18 0,17-17 4,-17-19-6,17 36 2,-35-18-1,0 18-2,36 0 5,-36 0-2,35 18-2,-17-36 6,17 18-4,-88 106 4,71-71-4,-18 18-2,0 17 10,0 1-8,36-36 0,-1-53 2,1 53-6,-19 18 4,19 0 0,17 0 0,0-18 0,-18 0 2,18-17-2,0 17 0,0 0-4,0 0 4,0 1 2,18-19-2,-1 36-2,19-53 2,-19 35 0,1-53-2,-1 36 4,19-1-4,-1 1 3,230 388 24,-36-160-21,-176-228-2,-36-36-4,36 1 2,36 52-2,-1-35 2,0 17 3,0 1-6,53-1 3,-35-17 0,70 53 2,-70-53-3,35 0-2,1 0 3,-72-35 0,54 17 0,34 35 1,-17-52-2,-52 0 3,34-18-6,159 17 12,-193-17-8,52 0 4,53 0 0,-71 0-4,-52 0-2,-1 0 5,18 0-5,1-17 1,16-1 1,-16 0 0,-19 1-1,-17-1 1,35 0 0,-35 1 0,18-1 2,-18 1-5,0-1 4,0 0-2,17-17 1,-17 0-2,-18-1 3,18 1-2,-18-18 1,1 0 0,-1-17 0,18-18-2,0 17 2,0 0 0,-18 19 3,53-72-6,-88 106 3,53-52 0,0-36 3,-18 18-8,-17 35 5,35-53 0,-18 18 4,0-18-7,1 0 4,-1 0-1,0 53-2,1-52 3,-1 16-4,-17 54 3,-1-53 0,18 17 2,-17 1-2,0-18-2,-18 52 2,17-34-2,19-107 10,-36 107-8,0-1 0,17-17 2,-17 35-6,0 18 6,0 0-2,0-1 0,0-17-1,0-17 0,-17 17-1,17 0 4,-18 18-4,18-18 4,-35-18-2,17 36 0,-17-36 0,17 19 0,-17-19-1,0 18 0,17 0 1,-17 18 0,35 17-1,-36-35 0,19 18 3,-1 0-4,-17 17 1,35 1 0,0-1 2,-18 18-2,1-18 11,17 1-6,-18 17-2,18 0-4,0-18 460</inkml:trace>
    </iact:actionData>
  </iact:action>
  <iact:action type="add" startTime="16248">
    <iact:property name="dataType"/>
    <iact:actionData xml:id="d3">
      <inkml:trace xmlns:inkml="http://www.w3.org/2003/InkML" xml:id="stk3" contextRef="#ctx0" brushRef="#br0">12682 13441 0,'0'-18'9,"0"1"138,-35-1-139,-18-35 0,-70-18-1,-1 19 6,-211-72 3,-106-17-4,18 70 0,264 54-4,71-1 0,0 18 0,-36-18 1,71 18-1,-35 0-3,0 0 3,-36 0 1,19 0-2,16 0 1,-16 0 1,-19 0-2,18 0 1,36 0-2,17 18 2,17-18 0,1 0 1,18 0-2,-1 0 1,18 18 2,-35-18-5,-1 17 3,19 1 0,-19 0 0,19-18 2,-1 35-3,1-35-3,-1 18 4,0-1 0,-17 1 0,17-1 1,-17 19-1,17-19 0,-35 36-1,36-17 0,-18-1 0,-1 0 1,-17 53 2,0-17-3,18-1 0,0-17 1,0 36-2,-1 16 5,1-16-6,0-19 5,35-17-2,-35 35-2,-1-35 4,19 35-4,-19 18 1,1-35 2,-18 140 5,18-140-5,17 17 0,1-17-3,-1-18 0,0 52 2,1-16 2,-1-54-3,0 18 2,1 0 0,17 0-2,0 0-1,0 0 1,0 17 2,-18-17-2,18 35 0,0-53 1,0 18 0,0 18 1,0 0-2,18 17-1,-18-71 2,0 36 0,17 0 0,19 35 1,-19-52-3,1 17 1,17 35 6,0-53-9,1 36 7,140 158 27,477 282-24,-565-440-4,88 35 2,-140-89-6,69 19 3,-52 17-1,53-18-1,-70-35 2,69 53-2,-34-18 7,141 18-6,281 35 30,54-70-28,-494-18-4,71 0 2,-1 0 0,-52 0 0,87 0 0,-34 0 0,-54 0-2,19 0 4,69 0-4,-87-18 4,423-105 24,-335 70-24,-106 18 0,17-18 2,-52 53-6,123-124 32,-35-52-26,-89 105 0,1 54-8,0-36 4,-1-53 0,1 53-2,-1-71 4,19 19-2,-36-1-2,17 35 2,1-17-2,0 0 8,17-89-12,-17 36 8,-1 53-2,-17-35-2,0 52 4,18-105-6,-18 52 4,0 71 0,0-70 2,-18-177 4,1 212-6,-1 17-2,0 18 2,18 0 2,-35 18-4,0-18 6,35 18-8,-36-18 6,36 53-6,-17-35 4,-18-1 0,35 19 2,-18-18-4,0 17 2,1-17 0,-1-1 0,0 19-2,-17-19 2,17-16 2,1 16-2,-18 1-2,-1-36 4,19 71-6,17-35 8,-18 18-8,0 17 4,18-18 87</inkml:trace>
    </iact:actionData>
  </iact:action>
  <iact:action type="add" startTime="18968">
    <iact:property name="dataType"/>
    <iact:actionData xml:id="d4">
      <inkml:trace xmlns:inkml="http://www.w3.org/2003/InkML" xml:id="stk4" contextRef="#ctx0" brushRef="#br0">19068 13053 0,'0'-18'132,"0"18"-124,0-18-2,-36 18 2,36 0 0,-35-17 0,0-18-2,0 35 4,-36-36-4,-17 19 2,-36-19 0,1 19 0,35-1 2,-124 0-2,88 1-4,1 17 4,-230 0 10,247 0-12,1 0 2,16 0 1,-16 0-3,52 0 1,-71 0 29,-105 88-24,158-70-5,1-1 1,-36 19-1,-35 16 2,-18-16-1,36 17-1,70-53 1,-88 35-2,-1 36 3,19-36 0,17 0 3,-70 53 0,123-52-4,0-19-2,18 36 0,17-35 2,-17 17 0,17 0 2,0-17-2,-17 35-2,18-18 0,-19 18 2,19 18 2,-36-36-2,0 35-1,35-34 5,-70 87-1,70-105-4,1-1 0,-1 19 2,18-19-1,-18 19 1,1-19-2,-1 19 1,18-1-2,-18 18 3,1-18-2,17-17 1,-18 17-1,18 18 3,-35 53 2,35-53-4,-18 0 0,18-18 0,0 0 2,0 18-2,0 53 0,0-36-4,0 54 12,0-54-6,0-17-4,18 53 2,-18-106 0,18 53 0,-1-18-2,-17 1 3,0-19-2,18 19 3,-1-1-3,19 18 0,-19-18 2,19 18-4,-19-18 4,19 1 0,-19 16-2,18-16 0,1-1 4,-1 18-6,-17-53 1,17 35 4,0 18-3,18-18 2,-18 18-1,36-17 0,0 34-2,-36-52 0,18 17 2,35 18 2,-35 0 0,123 17 3,-88-34-6,1-1 2,-36-17-4,52 17 5,-52-35-4,71 18 6,-1 17-8,36 0 11,70-17 36,1006-1-48,-1217-17 172,87-105-165,-69 87 2,17-35-5,-18 18-2,0 17 1,1-35 6,-19 18-8,1 17 6,-1-17-2,1 0-2,-18-18 3,18 0-2,-1-18-1,36-52 2,-35 52 0,17 1 2,-17 17-3,-1 18 0,36-54 1,-53 72-2,18-19 6,35-69 0,-18 69-4,-35 1 0,18 0 0,-1-18 2,-17 35-6,18-17 4,0-18 0,17-35 0,-17 53 0,-18-18 0,17 0 1,1 17-3,0-17 2,-1 1 0,1-1 2,0 35-2,-1-35-3,-17 0 5,18 18-6,-1-18 4,1 0 0,-18 35 0,0-17 0,18 0 2,-18-18-1,17 18-4,-17-1 1,18-17 2,-18 1 0,0 16 2,0-34-4,0-1 2,0 18-2,0-17 5,0 17-4,0 0-1,0-35 2,0-1 0,0 19 1,0-1-2,-18 1 0,1 17 0,-1 18 4,18 17-4,0-35-1,-18 35 3,18 1-1,-17 17-1</inkml:trace>
    </iact:actionData>
  </iact:action>
  <iact:action type="add" startTime="21338">
    <iact:property name="dataType"/>
    <iact:actionData xml:id="d5">
      <inkml:trace xmlns:inkml="http://www.w3.org/2003/InkML" xml:id="stk5" contextRef="#ctx0" brushRef="#br0">24342 13723 0,'0'-18'16,"0"1"84,-18-1-92,0 0 0,-17-17 0,0 35 2,17-35-6,-35 17 4,36 1 0,-19-19 0,1 36 0,-53-35 0,17 0 0,-35 0-2,1 17 2,69 0 2,-122-17-4,105 35 3,-106-18-2,53 18 1,-53-17 0,89 17-2,-177 0 2,106 0 0,17 0 0,71 0 2,-35 0-4,35 0 2,-17 0 0,-89 17 6,124 1-6,-18 17 0,17-35 0,-52 36 3,35-1-8,-35 0 5,35 0 0,-17 18 0,17 0 0,-35 0 0,17 0 0,0 35-2,-17-17 2,35-1 0,-17 19 0,35-72 0,-1 71 2,1-52-2,0 17-2,17 17 0,0-52 2,-17 52 0,0 36 0,35-88 2,-18 88-4,-35 17 4,53-35-6,-17-52 4,17 34 0,-18-17 0,0 18 0,18 17 0,-17-35 0,17 0 0,0 0-2,0-1 2,0 1 2,0 0 0,0 0-4,0 18 3,0 17-4,35 53 3,-17-53 0,17 36 0,53-1 2,-53 1-4,1-54 2,52 54 0,-35-36-1,0-18 0,17 19 1,71 52 6,-52-106-6,-36 18 0,35 0-2,-53-18 4,53 0-4,-35-17 6,159 70 2,-159-88-6,53 18-4,-54 0 6,107-1-2,-71 1 0,1-18 1,-19 0-4,18 0 3,18 0-2,0 0 2,-35 0 0,-19 0 2,19 0 0,0 0-4,-36 0 0,35 0 0,1 0 2,-18-18 0,0 18 0,0-17 3,-18 17-4,18-18 2,0 0-4,0 18 1,0 0 3,-36-17-2,36-1 2,18-17-2,35 35 1,-89-18 0,71-17-2,-52 17 3,-1 1-2,18-19 1,0 19 0,-36-1 0,19-17 0,-1 17 2,-17-17-6,-1 17 4,1 0 0,17-17 2,-17 0-4,-1-18 8,-17 0-6,36-53 0,-19 36 0,1-36 0,-18 53 3,18-18-3,-1-34-3,-17 52 1,36-71 4,-36 18-2,35 1-2,-35 34 4,18-53-4,-18 72 4,17-54-3,-17 18 0,0-54-1,0 107 2,0-53 0,0-36 2,0 54-2,0 17-1,0 18-1,0-18 1,-17-18 1,17 36 1,-18 0-2,0-18 1,1-35-1,17 35 0,0 0 3,-18 0-4,0 18 5,1-36-4,17 18 0,-18 18 0,0 0-1,1-36 5,17 36-6,-18-36 5,-17-17-3,17 70 0,1-35 3,17 0-6,-18 18 5,0 35 1,1-35-3,-1 0-1,18 17 3,-18 0-2,18 18-1,-17-17 10</inkml:trace>
    </iact:actionData>
  </iact:action>
  <iact:action type="add" startTime="25580">
    <iact:property name="dataType"/>
    <iact:actionData xml:id="d6">
      <inkml:trace xmlns:inkml="http://www.w3.org/2003/InkML" xml:id="stk6" contextRef="#ctx0" brushRef="#br0">31062 14023 0,'0'-18'100,"0"1"-90,-18 17-4,18-18 2,-17 18-2,-1-35 2,-17-1 0,35 19-1,-35-18 2,-1-1-1,19 19 0,-19-19-2,1 1 2,0 0 0,0 17 1,-18-35-2,17 53 2,-17-35-2,-17 0 3,17 17-5,-35-17 2,35 17 2,0-17 0,0 17-3,0 18 2,0 0-3,18-17 5,-18-19-3,18 36 1,-18 0 0,18 0 0,35 0 0,-53 0 0,17 0-2,-17 0 2,1 0 1,-1 0-2,-18 0 2,18 0-2,0 0 1,-17 0 0,52 0-3,-35 0 7,18 0-7,-18 0 3,-18 0 0,36 0 0,0 0-2,17 0 1,-17 0 2,-36 0 1,18 18-4,-17-18 4,-1 18-4,18-18 2,-17 17-1,-18-17 0,-1 18 1,37-18 0,-1 0 0,-18 0 3,36 0-6,-18 0 1,0 17 3,18-17-2,-36 18 1,1-18 0,-1 18 0,36-18 1,-18 17-2,0-17-2,0 0 6,-18 18-4,18 0 0,1-1 1,-1 1 1,0-18-2,0 35 0,-18-17 0,18-1 2,-17 19-2,17-36 1,18 17 0,-1 19 1,1-36-4,0 17 4,17 19 0,-17-19-3,0 1 2,17-18-1,-17 35 3,-36 18-4,1 0 2,34-18-1,1 18 2,-18-18-1,0 18 3,18-35-5,17 35-1,1-35 3,-1-1 0,18 18 0,-18-17 0,1 35-1,-19 18 1,36-36-3,0-17 5,-17 34-2,-1 37-2,0-36 4,1 35-2,17-35 0,-18 17-2,18 1 1,0-1 1,0 36-1,0-18 2,0 36 0,0-71-2,0 88 3,0-53-6,0-53 4,0 36 0,18-1 0,-18-17 2,17 0-4,1-17 2,-18-1-2,0 0 3,18 0-3,17 1 4,-17 17-2,-1-18-1,19 35 2,-1-17-2,-17-17 0,17 17 1,35 35-2,-34-18 2,17-34 1,-36-19 0,36 54-4,-18-54 2,-17 36 3,35-35-2,-18 35-2,0-36 3,36 19 0,-36-19-2,1 19-1,52-1 2,18 18-1,-1-18 3,-34 0-2,35 1 0,-71-1-2,71-17 6,0 17-8,-36-35 4,54 18 1,-18-1-3,-36-17 4,36 18-2,-35-18-2,70 17 2,-71-17-2,18 0 4,-17 0-4,52 18 2,-17-18-1,-17 0 1,34 0 1,-70 0-3,53 0 1,17 0 3,1 0-1,-71 0-1,52 0 3,1 0-10,0 0 9,0 0-4,0 0 2,0 0 0,-1 0 0,1 0 0,18 0 0,-54 0-2,71 0 1,-17 0 3,-54 0-2,19-18 0,34 1 0,-35-1-1,-17 1-1,-1-19 3,1-17 1,-36 53-4,1-53 2,-1 36 0,0-36 0,-17 35-2,-18 1 2,17-1-2,1-17 3,-18-18 1,0 17-4,18-34 3,17 17-3,-35 18 2,18-36 1,17-17-3,-35 53 2,0-53 1,17 17 1,-17 18-6,0-18 4,0 19 1,0-19-4,0 0 3,0 1 3,0-36-5,0 53 3,0-17-1,0-54-2,-17 36 2,17 17 0,-18 1 0,18-18-1,-17 52 2,-1-34-5,-17-1 6,-1 1 0,19-1-5,-1 18 2,-17-17 2,0-1-2,35 18-1,-36 36 2,19-36 1,-1 17 0,0 36 0,18-35-3,-17 17 1,-1-17 1,18 35-1,-18 0 1,18-17 1,0 17 13,0 0-16,-17 0 2,-1-18 8,18 18-7,-18-35-2,1 17 4,-1-17-3,1 17-2,17 0-1,-18 1 5,0-1-2,18 0 0,0 1 0,-17-18 0,17 35-4,-18 0 5,18-18-1,0 18 0</inkml:trace>
    </iact:actionData>
  </iact:action>
</iact:actions>
</file>

<file path=ppt/ink/inkAction10.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7:56:58.842"/>
    </inkml:context>
    <inkml:brush xml:id="br0">
      <inkml:brushProperty name="width" value="0.05292" units="cm"/>
      <inkml:brushProperty name="height" value="0.05292" units="cm"/>
      <inkml:brushProperty name="color" value="#FF0000"/>
    </inkml:brush>
  </inkml:definitions>
  <iact:action type="add" startTime="13549">
    <iact:property name="dataType"/>
    <iact:actionData xml:id="d0">
      <inkml:trace xmlns:inkml="http://www.w3.org/2003/InkML" xml:id="stk0" contextRef="#ctx0" brushRef="#br0">9648 5239 0,'0'0'8,"-35"-18"101,-35 0-100,17 18-3,-88-17 2,88-1 3,-177 18-8,54 0 5,53-17 0,-72 17 2,72-18-4,-142 0 2,89 18 2,53 0-4,-71-17 4,70 17-6,-88 0 4,89 0 0,-18 0 1,70 0 0,-70 0-3,18 0 0,-54 0 2,71 0 0,36 17 2,-36-17-4,-35 18 4,17-18-4,72 18 2,-90-1 0,37-17 0,34 18 0,-35-1-2,0-17 2,53 18 2,-52-18-5,34 0 4,1 18-3,-19-1 2,19 1 0,-18 0 2,17-1-1,0 1-6,-17 0 7,18-1-4,-1-17 4,18 18-4,18-1 2,-18 1 2,-35 0-2,35-18-4,0 17 4,18 1 1,-1 0-2,19-18 2,17 17-2,-35 1 1,35-18-2,-18 0 2,0 18 0,18-18 0,-17 35 0,-1-17 2,-17 17-4,-18 0 0,35-17 2,-17-1 1,17 1-2,-17 17 1,35-17 0,-18-18 1,18 18-4,-35 17 3,17-18 0,1 19 1,-1-36-2,1 35 1,-1-17 4,18-1-6,0-17-2,0 18 12,0-18-8,-18 0 8,18 18-2,0-1 2,0 18-6,0 1-2,0 52 0,-17-35-2,17 17 2,-18-17 2,18 18-2,0-18-2,0 0 2,0 0 0,0-18 0,0 0-2,0-17 2,18 35 2,17-18-4,-35 0 3,18 1-4,17 17 5,-18-18-6,-17-18 4,36 54 0,-1-18 2,-17-18-4,-1 0 4,1 1-1,35-1-2,-36 18-1,19 0 2,-1-18-2,18 36 4,0-18-4,0 17 4,17 1-2,-34-36-4,52 18 4,0 17 0,18-17 2,0 0-4,52 0 2,-105-18 0,106 1 0,-35-1 0,-36-17 1,0-1-2,18 1 1,-36 0-2,36-1 2,18 1 2,-54 0-4,89-1 2,-36 1 0,-70-18 1,71 17-4,-1-17 5,36 18-2,-53-18-2,-53 0 0,106 0 3,-36 18-1,18-18 0,35 0-1,-17 17 1,18-17 0,-72 18-2,19-18 4,88 18-4,-36-18 4,-88 0-4,53 17 2,89-17 0,-89 0 0,-53 0 0,71 0-2,-18 0 2,-53 0 2,141 0-4,-141 0 4,159 0-4,-105 0 0,-19 0 6,318 0 1,-282 0-6,88-35 1,-177 35 2,177-35-4,-123 17 0,17 18 40,-53 0-46,53-35 0,-53 35 0,0-18 0,-35 1 0,36-1 10,-19 0-2,-35 1 0,18 17-2,0-36 4,-18 19-1,-17-1-5,0-17 3,-1 17 1,1 0 0,0 1 0,-18-1 0,35-35 0,-17 36 0,-1-1-2,1-35 2,0 0 0,34-35 0,-16 35 0,-19-35 0,1 53 0,0-18-2,-18 17 4,17 19-4,-17-19 3,0 1-1,0 0 0,0 0-1,18-18-1,-18-124 10,0 124-6,18 36-4,-18-54 3,0 18-2,0 0-1,0 18 3,0 0-2,0 0 5,0-18-3,-18-18-6,0 36 5,1-36 0,-19 36 0,36-18-2,-17 18 2,-19 0 0,1-54 4,0 54-8,0-18 6,-18 0-4,53 53 0,-71-70 2,18 17 2,0 17-2,0-16-2,0 34 2,18-17 5,-35-1-10,17-17 3,0 18 4,-18 18-4,-17-36 4,17 35-2,19 0-2,-37 1 4,36-1-3,1 18 1,-19-18-1,-35 18-1,0-17 2,18-1 0,35 0-2,-53 1 4,-88-1 0,89 1-4,-107-1 2,53 0-2,36 1 2,34-1 0,-34 0-2,-1 18 2,36-17 0,0-1 0,-18 0 0,53 1 0,0 17 2,18 0-6,0 0 4,17-18 2,-17 18-4,35 0 2</inkml:trace>
    </iact:actionData>
  </iact:action>
  <iact:action type="add" startTime="19613">
    <iact:property name="dataType"/>
    <iact:actionData xml:id="d1">
      <inkml:trace xmlns:inkml="http://www.w3.org/2003/InkML" xml:id="stk1" contextRef="#ctx0" brushRef="#br0">18838 2893 0,'0'0'40,"0"0"44,36 0-76,17 0 0,52 0 0,72 0 2,-54-18-4,54 18 3,87-18-2,-70 18 1,-53 0-2,124-17 2,-71 17 2,71 0 0,-71 0-6,17 0 2,-87 0 2,105 0 3,18 0-4,-88 0-1,-36 0 2,89 0-2,-36 0 6,1 0-4,70 0-2,-71 0 1,-35 0 0,124 0 2,-71 17-4,-71-17 6,71 18-6,106 0 7,-53-1-8,-35-17 6,17 0-4,0 0 2,-158 0 0,158 0 1,0 18-4,-140-18 3,158 0 3,-177 0-6,124 0 5,-70 0-4,-71 0 0,70 0 5,-52 0-6,-36 0 3,35 0 0,-70 0 0,18 0 0</inkml:trace>
    </iact:actionData>
  </iact:action>
  <iact:action type="add" startTime="22093">
    <iact:property name="dataType"/>
    <iact:actionData xml:id="d2">
      <inkml:trace xmlns:inkml="http://www.w3.org/2003/InkML" xml:id="stk2" contextRef="#ctx0" brushRef="#br0">24818 5644 0,'18'0'116,"52"0"-108,-17 0 2,18-17-3,123-1 0,-71 18 1,106-17-2,-35 17 3,18 0 0,53 0-2,-18 0 2,-36 0 0,-87 0-4,140 0 1,-105 0 2,0 0 0,0 0 0,35 0 0,-71 0 0,-35 0 0,0 0 0,36-18 7,-89 18-8,-17 0 1,-1 0 2,-17 0 5,36 0 114,17 0-121,-18 0 0,0 0 0,1 0 2,-1 0-4,0 0 0,0 0 3,-35 0-2,0-18 63</inkml:trace>
    </iact:actionData>
  </iact:action>
  <iact:action type="add" startTime="23879">
    <iact:property name="dataType"/>
    <iact:actionData xml:id="d3">
      <inkml:trace xmlns:inkml="http://www.w3.org/2003/InkML" xml:id="stk3" contextRef="#ctx0" brushRef="#br0">23230 8255 0,'0'0'208,"36"0"-200,52-18 0,35 18-2,-17 0 3,88-17-2,-17 17 3,87-18-4,-140 18 2,87 0 0,89 0 0,-71 0 2,424 0 4,-459 0-8,-70 0 2,70 0 0,-71 0 0,-35 0-2,-35 0 2,-17 0 0,16 0 4,-34 0-8,17 0 4,1 0 0,-19 0 0,19 0-2,-19 0 2,36 0 0,-35 0 1,35 0-2,17 0 1,1 0 0,-1 0-1,19 0 2,-1 0-3,35 0 2,-70 0 0,0-18 0,0 18 26,-53 0 558</inkml:trace>
    </iact:actionData>
  </iact:action>
  <iact:action type="add" startTime="29603">
    <iact:property name="dataType"/>
    <iact:actionData xml:id="d4">
      <inkml:trace xmlns:inkml="http://www.w3.org/2003/InkML" xml:id="stk4" contextRef="#ctx0" brushRef="#br0">6914 10601 0,'0'0'22,"0"-35"134,-17 35-148,-1-36-2,-17 1 4,0 0-4,-1 17 2,-17-35 0,36 36 0,-36-19 0,-18 19 0,-17-36-2,88 35 2,-70 1 1,34-1-1,-17-17-1,0 35 2,1-18-4,16 0 5,1 1-4,-18 17 3,18 0 0,-1 0-1,19-18-1,-18 18 1,-1 0-3,19 0 5,-19 0-3,1-18 2,17 18-3,1 0 4,-18 0-4,-1 0 0,1 0 5,17 0-6,-35 0 3,18 0 0,18 0 0,-19 0 0,1 0-2,17 0 2,1 0 0,-36 18 3,17-18-5,1 0 1,0 0 1,0 0 2,-18 0-5,0 18 3,18-18-1,-18 17 8,-71 1-6,107-18-1,-72 18-2,36-1 2,0-17 0,18 0 2,-35 18-2,-54 17-1,36-17 0,35-1 0,0-17 2,18 18-1,-36-18-2,18 18 4,18-18-3,0 17 1,0 1-1,17-18 2,0 0-4,1 0 5,-1 18-4,0-1 3,18-17-2,-17 0 3,17 18-6,-18-18 5,0 18 1,1-1-4,-1 1 2,18-1-1,-17 1 3,-19 0-5,1 17 4,0 0-2,17 1 0,-17 17 1,17-18 2,-17 0-3,17 18 0,1 0-1,-1-35 4,0 17-2,1 35 0,17-52-1,-18 17 3,0 1-5,18 34 1,0-35 3,-17 1-2,17-19 1,0 19 0,0-19 2,0 19-4,0-1 2,0 0-1,0 18 0,0 0 2,0-18-2,0 36 2,0 17 4,0-35-5,0-18 0,17-17 1,1 35-2,-18-18 1,0-17 0,18-1-2,-1 19 2,-17-1 2,36 0-2,-1 18-2,-35 0 2,35 0 0,0 0-1,1 0 1,-1 0-1,-35-18 1,53 0 0,-53-17 2,35 17-4,-17 0 2,-1 1 0,19-19-2,-36 1 2,35 0 0,0-1 2,-17 18-4,35-17 4,-18 0-6,-17-1 6,35 1-4,-18 0 2,0-1 2,1 1-2,16-18-2,-16 18 0,-1-1 2,0 1 2,18-18-2,18 17-2,-36 1 2,-17 0 0,35-18 0,17 17-2,-35 1 3,1 0-2,17-18 4,-18 0-6,0 17 3,18-17 2,-18 18-6,18-18 4,0 0 2,0 0-2,0 0-2,0 0 5,-18 0-7,0 0 5,1 0-3,17 0 2,-36 0 2,1 0-4,17 0 2,-17 0 0,17 0-2,-17 0 2,17 0 0,0-18 0,1 18 2,-19 0-4,36-17 2,-35-1 0,-1 18 0,-17 0-2,36 0 2,-19-18 2,1 1-4,17 17 3,-17-18-4,17 0 3,-17 18 0,-1-17 0,19-1 0,-19 1 1,1-1-2,0 0 3,17 18-5,-17-35 4,-1 17 0,-17 1-2,36-19 1,-1-16 1,-18 16-2,54-70-1,-53 36 0,-1 35 2,36-71 0,-35 18 2,17-1-2,-35 54 0,35-35-1,-17-36-1,17 0 1,-17 53 1,-18 0 2,18 0-4,-1-35 2,-17 53 2,0-36-6,0 36 7,0 0-6,0-18 3,0 35 2,18-17-4,-18 17 2,0-35 0,0 35 0,0-17-2,0 18 6,0-19-8,0 1 4,0 17 0,0-17 6,0 35-6</inkml:trace>
    </iact:actionData>
  </iact:action>
  <iact:action type="add" startTime="32089">
    <iact:property name="dataType"/>
    <iact:actionData xml:id="d5">
      <inkml:trace xmlns:inkml="http://www.w3.org/2003/InkML" xml:id="stk5" contextRef="#ctx0" brushRef="#br0">7779 10901 0,'35'0'110,"18"0"-103,70 17 1,19 1 0,104 0 0,-52 17 1,-52-17-1,228-1-1,-158 1 0,52-18 2,-17 18-3,-17-18 2,16 0 0,-104 17 29,616-17-36,-529 0-1,-52 0 7,-54 0 1,36 0 1,0 0-2,-53 0 1,-36 0-1,54 0 0,17 0 2,-18-17-1,18 17-1,-88 0 1,71 0 0,17 0-1,-18 0 0,1 0 1,-54 0 0,36 0 0,-18 0 0,-35 0 0,0 0-2,-18 0 3,18 0-2,-17 0 2,-19 0-2,1 0 19,35 0-25,-36 0 2,-17 0 499</inkml:trace>
    </iact:actionData>
  </iact:action>
  <iact:action type="add" startTime="38447">
    <iact:property name="dataType"/>
    <iact:actionData xml:id="d6">
      <inkml:trace xmlns:inkml="http://www.w3.org/2003/InkML" xml:id="stk6" contextRef="#ctx0" brushRef="#br0">17039 17445 0,'0'0'108,"35"0"-100,71-18 0,-18 18 2,71-17-4,-71-1 2,106 18-1,-52 0 0,-19-18 1,0 18 0,-34 0-1,-36 0 4,-36 0-6,1 0 1</inkml:trace>
    </iact:actionData>
  </iact:action>
  <iact:action type="add" startTime="39329">
    <iact:property name="dataType"/>
    <iact:actionData xml:id="d7">
      <inkml:trace xmlns:inkml="http://www.w3.org/2003/InkML" xml:id="stk7" contextRef="#ctx0" brushRef="#br0">17939 17057 0,'0'0'84,"35"17"-76,0 1 0,1 17-2,34 18 2,-17-17 0,-18-19-1,54 36 3,-1-18-3,-35-35 2,-18 18-3,-17 0 1,-1-18 18,-17 0 57,-17 0-73,-1 0-2,18 0 3,-18 0-2,1 0-2,17 0 2,-18-18-1,18 18 8,-35 0 32,17 35-39,-35 36 1,18-36-1,0 0-2,17 1 2,-17-1 0,-18 18-2,17-18 2,1 0 0,0 1 0,17-36 0,18 17 0</inkml:trace>
    </iact:actionData>
  </iact:action>
</iact:actions>
</file>

<file path=ppt/ink/inkAction11.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8:22:49.871"/>
    </inkml:context>
    <inkml:brush xml:id="br0">
      <inkml:brushProperty name="width" value="0.05292" units="cm"/>
      <inkml:brushProperty name="height" value="0.05292" units="cm"/>
      <inkml:brushProperty name="color" value="#FF0000"/>
    </inkml:brush>
  </inkml:definitions>
  <iact:action type="add" startTime="13600">
    <iact:property name="dataType"/>
    <iact:actionData xml:id="d0">
      <inkml:trace xmlns:inkml="http://www.w3.org/2003/InkML" xml:id="stk0" contextRef="#ctx0" brushRef="#br0">3739 13547 0,'0'0'38,"0"0"-30,36 0 0,-1 0 6,71 0-3,-53 0-10,176 0 3,-53 0 5,89 17-1,-106-17-1,211 0 1,-123 18 2,212-18-6,-265 0 6,247 0-4,-53 0 2,-141 18 2,-71-18-2,177 0-2,-89 17 1,-122-17 0,87 18 2,-17-1-2,-36-17 1,-105 0 1,105 18-2,-88-18-1,-17 0 2,-18 0 1,-1 0-1,1 0-1,0 0 2,0 0 0,0 0-3,-35 0 0,-1 0 3,19 0-1,-19 0-1,1 0 1,-18 0 278</inkml:trace>
    </iact:actionData>
  </iact:action>
  <iact:action type="add" startTime="15870">
    <iact:property name="dataType"/>
    <iact:actionData xml:id="d1">
      <inkml:trace xmlns:inkml="http://www.w3.org/2003/InkML" xml:id="stk1" contextRef="#ctx0" brushRef="#br0">18909 13370 0,'0'0'148,"18"0"-142,34 0 2,1 0 0,36 0 0,-1 0 0,18 0 2,17 18-6,53-18 4,-34 18 3,-1-18-4,35 17 1,-52 1 0,-1-18-2,53 17 4,-70-17-6,71 0 6,-124 0-4,105 0 2,-17 18 2,18-18-2,-35 0-2,52 0 2,-53 0 0,1 0-2,-71 0 2,53 0 2,52-18-1,-69 18-4,-19 0 5,18-17-4,-17 17 2,70 0-2,-106 0 2,54-18 0,-37 18 2,-16 0 0,-1 0-8,-17 0 6,35 0 0,-36 0 2,1 0-4,17 0 2,-17 0 0,-1-17-2,36 17 2,-17 0 0,-1 0 0,-18 0 0,19-18 2,34 18-2,-34 0-2,17-18 0,-18 18 2,0 0 3,36 0-6,-18 0 3,-1 0 0,19 0-2,-18 0 2,-18 0 1,18-17 0,-35 17-3,35 0 2,-18 0 0,18 0 0,-35 0-1,34 0 0,37 0 3,-1 0-4,-18 0 2,-17 0 0,71 0-2,-1 0 2,-17 0 0,-71 0 1,142 0-2,-107 0 1,54 0 0,35 0 1,-18 0-4,17 0 3,-69 0 0,34 0 1,53 0-2,-140 0 1,52 0 0,18 0-2,17 0 2,-52 0 0,17 0 0,0 0 2,-53 0-4,54 0 2,-36 0-2,-18 0 2,0 0 0,36 0 0,-18 0 0,-1 0 2,1 0-4,0 0 2,18 0-2,17 0 2,0 0 1,-17 0-1,-1 0-1,1 0 1,17 0 0,53-18 0,-70 18 0,-36 0-2,71 0 2,-18 0 0,-35 0 0,18 0 1,34 0-4,-52 0 3,18 0 1,-1 0-2,-17 0 3,18 0-4,-18 0 2,0 0 0,0 0 0,17 0 0,-17 0 1,0 0-4,0 0 3,0 0 0,-18 0 0,18 0-1,18 0 0,-1 0 1,18 0 0,-17 0 0,52 0 1,-87 0-2,34 0-1,54 0 3,-36 0-2,0 0 2,36 0 0,-72 0-2,72 0 0,-53 0 4,-36 0-7,18 0 3,-36 0 1,1 0 1</inkml:trace>
    </iact:actionData>
  </iact:action>
  <iact:action type="add" startTime="18256">
    <iact:property name="dataType"/>
    <iact:actionData xml:id="d2">
      <inkml:trace xmlns:inkml="http://www.w3.org/2003/InkML" xml:id="stk2" contextRef="#ctx0" brushRef="#br0">2540 14446 0,'0'0'32,"18"0"52,-1 0-12,36 0-66,53-17 2,0-1 0,35 18 0,124 0-1,-177 0 0,176 0 1,-70 0 0,-70 0 0,123 0 1,-106 0-2,-18 0-1,71 0 2,-141 0 0,35 0 0,1 0 0,-1 0 0,-35 0 0,0 0 0,0 0-2,-53 0 2,35 0 0,-35 0 116,53 0-108,17 0-8,54 0 0,17 0-2,0 0 2,35 0 0,-52 0 0,70 18 0,-53-18-2,53 0 3,0 0-2,-106 0 1,106 0 0,-88 0 2,35 0-4,-17 0 0,-1 0 2,1 0 1,17 0-2,-53 0 1,0 0 0,-17 0 0,-18 0 0,0 0-2,-18 0 2,18 0 0,-18 0 0,0 0 0,-17 0 0,17 0 1,1 0-4,-19 0 3,18 0 1,-17 0-2,17 0 2,1 0-2,-19 0-1,19 0 3,-1 0-2,18 0 1,-36 0 2,36 0-4,18 0 4,-18 0-4,0 0 0,0 0 2,0 0 0,-1 0 0,1 0 1,18 0-2,-18 0 2,17 0-4,-17 0 4,0 0-1,0 0-1,18 0 1,-18 0 0,17 0 1,36 0-4,-53 0 4,0 0-1,-18 0 1,18 0-2,0 0 0,0-18 1,0 18 1,0 0-3,17 0 2,-34 0 0,69 0 0,-16 0 0,-72 0 0,89 0 2,-35 0-6,-18 0 3,35 0 1,18 0 1,-18 0-1,0 0 0,18-18-1,-53 18 2,17 0-1,36 0-2,-35 0 1,-1 0 1,1 0 1,35 0-1,-36 0-2,54 0 2,-1 0 0,36 0 2,0 0-4,-18 0 1,0 0 1,0 0 0,-35 0-2,17 0 2,-35 0 1,18 0-1,-53 0 2,18 0-4,35 0 2,-36 0-1,1 0 0,-36 0 1,18 0 0,17 0-1,-17 0 1,0 0 2,-17 0-6,-1 0 4,35 0 0,-17 0 0,0 0 0,35 0 0,1 0 0,-19 0-1,-17 0 1,18 0-2,17 0 4,-35 0-3,35 0 1,0 0 0,-17 0 0,-1 0-2,-17 0 2,0 0 0,18 0 0,-18 0 1,-1 0-1,-16 0-2,17 0 1,0 0 1,-18 0 2,0 0-2,0 0-2,18 0 2,-35 0 2,35 0-4,0 0 0,-18 0 2,18 0 0,0 0 3,-18-17-6,18 17 7,0 0-9,0 0 8,17 0-7,1 0 4,0 0 2,-1 0-4,18 0 4,18 0-4,-53 0 0,35 0 2,-52 0 0,34 0 0,54 35 0,-54-35 0,36 0 0,-71 0-2,36 0 2,52 18 2,-35-18-4,1 0 2,-19 0 0,18 0 0,-17 0 0,0 0 2,34 0-6,-34 0 6,17 0-4,0 0 2,0 0 0,-35 0-2,36 0 4,-1 0-4,-18 0 2,1 0 2,-18 0-4,0 0 5,0 0-6,35 0 9,-35 0-6,-18 0 2,18 0-2,0 0 0,0 0 0,0 0 1,0 0-4,0 0 1,-1 0 4,1 0-4,0 0 2,-35 0 0,0 0-2,-1 0 6,18 0-8,-17 0 6,17 0-2,-17 0-2,0 17 5,-1-17-8,1 0 9,17 0 294,18 0-296,18 0-4,-1 0 0,36 0 2,-35 0 0,52 0 0,-52 0 0,-1 0 2,-52 0-5,-18 0 1</inkml:trace>
    </iact:actionData>
  </iact:action>
  <iact:action type="add" startTime="23408">
    <iact:property name="dataType"/>
    <iact:actionData xml:id="d3">
      <inkml:trace xmlns:inkml="http://www.w3.org/2003/InkML" xml:id="stk3" contextRef="#ctx0" brushRef="#br0">21996 14517 0,'0'0'20,"53"-35"128,1075-54-104,231 54-32,-1183 35-4,18 0 1,-70 0 0,17 0-2,0 0 0,0 0 0,-35 0 0,17 0 1,1 0 5,-54 0-10,36-18 7,-18 18-4,36 0 0,-54 0 2,89 0-1,-88-17 1,34 17 1,-34 0-1,-18 0 0,35 0-2,0-18 2,0 18 1,-17 0-2,53 0 0,52 0 2,-53 0 0,18-18 0,-35 18-6,106 0 5,0 0 0,-89 0 1,18 0-1,0 0 0,36 0 0,-89 0-1,88 0 0,-35 0 1,1 0 1,34 0-2,-53 0 2,-34 0-4,-1 0 3,-18 0 0,-17 0 0,-35 0 4,17 0-9,-35 0 5,18 0 7</inkml:trace>
    </iact:actionData>
  </iact:action>
  <iact:action type="add" startTime="25270">
    <iact:property name="dataType"/>
    <iact:actionData xml:id="d4">
      <inkml:trace xmlns:inkml="http://www.w3.org/2003/InkML" xml:id="stk4" contextRef="#ctx0" brushRef="#br0">7338 15487 0,'0'0'62,"17"0"-36,-17 0-15,18 0-2,0 0 0,-1 0-2,36 0 2,18 18-3,-36-18 0,124 0 3,-36 0 1,1 0-3,-36 0-1,35 0 2,-17 0 0,18 17 0,-18-17 0,-1 0 2,1 18-5,-35-18 2,-1 0 2,1 0-1,17 0-2,-17 17 4,-18-17-4,17 0 3,-17 0 1,0 0-6,0 0 6,0 0-5,-18 0 4,0 0 0,1 0-2,17 18 1,-1-18 0,-16 0 2,-1 18-4,0-18-1,18 0 3,0 0 0,35 0 0,1 0 0,-37 0 1,19 0-4,17 0 6,-35 0-7,18 0 5,-18 0-1,-18 0 0,18 0-1,-18 0 3,0 0-5,36 0 5,-1 0-4,-34 0 4,-1 0-2,18 0 0,0 0-2,-18 0 0,18 0 3,-18 0-3,36 0 3,-1 0-1,-17 0-1,36 0 1,-19 0 0,71 0-2,-88-18 3,88 18-1,-35 0-1,-35 0 1,34-18 0,-34 18 2,17 0-1,18 0-5,0-17 3,-36 17 2,36 0 0,18-18-1,-36 1-1,0 17-2,0 0 3,-35 0 0,35 0 2,1-18-2,-19 18 0,36 0-1,-18 0 0,53 0 1,-17 0 2,-36-18-6,53 18 7,-53 0-4,89 0 0,-54 0 2,1 0-4,-36-17 3,18 17 2,35 0-4,-71 0 2,71-18 0,36 18-2,-71 0 1,-36 0 2,89 0-2,-36 0 2,19 0-1,-19-18-1,-52 18 1,34 0 0,-34 0 1,52-35-4,-52 35 5,35 0-2,-18 0 0,-17 0 0,17 0 0,-18 0-4,1 0 4,-18 0 2,0 0-3,-18 0 1,36 0 1,-19 0-4,-16 0 4,34 0 1,1 0-6,-1 0 6,-17 0-4,53 0 4,-53 0-2,18 0-4,-36 0 5,35 0 0,-17 0 0,53 0-2,-71 0 1,54 0 0,-19 0-4,54 0 4,-89 0 2,36 0-3,-19 0 0,19 0 1,-18-18 2,17 18-5,1 0 3,17 0 1,-35-17-1,35 17-2,-52 0 2,34 0 1,-17-18-3,53 18 2,-18 0 1,-17 0-1,34 0 0,-69 0 0,52 0 0,18 0-2,-18 0 2,35 0-1,1 0 4,17 0-7,-17 0 4,-72 0 1,1 0-2,0 0 1,0 0 0,-18 0 0,36 0 1,-71 0-4,35 0 5,-17 0-3,0 0-1,-18 0 2,17 0 0,-17 0 0,18 0-1,-1 0 4,1 0-4,35 0 1,0 0-3,0 0 4,0 0-2,0-17 2,17 17-1,36 0-2,-18 0 2,18-18 0,-53 18-2,71 0 4,-54 0-4,54 0 4,-1 0-4,-52 0 2,17 0 1,53 0-1,-35 0-3,-36 0 4,71 0-2,18 0 2,-18 0-2,0 0-1,0 0 3,18 0-2,-71 0 4,106 0-4,-70 0-1,-36 0 4,18 0-1,-53-18-6,-18 18 8,0 0-6</inkml:trace>
    </iact:actionData>
  </iact:action>
  <iact:action type="add" startTime="28398">
    <iact:property name="dataType"/>
    <iact:actionData xml:id="d5">
      <inkml:trace xmlns:inkml="http://www.w3.org/2003/InkML" xml:id="stk5" contextRef="#ctx0" brushRef="#br0">4163 16651 0,'0'0'147,"17"0"-139,36 0-2,36 0 2,-1 0 1,18 0-1,17 0 1,36 0-3,-36 0 2,18 0 2,-52 0-4,34 0 3,36 0-2,-53 0-1,-36 0 2,18 0 0,1 0-2,-1 0 3,18 0-1,17 0-1,-88-18 1,71 18 3,-35 0-4,35 0-3,-1 0 6,-34-17-4,35 17 2,-36 0 4,54 0-8,-36 0 4,-17 0 0,52 0 0,-70 0 0,88-18 0,-53 18-2,18 0 4,18 0 1,-89 0-10,35 0 7,54 0 1,-71 0-1,17 0-1,-17 0 2,18 0-2,35-17-1,-89 17 3,89 0-2,0 0 2,0 0 0,-18 0-3,0-18 2,-35 18 0,18 0 0,34 0-2,-34 0 2,-18 0 0,17 0 2,1-18-3,17 18-2,0 0 4,-17 0-1,17 0 1,-35 0-2,35-17 0,18 17 4,-18 0-4,18 0-1,-53 0 0,71 0 4,17 0-4,-88 0 4,70 0-4,-35 0 2,18 0-2,-18 0 2,18 0 2,18 0-4,-1 0 3,-35 0 0,18 0-1,-35 0 0,-36 0-4,106 0 5,-18 0 0,1-18 0,-18 18-2,-18 0 0,35 0 0,-17-18 2,-18 18-4,1-17 4,52 17-2,-53 0 1,18 0 2,35 0-2,-18 0-2,54 0 0,-36 0 2,18-18 0,-1 18 4,-16 0-7,-54 0 4,35 0-5,-17 0 4,-18 0 3,-35 0-4,18 0 1,-1 0 0,-34 0 2,-19-18-6,1 18 5,-1 0-3,-17 0 1,18 0 55,35 0-54,53-17 0,-53 17 0,35 0 0,18-18-2,0 18 6,-1 0-8,1-17 5,18 17 0,-18 0-3,-18 0 5,18 0-8,17 0 5,-35 0 2,-35 0-1,88 0-2,-70 0 1,17 0 0,0 0-4,-35 0 6,-35 0-4,35 0 2,-18 0 0,36 0 3,-19 0-4,-34 0-1,53 0 2,-36 0 0,0 0 0,0 0 0,18 0 0,0 0-2,0 0 0,0 0 2,18 0 1,-36 0 0,36 0-3,17 0 2,-35 0 2,17 0-4,1-18 1,-1 18 0,19 0 4,-72 0-3,36 0-2,-18 0 3,18 0-2,-17 0-1,-1 0 1,0 0 1,18 0 0,-35 0 0,17 0 3,-17 0-5,17 0 0,-18 0 1,-17 0 1,18 0 250,35 0-244,0 0-6,106 0 0,-89 0-2,160 0 5,-142 18-2,71-18-5,-71 17 4,18-17-2,-1 18 4,19-18-1,-71 0-4,0 0 5,-36 17-1,1-17-6,35 0 105,17 0-100,1 0 2,17 0 2,177 0 3,-142 18-8,54-18-3,-36 0 4,-71 0 0,54 0 0,52 18-2,-88-18 4,-35 0-4,35 0 5,18 0-8,-53 0 5,35 0 2,-17 0-2,17 0 0,-35 0-2,-18 0 4,36 0-6,-1 0 6,-17 0-4,0 0 2,0 0 0,0 0 2,0 0-4,0 0 2,-18 17 2,18-17-6,0 18 4,-18-18 1,-17 0-2,-18 0 9,18 0 849,35 0-811,35 0-47,53 0 1,18 0 0,-18 0 0,0 0 0,35-18-2,-35 1 4,53-1-4,-35 18 2,-35-18 0,-36 1 0,-35 17 1,0 0-2,-36 0-1,1-18 2,0 18 0,-1 0 119,18 0-120,36 0 1,-18 0-4,53 0 4,-18 0 2,35-17-1,-70 17 0,88 0-5,-52 0 2,16 0 4,-34 0-1,52 0-2,-105 0 2,53 0-2,-18 0-1,0 0 2,-18 0-1,18 0 0,-18 0 1,0 0 2,1 0-2,16 0-2,-16 0 2,-19 0-2,19 0 2,-1 0 0,0 0 0,0 0 0,-17 0 1,35 0-2,0 0 2,-35 0-4,17 0 4,0 0 0,18 0-3,0 0 3,0 0-1,-18 0 1,36 0-5,-18 0 4,17 0 0,1 0 2,-1 0-4,19 0 4,-19 0-4,-17 0 0,35 0 2,-35 0 0,53 0 1,-18 0 0,-35 0-1,0 0 1,0 0-6,0 0 5,0 0 4,-18 0-8,18 0 4,-35 0 2,-1 0-2,-17 0 290,35 0-290,89 0 0,-36 17 2,141 1-4,-140-18 2,122 0-2,36 0 2,-35 0 0,-18 0 3,-53 0-6,53 0 3,-123 0 0,123-18-2,-124 18 3,-17 0-2,-53 0 1,18 0 0</inkml:trace>
    </iact:actionData>
  </iact:action>
  <iact:action type="add" startTime="34238">
    <iact:property name="dataType"/>
    <iact:actionData xml:id="d6">
      <inkml:trace xmlns:inkml="http://www.w3.org/2003/InkML" xml:id="stk6" contextRef="#ctx0" brushRef="#br0">3616 17515 0,'0'0'115,"35"0"-107,71 0 2,106-17-4,-1 17 0,-17 0 4,212-18-4,-141 18 4,176 0-4,105-35 4,-16 35-6,16 0 6,-52 0 0,53 0-6,-159 0 4,-141 0 0,212 0 0,35 0 0,-318 0-2,212 0 2,-123 0 0,-71-18 3,70 18-4,-70-17 1,-141 17-2,88-18 0,-88 0 6,-17 18-7,-1 0 2,-18 0 3,1-17-4,0 17 4,-18 0-4,17 0 2,-17 0 6,36 0 56,-1 0-62,18 0 2,0 17-3,17-17 4,36 18-7,-53-18 2,71 0 6,17 18-8,-88-18 4,52 17 0,37-17-1,-37 0 0,19 0 1,-36 0 2,35 18-3,-17-18 0,18 0 4,-1 0-8,-17 0 5,-53 0 0,70 0 1,-17 0-2,-53 0 1,0 0 2,18 0-4,-18 0 2,0 0 0,-1 0 0,1 0-2,0 0 5,-17 0-1,16 0-9,1 0 7,0 0 0,-17 0 2,17 0-4,-18 0 4,0 0-2,0 0 1,18 0-2,18 0-3,-18 0 4,0 0 0,0 0 2,-1 0-4,1 0 0,-17 0 4,17 0-4,35 0 2,-35 0 0,53 0 0,-54 0 0,54 17 0,-35-17-2,35 0 2,-36 0 0,71 0 0,-70 0 2,52 0-3,-17 0 0,-18 0-1,18 0 3,-53 0-1,71 0 0,-71 0 0,35 0 0,0 0 1,-35 0-5,35 0 4,-35 0 0,-18 0 0,36 0 0,-18 18 0,0-18 0,0 0-1,17 0 0,36 0 2,-36 0-2,-17 0 2,18 0-2,52 0 1,-52 0 2,17 0-4,-17 0 0,-1 0 5,1 0-6,35 0 5,-36 0-1,71 0-3,-70 0 0,17 0 2,-17 0 1,-1 0-1,107 0 7,-142 0-8,18 0-1,0 0 3,-18 0-2,18 0 5,0 0-7,-18 0 3,0 18 0,-17-18-3,17 0 4,-35 0-2,18 0 2,0 0 38,-1 0-40,18 17 2,18-17-1,-35 0 0,35 0-4,0 0 6,17 0-4,-17 0 4,18 0 0,35 0-4,17 0 2,1 0 0,-54 0-4,142 0 6,-36 18-2,-105-18-2,52 0 4,36 0-4,-35 0 5,-1 0-8,-17 0 7,-36 0-2,36 0 0,-53 0 0,0 0-2,0 0 2,-18 0-2,1 0 6,-1 0-6,0 0 2,0 0 0,-17 0 0,0 0 0,17 0-2,-35 0 0,18 0 5,-18 0 2,0 18 365</inkml:trace>
    </iact:actionData>
  </iact:action>
</iact:actions>
</file>

<file path=ppt/ink/inkAction12.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8:49:31.850"/>
    </inkml:context>
    <inkml:brush xml:id="br0">
      <inkml:brushProperty name="width" value="0.05292" units="cm"/>
      <inkml:brushProperty name="height" value="0.05292" units="cm"/>
      <inkml:brushProperty name="color" value="#FF0000"/>
    </inkml:brush>
  </inkml:definitions>
  <iact:action type="add" startTime="8891">
    <iact:property name="dataType"/>
    <iact:actionData xml:id="d0">
      <inkml:trace xmlns:inkml="http://www.w3.org/2003/InkML" xml:id="stk0" contextRef="#ctx0" brushRef="#br0">1817 10477 0,'0'0'340,"0"0"-308,0 0-24,35 0-2,53 0 2,-52 0 1,87 0-1,-52-17-1,123 17 1,-53 0 0,-53 0-2,18 0 2,-18 0 0,-35 0 0,17 0 2,-34 0-4,-19 0 2,1 0 2,0 0-6,-1 0 136,19 0-132,69 0 0,-34 0-2,52 0 2,-34 0 1,16 0-2,-16 0 5,16 0-8,-52 0 4,0 0 0,0 0 1,-18 0-2,1 0 1,-19 0 0,1 0 0,17 0-2,-35 0 2,18 0-2,-18 0 2,35 0 0,-17 0 0,-1 0 0,1 0 0,0 0 2,17 0-4,0 0 0,-17 0 2,17 0 2,36 0-4,-18 0 2,0 0 2,-18 0-6,35 17 4,-17-17 0,18 0 0,-53 0 0,17 0 2,35 0-4,-34 0 2,17 0 0,35 0 0,-35 0-2,-53 0 2,88 0 2,-35 0-4,-36 0 2,54 0-2,-18 0 2,35 0 0,-35 0 0,53 0 0,-18 0 0,18 0 0,-18 0-2,36 0 2,-19 0 3,-52 0-6,36 0 3,-19 0 2,18 0-4,-35 0 0,18 0 4,-36 0-4,18 0 4,0 0 0,17 0-4,-17 0 2,-17 0-4,34 0 6,-52 0-2,35 0 0,17 0 0,-17 0 0,18 0 2,-1 0-6,18 0 4,1 0 0,-19 0-2,36 0 2,-35 0 0,34 0 0,-16 0 2,16 0-6,-16 0 5,17 0-2,17 0 3,0 0-4,-52 0 2,70 0 2,-35 0-5,-18 0 2,-35 0 3,88 0-3,-17 0 0,-71 0 1,35 0 1,-18 0-4,1 0 4,-18 0-2,0 0 1,0 0 2,-36 0-3,54 0 1,-54 0 0,36 0-3,18 0 3,-18 0 2,35 0-2,-17 0-2,34 0 2,-52 0 2,18 0-4,17 0 0,-35 0 4,0 0-4,17 0 2,-34 0 0,17 0 0,0 0 2,-53 0-6,35 0 5,-17 0-2,-1 0 1,18-17 0,1 17 0,-19 0-2,19 0 3,17 0 1,-1 0-3,-34 0-1,17 0 4,18 0-4,-17 0 2,16 0-1,1 0 0,0 0 2,-35 0-2,17 0 2,1 0-1,16 0-1,1 0-1,0 0 2,0 0 0,-18 0 0,18 0 0,0 0 2,-17 0-4,16 0 1,-16 0 1,17 0-1,0 0 1,-18 0 1,-17 0-1,17 0-1,0 0 1,0 0-2,-17 0 3,17 0-1,-17 0-1,0 0 1,-18 0 0,0 0 131</inkml:trace>
    </iact:actionData>
  </iact:action>
  <iact:action type="add" startTime="22520">
    <iact:property name="dataType"/>
    <iact:actionData xml:id="d1">
      <inkml:trace xmlns:inkml="http://www.w3.org/2003/InkML" xml:id="stk1" contextRef="#ctx0" brushRef="#br0">12541 7108 0,'53'0'579,"106"0"-573,0 0 1,317 0 1,-282 0 3,247 0-6,-247 0 3,141 18 1,-176-18-1,17 18-1,54 17 0,-142-17 0,-53-18 1,-17 0 0,-18 17 0</inkml:trace>
    </iact:actionData>
  </iact:action>
</iact:actions>
</file>

<file path=ppt/ink/inkAction13.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8:49:31.850"/>
    </inkml:context>
    <inkml:brush xml:id="br0">
      <inkml:brushProperty name="width" value="0.05292" units="cm"/>
      <inkml:brushProperty name="height" value="0.05292" units="cm"/>
      <inkml:brushProperty name="color" value="#FF0000"/>
    </inkml:brush>
  </inkml:definitions>
  <iact:action type="add" startTime="9703">
    <iact:property name="dataType"/>
    <iact:actionData xml:id="d0">
      <inkml:trace xmlns:inkml="http://www.w3.org/2003/InkML" xml:id="stk0" contextRef="#ctx0" brushRef="#br0">4868 7179 0,'0'0'92,"53"0"-83,18 0-2,105 0 1,18-18 1,-70 18-3,387 0 1,-176 0 2,-88 0-1,230 0-1,-301 0 2,318 18-1,-159-18-1,71 18-1,-159-18 2,-18 17 0,18 1 0,-124-18 0,71 0 1,-35 0-1,-35 0-3,-54 0 36,-17 0-41,18 0 0,-1 18 0,-17-18 0,18 0 7,-18 0 0,17 0 0,-17 0 1,18 0 4,52 0-8,-35 0 4,-17 0 0,52 0-2,-35 0 2,1 0 0,34 0 0,-35 0 0,1 0 0,-37 17 0,1-17-2,0 0 2,-35 0 0,17 0 0,-35 0 0,18 0 78,-18 0-40,53 0-40,53 0 2,52 18 0,-34-18 2,35 0-4,-36 17 2,-52-17 0,87 0 0,-87 18-2,-36-18 3,0 0-2,-35 0 1</inkml:trace>
    </iact:actionData>
  </iact:action>
</iact:actions>
</file>

<file path=ppt/ink/inkAction14.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8:49:31.850"/>
    </inkml:context>
    <inkml:brush xml:id="br0">
      <inkml:brushProperty name="width" value="0.05292" units="cm"/>
      <inkml:brushProperty name="height" value="0.05292" units="cm"/>
      <inkml:brushProperty name="color" value="#FF0000"/>
    </inkml:brush>
  </inkml:definitions>
  <iact:action type="add" startTime="7655">
    <iact:property name="dataType"/>
    <iact:actionData xml:id="d0">
      <inkml:trace xmlns:inkml="http://www.w3.org/2003/InkML" xml:id="stk0" contextRef="#ctx0" brushRef="#br0">2593 3792 0,'0'0'30,"53"0"55,70 0-78,54 0 1,87-35 0,-158 35 0,300 0 0,35 0 0,-36-18-2,-52 18 2,-141 0 2,0 0-4,-89 0 2,-70 0 0,-35 0 0</inkml:trace>
    </iact:actionData>
  </iact:action>
  <iact:action type="add" startTime="8975">
    <iact:property name="dataType"/>
    <iact:actionData xml:id="d1">
      <inkml:trace xmlns:inkml="http://www.w3.org/2003/InkML" xml:id="stk1" contextRef="#ctx0" brushRef="#br0">9807 3775 0,'0'0'170,"53"-18"-162,53 0 2,53 1-6,-36-1 4,54-35 1,-19 36-2,1-1 3,123-17-2,-123 17-2,0 18 0,-71-18 2,0 18 0,-35 0 0,-35 0 0,-18-17 516</inkml:trace>
    </iact:actionData>
  </iact:action>
  <iact:action type="add" startTime="13525">
    <iact:property name="dataType"/>
    <iact:actionData xml:id="d2">
      <inkml:trace xmlns:inkml="http://www.w3.org/2003/InkML" xml:id="stk2" contextRef="#ctx0" brushRef="#br0">900 9807 0,'0'0'23,"0"0"186,17 0-203,89 0 2,18 0 0,70 18 0,35-18 0,-17 0 2,-54 0-6,72 17 4,34-17 0,-52 18 0,-36-18 2,-52 18-4,17-18 2,-18 17-2,-70-17 4,18 0-4,17 0 2,-35 18 0,0-18 0,0 0 0,0 0 0,-36 0-2,36 0 2,53 0 0,-35 0 1,-1 0-2,-35 0 1,18 0 1,0 0-4,18 0 3,17 0 0,-53 0 0,18 0 1,18 0-1,-36 0-1,0 0 1,1 0-1,-1 0 0,0 0 1,0 0 0,-17 0 2,17 0-2,1 0-4,16 0 4,19-18 0,-18 18 0,35 0 0,-17 0 0,35 0 0,-54 0 0,72 0-2,-18 0 3,-36 0-2,36 0 2,-35 0-2,-1 0 1,1 0 0,35 0 0,-53 0-1,17 0 0,-17 0 1,0 0 0,-35 0 1,35 0-2,-18 0-1,0 0 2,18 0 1,18 0-2,-19 0 2,1 18 0,18-18-3,-18 0 3,17 0-4,54 0 4,-89 0-2,106 0 1,-53 0 0,18 0 0,18 0-1,-54 0 3,54 0-4,-71 0 1,70 0 1,-35 0 1,-17-18-2,-1 18 1,19 0-2,-36 0 2,-18 0 0,18 0 0,17 0 0,1 0 1,-36 0-2,71 0 2,-53 0-4,0 0 3,17 0 0,1 0 0,-36 0 1,18 0-2,35 0 2,-35 0-3,35 0 2,-70 0-1,17 0 1,1 0 0,-1 0 3,0 0-8,-17 0 6,17 0-1,18 0-1,-18 0 1,18 0 0,-17 0 1,-1-17-2,18 17-1,-36 0 2,1 0 0,0 0 1,-18-18 408</inkml:trace>
    </iact:actionData>
  </iact:action>
</iact:actions>
</file>

<file path=ppt/ink/inkAction15.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9:01:12.807"/>
    </inkml:context>
    <inkml:brush xml:id="br0">
      <inkml:brushProperty name="width" value="0.05292" units="cm"/>
      <inkml:brushProperty name="height" value="0.05292" units="cm"/>
      <inkml:brushProperty name="color" value="#FF0000"/>
    </inkml:brush>
  </inkml:definitions>
  <iact:action type="add" startTime="14136">
    <iact:property name="dataType"/>
    <iact:actionData xml:id="d0">
      <inkml:trace xmlns:inkml="http://www.w3.org/2003/InkML" xml:id="stk0" contextRef="#ctx0" brushRef="#br0">11448 282 0,'-18'0'116,"-70"0"-108,0 0 0,-212 0-2,106 0 2,-36 0 0,54 0 1,-194 0-1,123 18-2,88-18 4,-35 53-2,0-53-2,0 53 0,141-36 5,-53 19-4,18 17 1,0-18 0,-18 18-1,-18 35 0,-17-18 2,106-52-2,-106 70 1,70-52 2,-17 34-5,35-35 4,-35 36-4,35-36 3,0 36 0,-17-36 0,34 18 1,-17-18-1,53 1 37,-35-1-44,35 0-1,-17 0 0,17 1 0,0 17 0,0 17 8,0 1 0,17 35-2,18-18 3,-17-18-4,35 107 5,-18-89-4,18 18 4,0 0-2,0-36 0,18 54-3,-1-72 4,1 54 2,-1-35-6,-17 17 4,71 0-1,-36-35-2,53 71 1,-71-89 1,107 53-2,-36-35 3,35 35-1,-17-53 1,18 18-1,-36-17-3,53 17 3,35 0 0,-35-36-1,53 18 1,-124-17 1,142 0-2,-71 17 1,-71-17-1,72-18 1,-143 0-1,72 17 3,17-17-4,53 0 2,-70 0-1,17 0 3,35 0-4,-35 0 3,0 0-1,159-17 0,-176 17 1,70-18-3,-36 0 0,36 1 2,36-19 2,-1 19-3,0-36 1,-141 35 0,124-35 0,-106 36-2,17-1 3,-34-17-2,-36 17 2,-36-17 0,18 17-4,-35 1 3,0 17-2,0-36 2,0 1 0,18 17 2,-18-35-4,0 18 2,0 0 0,0 0 0,0-18 1,0 0-5,0-18 5,0 18-2,0 0 2,-35-70-2,0 17 0,35 18 0,-36 17 2,19-34-1,-36-1 0,0 0 0,0 0-1,-18 0 2,18 0-3,-70-35 4,52 35-4,1 36 2,-1-18 2,-17-1-4,70 72 2,-70-71-2,35 52 2,0-34 2,18 52-2,-18-35-2,0 18 1,18 17 4,0-17-6,-1 17 5,-34-35-3,52 36 1,-52-36 0,17 35 0,35 1 2,-35-36-5,18 53 0,0-36 5,-18 19-2,18-1 0,-18-17-2,17 17 1,-34-17 3,52 17-1,-35 18-6,18-35 6,0 17-1,-1 18 0,-17-35 2,36 35-2,-36-17-4,18-1 4,-18 18 3,17 0-4,-16-18-1,-1 18 2,17 0 2,-17 0-6,-17 0 6,-18 0-2,70 0 0,-53 0-2,1 0 1,17 0 4,-18 0-5,-34 0 1,34 0 2,0 0-2,19 0 1,-19 0 1,-17 0 0,35 0-2,18 0-3,-1 0 6,1 0-3,0 0 1,35 0-2</inkml:trace>
    </iact:actionData>
  </iact:action>
  <iact:action type="add" startTime="17690">
    <iact:property name="dataType"/>
    <iact:actionData xml:id="d1">
      <inkml:trace xmlns:inkml="http://www.w3.org/2003/InkML" xml:id="stk1" contextRef="#ctx0" brushRef="#br0">6244 11289 0,'0'0'107,"0"0"-85,0 0-6,35-18-5,36-17-6,-36 0 4,106-18-3,0-35 2,1 35-1,105-53 1,-89 53 1,125-71-2,-125 89 2,89-71-3,-106 71 2,53-36 1,-70 19-2,-18-1 2,-18 17-1,-71 19-1,19 17-2,-36-18 7</inkml:trace>
    </iact:actionData>
  </iact:action>
  <iact:action type="add" startTime="18716">
    <iact:property name="dataType"/>
    <iact:actionData xml:id="d2">
      <inkml:trace xmlns:inkml="http://www.w3.org/2003/InkML" xml:id="stk2" contextRef="#ctx0" brushRef="#br0">6297 10672 0,'18'0'131,"-18"35"-13,0 35-109,-18 1-2,0-18-3,-17 53 4,18-53 2,-36 35-4,0 0 5,35-53-4,0 1 0,1-1 0,17-18 0,-18-17 2,18 0 151,0 18-150,35 0-1,-17-18-2,17 17-1,36 1 4,-18 0-6,17-1 6,36 19-4,0-36 4,-35 17-2,34 18 2,-69 1-4,-1-19 2,-35-17-4</inkml:trace>
    </iact:actionData>
  </iact:action>
  <iact:action type="add" startTime="20561">
    <iact:property name="dataType"/>
    <iact:actionData xml:id="d3">
      <inkml:trace xmlns:inkml="http://www.w3.org/2003/InkML" xml:id="stk3" contextRef="#ctx0" brushRef="#br0">16034 970 0,'0'-18'133,"0"18"-118,-18-35-6,-17 18-4,17-19 3,-35 19 2,36-36-3,-19 53 0,-17-53 2,18 35-2,-18-17 2,-17 17-4,34-17 4,1 35 0,0-18-3,-18 1 2,35 17 1,-17 0 1,-18-18-5,0 18 3,18 0-2,0-18 2,17 18 0,-17 0 0,17 0 2,-17-17-6,17 17 4,-17 0 0,17 0 0,-17 0 0,-18 0 2,-35 0 2,53 0-4,-1 0 0,1 0 0,-18 0 0,35 0 0,-34 35 0,-1-17-2,17-18 2,-17 17 2,-17 1-3,17 0 0,18-18 1,-18 35 2,0-17-4,0-1 2,18-17-2,17 18 2,-35-1 2,35-17-4,-17 18 2,0 0 0,17-1 2,-17 1-6,35 0 4,-18-18 0,1 35 0,-1-35 0,-17 53 0,17-53 14,-88 123-12,71-87-4,0 34 11,35-70-10,-18 35 7,-17 89 2,17-89-4,18-17-8,0 17 4,0-17 4,0 17-10,0 0 8,0 18-4,0 0 2,0-18 0,0 89 7,0-71-8,18 17 2,17 1 2,-17-18-6,-1 0 4,-17 17-3,36-17 0,-1 0 2,-17 0 3,-1-18-5,19 1 3,-36-19-2,35 19 0,-18-19 1,19 18-2,-19-17 4,1 35 3,88 18 4,-36-36-8,-52-18-2,53 19 0,-19 17 1,-16-53 1,52 17-1,-35 1-2,17 17 4,36-17-6,0-1 4,-35 1 2,34 0-4,1-18 2,-70 0 1,17 0 0,-18 0 2,0 0-8,0 0 5,-17 0-2,0 0 2,-1 0 0,1 0 3,-18 0-6,18-36 1,17 36 2,-18-52 0,19 52 0,-1-53 2,0 17-4,1-17 1,34 1 0,-17-37 1,-18 54 2,18-35 0,-53 34-6,36-17 5,-1 0-2,-35 0 1,17 18-2,1 0 5,-18-18-6,18 0 3,-18 35 3,0-34-6,0-1 3,0 17-2,0 1 6,0-18-6,17 18 0,-17 0 2,0-1 0,0 1-2,0-18 2,0 53 2,0-35-4,0-53 12,0 52-10,0-17 3,0-35 0,0 53-3,18 17 0,-18 18-2,0-17 2,0-54 9,0 54-8,0-19 5,0 19 16,0 17 209</inkml:trace>
    </iact:actionData>
  </iact:action>
  <iact:action type="add" startTime="36484">
    <iact:property name="dataType"/>
    <iact:actionData xml:id="d4">
      <inkml:trace xmlns:inkml="http://www.w3.org/2003/InkML" xml:id="stk4" contextRef="#ctx0" brushRef="#br0">18397 5380 0,'212'-18'7,"282"-35"1,-35 36 2,405 17 9,-70-36-10,-636 36 3,-122 0 34</inkml:trace>
    </iact:actionData>
  </iact:action>
</iact:actions>
</file>

<file path=ppt/ink/inkAction16.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9:01:12.807"/>
    </inkml:context>
    <inkml:brush xml:id="br0">
      <inkml:brushProperty name="width" value="0.05292" units="cm"/>
      <inkml:brushProperty name="height" value="0.05292" units="cm"/>
      <inkml:brushProperty name="color" value="#FF0000"/>
    </inkml:brush>
  </inkml:definitions>
  <iact:action type="add" startTime="10467">
    <iact:property name="dataType"/>
    <iact:actionData xml:id="d0">
      <inkml:trace xmlns:inkml="http://www.w3.org/2003/InkML" xml:id="stk0" contextRef="#ctx0" brushRef="#br0">5891 16510 0,'0'0'102,"36"-18"-94,69 1 0,19 17-3,70 0 3,-18 0 0,-35 0 0,89 0 1,17-18-2,17 18 0,-34 0 1,-107 0-1,283 0 2,-142 0-2,-140 0 2,264 0-1,-124 0 0,-105 0-2,53 0 3,-53 0-2,-54 18 1,37-18 1,16 0-2,-52 0 2,88 0-5,-70 0 4,52 0 1,-35 0 0,-17 0-2,-54 0 4,71 0-5,-17 0-2,-18-18 5,17 18-1,1 0-1,-36 0 3,-18 0-3,1 0 1,17 0-2,-17 0 3,17 0-3,-18 0 4,-17 0-3,-17 0 0,16 0 2,-16 0-3,34 0 1,-17 0 2,71 0 0,-54 0 0,36 0-2,0 0 2,-18 0-5,36 0 5,-36 0-2,18 0 1,17 0 1,-35 0 0,18 0-3,18 0 4,-36 0-6,18 0 4,35 0-1,-18 0 3,-52 0-4,-1 0 4,1 0-4,17 0 1,-17 0 2,-36 0 2,0 0-8,0 0 7,-35 0-4,18 0 3,0 0-4,-1 0 4,-17 0-1,18 0 1,-18 0 14,18 0-9,-1 0-5,1 0-1,0 0 0,-18 0-2,17 0 2,1 0 4,-1-18-10,-17 18 6</inkml:trace>
    </iact:actionData>
  </iact:action>
  <iact:action type="add" startTime="22473">
    <iact:property name="dataType"/>
    <iact:actionData xml:id="d1">
      <inkml:trace xmlns:inkml="http://www.w3.org/2003/InkML" xml:id="stk1" contextRef="#ctx0" brushRef="#br0">10760 4568 0,'0'0'316,"0"0"53,0 0-221,35 0-140,71 0 0,-36 0-2,71 0 2,-17 0 0,35 0 0,-53 0 0,-36 0 0,1 0 0,-18 0 0,-36 0-2,1 0 2,-18 0 218,53 0-219,0 0 2,53 0-1,35 0 0,-18 0-2,36 0 0,-89 0 4,72 0-4,-19 0 5,18 0-6,-70 0 3,-18 0 0,-1 0 2,-16 0-4,-19 0 2,1 0 2,-18 0 110,35 0-110,36 0-2,-1 0-4,19 0 6,52 0-1,-35 0-4,-36 0 5,71 0-4,-17 0 2,-18 0 2,-1 0-4,1 0 0,0 0 2,-53 0 3,0 0-4,-18 0 1,-17 0 2,17 0-6,-17 0 4,-1 0-2,19 0 2,-19 0 0,-17 0 0,18 0 0,0 0 0,-1 0 0,1 0-2,-1 0 4,1 0-4,-18 0 2,35 0 0,-17 0-2,17 0 6,1 0-4,105 0 6,-71 0-6,-17 0 10,300 0-4,-318 0 6,212 0-10,-194 0-4,176 0 28,-52 0-20,52 0 78,477-17-86,-706 17 2,0 0 224</inkml:trace>
    </iact:actionData>
  </iact:action>
</iact:actions>
</file>

<file path=ppt/ink/inkAction17.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1-02-26T19:22:59.085"/>
    </inkml:context>
    <inkml:brush xml:id="br0">
      <inkml:brushProperty name="width" value="0.05292" units="cm"/>
      <inkml:brushProperty name="height" value="0.05292" units="cm"/>
      <inkml:brushProperty name="color" value="#FF0000"/>
    </inkml:brush>
  </inkml:definitions>
  <iact:action type="add" startTime="10602">
    <iact:property name="dataType"/>
    <iact:actionData xml:id="d0">
      <inkml:trace xmlns:inkml="http://www.w3.org/2003/InkML" xml:id="stk0" contextRef="#ctx0" brushRef="#br0">16228 14429 0,'0'-18'6,"-18"18"1,0-18 3,1 1-3,-1 17 1,1 0 1,-1-36-3,0 36 0,1 0 4,-19 0 0,1-17-4,0 17 3,-18-18-3,18 18 3,-18 0-4,0 0 2,0 0 2,-18-18 0,18 18-3,-35 0 4,18 0-3,-1-17-2,1 17 3,17-18 2,-18 18-3,-35-17 2,-17-1-1,35 18 2,-36-18-6,36 1 3,0 17 1,-18 0 2,53 0-3,-18 0 1,-52 0 0,35 0-2,0 0 0,-1 0 2,1 0 2,35 0-3,-35 17 2,35 1-3,-53-18 3,36 18-2,-1-18 1,-17 0-2,17 17 2,19 1 1,-37 17 0,54-17-1,0-1-4,-1 19 7,19-36-4,-18 35 0,17 0 4,0 1-7,1-19 6,-1 18-2,-17 1-2,35-1 0,-18 0 4,0-17-3,18 0 2,-17-1 1,-1 18-6,1 18 3,-1-17 2,0-1 0,18 0-3,0 0 4,0-35-4,0 36 2,0-36-3,0 17 3,0 19 0,0-19 3,0 1-4,18 17 1,0 1-2,17-1 1,-18 18 0,36-36 3,0 36-2,35 18-2,-35-36 2,36 0 0,-1 36-2,18-18 2,52 53 1,-52-36-1,18-17 1,17 0-2,-71-35 1,107 70 0,-124-88-1,123 53 0,-70-53 2,-36 17-3,54-17 4,-71 0-1,35 0-4,-35 0 1,17 0 3,36 0-1,-35 0 1,-1 0-3,19 0 2,-36 0 1,-18 0 0,18 0-3,0 0 2,52 0-1,-69 0 0,-19 0 4,19 0-3,-1-17-3,-17 17 1,17-18 3,-17 18-2,17-35 3,18 17-3,0 1 2,17-19-3,18 1 0,-52 17 4,-1 1-2,18-1-2,-18 1 4,0-19-4,18 19 4,0-19-4,-35 19 0,17-1 3,0 0 0,1-17-1,-19 17 2,19-17-4,-36 0-1,17 17 3,1-17 0,-18 0 1,18 17-1,-1-17-2,1-36 4,-18 36 0,17 0-8,-17-1 7,18-16-1,0-1 1,-18 35-1,0-17-2,0-1 2,0-17-1,0 36 0,0-1 1,0-17 0,0 17 0,0 1 2,0-19-3,0 36-1,-18-17 2,18-1 1,0 0-3,-18-17 4,1 18-2,-1-19-2,1 19 2,-1-1-2,0 0 2,1-17 2,-1 35-2,0-35 2,1 35-5,-19-35 2,19-1-1,-1 19 4,1 17-4,17-18 2,-18 18 2,18-18-2,-18 18 0,18-17-2</inkml:trace>
    </iact:actionData>
  </iact:action>
  <iact:action type="add" startTime="12780">
    <iact:property name="dataType"/>
    <iact:actionData xml:id="d1">
      <inkml:trace xmlns:inkml="http://www.w3.org/2003/InkML" xml:id="stk1" contextRef="#ctx0" brushRef="#br0">21943 14252 0,'0'0'169,"-53"-17"-162,-18 17 0,-35-18 1,-70 18 2,106 0-2,-142-35 0,0 35-2,106-18 2,-105 0 0,140 18 0,-52-17-1,52-1 2,18 18-2,18-18 0,17 1-1,-17 17 6,17 0-6,18 0 0,-35 0 2,17-18 0,-17 18 2,0 0-6,-36 0 5,1 0-1,17 0-1,-18 0 1,-17 0 2,35 0-4,-53-17 3,-52-1-2,105 18-1,-88 0 4,17-18-2,89 18-2,-53 0 2,-18 0-2,0 0 2,53-17 2,0 17-3,0 0 2,36 0-1,-36 0-2,0 0 5,-18 17-7,18-17 3,18 18 1,0-18 2,-18 18-4,0-18 2,0 0 0,0 0-2,-70 17 4,70 1-2,35-18-1,-35 0 1,0 0-1,36 17 2,-1-17-3,0 0 2,18 0-1,-17 18 9,-1 0-7,18-1 8,-18 1-11,18 0 2,-17-1 0,-19 1-1,19 17 0,-1-17 2,1 17 0,-19-17-5,19 17 5,-1-35-2,-17 35 1,17-17 3,-17 0-6,17 17 4,-17 0-4,17 0 6,1-35-6,-1 18 4,0 0-2,18-1 3,-35 1-4,35 17 4,-35-17-4,35 0 4,-18-1-6,0 1 7,1 17-3,17-17-3,0-1 5,-18 1-4,1 17 2,-1 1 0,18-19 2,-18 18-3,18-17-2,0 0 3,0-1 0,0 19-2,0-19 2,0 1 2,0 0-4,0-1 6,0 1-7,0 17 2,18 0-1,-18-17 4,35 53 0,-17-71-6,17 35 4,-17 35 2,35-34-2,-36-1-2,54 36 0,-36-54 2,0 54 0,54-18 2,-36-36-4,-1 36 4,1-35-6,18 17 4,-18-17 0,0 17 0,0-35 2,17 18-2,-17-1 0,18 1-4,17 0 6,-18-18-3,1 17 1,0-17-1,34 18 3,-16 0-4,-19-18 0,1 0 2,17 0 2,53 17-2,-70-17-2,-36 0 2,53 18 2,35-1-4,-52-17 1,-71 0 0,53 18 1,0-18 2,17 18-2,-17-18 0,18 0-2,-18 0 2,0 0-2,0 0 4,-18 0-2,35 0 0,-34 0 1,34 0-4,36 0 2,-53 0 0,18 0 2,34 0-2,-34 0 1,0 0 0,-19-18 2,-16 18-6,52-18 4,-35 1 1,-18 17-1,18-18-1,0 1 2,0-1-2,0 18 1,0-18-2,0 1 3,-18-1-2,0 18 1,18-18 0,18-17 0,-54 17 0,36 18-1,-17-17 0,16-1 2,-34 1-1,17-1 0,1-17 0,17 17-3,-18-17 3,18 17 1,-36 0-2,19 1 1,17-19 1,-1-16-2,-16 34 3,17-17-4,0-18 4,-18 17-5,-17 19 2,17-1 1,-35-17 0,17 35 4,1-35-6,-18 17 0,18-17 0,-1-18 2,1 18 0,0 17 1,17-53-2,-35 36-1,18 0 2,-1-1 2,1-16-2,-18 16 0,0 19 1,0-1-4,0-17 5,0 17-6,0 0 6,0 1-4,0-1 4,0-17-2,0 35-2,0-18 5,-18-35-8,18 18 7,-17 0-4,-1 0 4,0 17-4,1 0 2,-1 1 0,18-1 0,0 18-2,0-18 2,-18 18 2,18 0 4,-17 0 0,17-17-4,-18 17-4,18 0 2,0 0 0,0-18 0,-18 18 0,18-18 7,-17 18 0,17 0-7,-18 0 0,1-17 0,17 17 7,0 0 0,-18 0-7,18 0 9,-18-18-6,18 18-1,-17 0 6,-1 0 8,18 0 23,0-18-34</inkml:trace>
    </iact:actionData>
  </iact:action>
  <iact:action type="add" startTime="17181">
    <iact:property name="dataType"/>
    <iact:actionData xml:id="d2">
      <inkml:trace xmlns:inkml="http://www.w3.org/2003/InkML" xml:id="stk2" contextRef="#ctx0" brushRef="#br0">10530 14887 0,'0'0'38,"0"0"79,0 0-110,36 0 1,34 0 2,54 0-4,70 0 2,-71 0 0,89 0-2,0 0 3,-54 0-2,1 0 1,-88 0 1,-18 0-1,-36 0-2,-17 0 110,0 0-109,18 0 23,-1 0-22,-17 0 8,18 0 8,-18 0 6,18 0-20,-1 0-4,1 0 4,35 0-2,-35 0-4,17 0 4,-18 0 0,1 0 2,0 0-3,-18 0 0,17 0 1,1 0-1,0 0 0,-18 0 1</inkml:trace>
    </iact:actionData>
  </iact:action>
  <iact:action type="add" startTime="18609">
    <iact:property name="dataType"/>
    <iact:actionData xml:id="d3">
      <inkml:trace xmlns:inkml="http://www.w3.org/2003/InkML" xml:id="stk3" contextRef="#ctx0" brushRef="#br0">16951 15557 0,'0'0'118,"0"0"-96,0 0 78</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8588C6-4D4A-46FE-BD30-1BF1D6945B7D}" type="datetimeFigureOut">
              <a:rPr lang="en-US" smtClean="0"/>
              <a:t>26-Feb-21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75A419-C291-4C86-95AF-C622D2C34843}" type="slidenum">
              <a:rPr lang="en-US" smtClean="0"/>
              <a:t>‹#›</a:t>
            </a:fld>
            <a:endParaRPr lang="en-US"/>
          </a:p>
        </p:txBody>
      </p:sp>
    </p:spTree>
    <p:extLst>
      <p:ext uri="{BB962C8B-B14F-4D97-AF65-F5344CB8AC3E}">
        <p14:creationId xmlns:p14="http://schemas.microsoft.com/office/powerpoint/2010/main" val="1161893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aunchgood.com/campaign/covid19_emergency_relief_fund_for_vulnerable_communities_in_malaysia#!/"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www.simplygiving.com/appeal/tlfp-covid19" TargetMode="External"/><Relationship Id="rId4" Type="http://schemas.openxmlformats.org/officeDocument/2006/relationships/hyperlink" Target="https://www.facebook.com/KSKPage/posts/2766058773443646"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acebook.com/groups/653716671867349/about/"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www.globalsadaqah.com/campaign/covid19-malaysia/" TargetMode="External"/><Relationship Id="rId4" Type="http://schemas.openxmlformats.org/officeDocument/2006/relationships/hyperlink" Target="https://www.facebook.com/pitstopcafekl/posts/2935123453176690"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acebook.com/ngo.rumahkita/posts/2961084437246902"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acebook.com/refugefortherefugees/posts/2450876965013055"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ngohub.asia/campaigns/COVIDfund"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implygiving.com/appeal/coronavirus-malaysia"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75A419-C291-4C86-95AF-C622D2C34843}" type="slidenum">
              <a:rPr lang="en-US" smtClean="0"/>
              <a:t>4</a:t>
            </a:fld>
            <a:endParaRPr lang="en-US"/>
          </a:p>
        </p:txBody>
      </p:sp>
    </p:spTree>
    <p:extLst>
      <p:ext uri="{BB962C8B-B14F-4D97-AF65-F5344CB8AC3E}">
        <p14:creationId xmlns:p14="http://schemas.microsoft.com/office/powerpoint/2010/main" val="2605665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75A419-C291-4C86-95AF-C622D2C34843}" type="slidenum">
              <a:rPr lang="en-US" smtClean="0"/>
              <a:t>6</a:t>
            </a:fld>
            <a:endParaRPr lang="en-US"/>
          </a:p>
        </p:txBody>
      </p:sp>
    </p:spTree>
    <p:extLst>
      <p:ext uri="{BB962C8B-B14F-4D97-AF65-F5344CB8AC3E}">
        <p14:creationId xmlns:p14="http://schemas.microsoft.com/office/powerpoint/2010/main" val="784381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200" b="0" i="0" u="sng" strike="noStrike" kern="1200" dirty="0">
                <a:solidFill>
                  <a:schemeClr val="tx1"/>
                </a:solidFill>
                <a:effectLst/>
                <a:latin typeface="+mn-lt"/>
                <a:ea typeface="+mn-ea"/>
                <a:cs typeface="+mn-cs"/>
                <a:hlinkClick r:id="rId3"/>
              </a:rPr>
              <a:t>Mercy Malaysia has set up a fund on </a:t>
            </a:r>
            <a:r>
              <a:rPr lang="en-US" sz="1200" b="0" i="0" u="sng" strike="noStrike" kern="1200" dirty="0" err="1">
                <a:solidFill>
                  <a:schemeClr val="tx1"/>
                </a:solidFill>
                <a:effectLst/>
                <a:latin typeface="+mn-lt"/>
                <a:ea typeface="+mn-ea"/>
                <a:cs typeface="+mn-cs"/>
                <a:hlinkClick r:id="rId3"/>
              </a:rPr>
              <a:t>LaunchGood</a:t>
            </a:r>
            <a:r>
              <a:rPr lang="en-US" sz="1200" b="0" i="0" kern="1200" dirty="0">
                <a:solidFill>
                  <a:schemeClr val="tx1"/>
                </a:solidFill>
                <a:effectLst/>
                <a:latin typeface="+mn-lt"/>
                <a:ea typeface="+mn-ea"/>
                <a:cs typeface="+mn-cs"/>
              </a:rPr>
              <a:t>. Since there are multi-stakeholders requesting for support and assistance, the funds will be used to assist the following beneficiaries:</a:t>
            </a:r>
          </a:p>
          <a:p>
            <a:pPr latinLnBrk="0"/>
            <a:r>
              <a:rPr lang="en-US" sz="1200" b="0" i="0" kern="1200" dirty="0">
                <a:solidFill>
                  <a:schemeClr val="tx1"/>
                </a:solidFill>
                <a:effectLst/>
                <a:latin typeface="+mn-lt"/>
                <a:ea typeface="+mn-ea"/>
                <a:cs typeface="+mn-cs"/>
              </a:rPr>
              <a:t>​vulnerable communities who are affected by COVID-19 i.e. the refugees, elderly citizens, low-income families, immobile and underprivileged communities.</a:t>
            </a:r>
          </a:p>
          <a:p>
            <a:pPr latinLnBrk="0"/>
            <a:r>
              <a:rPr lang="en-US" sz="1200" b="0" i="0" kern="1200" dirty="0">
                <a:solidFill>
                  <a:schemeClr val="tx1"/>
                </a:solidFill>
                <a:effectLst/>
                <a:latin typeface="+mn-lt"/>
                <a:ea typeface="+mn-ea"/>
                <a:cs typeface="+mn-cs"/>
              </a:rPr>
              <a:t>Malaysian healthcare system i.e. the hospitals, </a:t>
            </a:r>
            <a:r>
              <a:rPr lang="en-US" sz="1200" b="0" i="0" kern="1200" dirty="0" err="1">
                <a:solidFill>
                  <a:schemeClr val="tx1"/>
                </a:solidFill>
                <a:effectLst/>
                <a:latin typeface="+mn-lt"/>
                <a:ea typeface="+mn-ea"/>
                <a:cs typeface="+mn-cs"/>
              </a:rPr>
              <a:t>Klinik</a:t>
            </a:r>
            <a:r>
              <a:rPr lang="en-US" sz="1200" b="0" i="0" kern="1200" dirty="0">
                <a:solidFill>
                  <a:schemeClr val="tx1"/>
                </a:solidFill>
                <a:effectLst/>
                <a:latin typeface="+mn-lt"/>
                <a:ea typeface="+mn-ea"/>
                <a:cs typeface="+mn-cs"/>
              </a:rPr>
              <a:t> Kesihatan and the frontline staffs who are working 24 hours 7 days a week.</a:t>
            </a:r>
          </a:p>
          <a:p>
            <a:endParaRPr lang="en-US" dirty="0"/>
          </a:p>
          <a:p>
            <a:r>
              <a:rPr lang="en-US" sz="1200" b="0" i="0" kern="1200" dirty="0">
                <a:solidFill>
                  <a:schemeClr val="tx1"/>
                </a:solidFill>
                <a:effectLst/>
                <a:latin typeface="+mn-lt"/>
                <a:ea typeface="+mn-ea"/>
                <a:cs typeface="+mn-cs"/>
              </a:rPr>
              <a:t>A crowdfunding campaign </a:t>
            </a:r>
            <a:r>
              <a:rPr lang="en-US" sz="1200" b="0" i="0" kern="1200" dirty="0" err="1">
                <a:solidFill>
                  <a:schemeClr val="tx1"/>
                </a:solidFill>
                <a:effectLst/>
                <a:latin typeface="+mn-lt"/>
                <a:ea typeface="+mn-ea"/>
                <a:cs typeface="+mn-cs"/>
              </a:rPr>
              <a:t>organised</a:t>
            </a:r>
            <a:r>
              <a:rPr lang="en-US" sz="1200" b="0" i="0" kern="1200" dirty="0">
                <a:solidFill>
                  <a:schemeClr val="tx1"/>
                </a:solidFill>
                <a:effectLst/>
                <a:latin typeface="+mn-lt"/>
                <a:ea typeface="+mn-ea"/>
                <a:cs typeface="+mn-cs"/>
              </a:rPr>
              <a:t> by </a:t>
            </a:r>
            <a:r>
              <a:rPr lang="en-US" sz="1200" b="0" i="0" kern="1200" dirty="0" err="1">
                <a:solidFill>
                  <a:schemeClr val="tx1"/>
                </a:solidFill>
                <a:effectLst/>
                <a:latin typeface="+mn-lt"/>
                <a:ea typeface="+mn-ea"/>
                <a:cs typeface="+mn-cs"/>
              </a:rPr>
              <a:t>Priyaa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Simmi</a:t>
            </a:r>
            <a:r>
              <a:rPr lang="en-US" sz="1200" b="0" i="0" kern="1200" dirty="0">
                <a:solidFill>
                  <a:schemeClr val="tx1"/>
                </a:solidFill>
                <a:effectLst/>
                <a:latin typeface="+mn-lt"/>
                <a:ea typeface="+mn-ea"/>
                <a:cs typeface="+mn-cs"/>
              </a:rPr>
              <a:t>, the #</a:t>
            </a:r>
            <a:r>
              <a:rPr lang="en-US" sz="1200" b="0" i="0" kern="1200" dirty="0" err="1">
                <a:solidFill>
                  <a:schemeClr val="tx1"/>
                </a:solidFill>
                <a:effectLst/>
                <a:latin typeface="+mn-lt"/>
                <a:ea typeface="+mn-ea"/>
                <a:cs typeface="+mn-cs"/>
              </a:rPr>
              <a:t>KitaBantuKita</a:t>
            </a:r>
            <a:r>
              <a:rPr lang="en-US" sz="1200" b="0" i="0" kern="1200" dirty="0">
                <a:solidFill>
                  <a:schemeClr val="tx1"/>
                </a:solidFill>
                <a:effectLst/>
                <a:latin typeface="+mn-lt"/>
                <a:ea typeface="+mn-ea"/>
                <a:cs typeface="+mn-cs"/>
              </a:rPr>
              <a:t> initiative is targeting 500 families in need to cover RM100 of household expenses for each family. Listed on </a:t>
            </a:r>
            <a:r>
              <a:rPr lang="en-US" sz="1200" b="0" i="0" kern="1200" dirty="0" err="1">
                <a:solidFill>
                  <a:schemeClr val="tx1"/>
                </a:solidFill>
                <a:effectLst/>
                <a:latin typeface="+mn-lt"/>
                <a:ea typeface="+mn-ea"/>
                <a:cs typeface="+mn-cs"/>
              </a:rPr>
              <a:t>KitaFund</a:t>
            </a:r>
            <a:r>
              <a:rPr lang="en-US" sz="1200" b="0" i="0" kern="1200" dirty="0">
                <a:solidFill>
                  <a:schemeClr val="tx1"/>
                </a:solidFill>
                <a:effectLst/>
                <a:latin typeface="+mn-lt"/>
                <a:ea typeface="+mn-ea"/>
                <a:cs typeface="+mn-cs"/>
              </a:rPr>
              <a:t> is 4 NGOs who are in partnership with the campaign to help drive this effort.</a:t>
            </a:r>
          </a:p>
          <a:p>
            <a:endParaRPr lang="en-US" sz="1200" b="0" i="0" kern="1200" dirty="0">
              <a:solidFill>
                <a:schemeClr val="tx1"/>
              </a:solidFill>
              <a:effectLst/>
              <a:latin typeface="+mn-lt"/>
              <a:ea typeface="+mn-ea"/>
              <a:cs typeface="+mn-cs"/>
            </a:endParaRPr>
          </a:p>
          <a:p>
            <a:pPr latinLnBrk="0"/>
            <a:r>
              <a:rPr lang="en-US" sz="1200" b="0" i="0" kern="1200" dirty="0">
                <a:solidFill>
                  <a:schemeClr val="tx1"/>
                </a:solidFill>
                <a:effectLst/>
                <a:latin typeface="+mn-lt"/>
                <a:ea typeface="+mn-ea"/>
                <a:cs typeface="+mn-cs"/>
              </a:rPr>
              <a:t>The </a:t>
            </a:r>
            <a:r>
              <a:rPr lang="en-US" sz="1200" b="0" i="0" u="sng" strike="noStrike" kern="1200" dirty="0" err="1">
                <a:solidFill>
                  <a:schemeClr val="tx1"/>
                </a:solidFill>
                <a:effectLst/>
                <a:latin typeface="+mn-lt"/>
                <a:ea typeface="+mn-ea"/>
                <a:cs typeface="+mn-cs"/>
                <a:hlinkClick r:id="rId4"/>
              </a:rPr>
              <a:t>Kechara</a:t>
            </a:r>
            <a:r>
              <a:rPr lang="en-US" sz="1200" b="0" i="0" u="sng" strike="noStrike" kern="1200" dirty="0">
                <a:solidFill>
                  <a:schemeClr val="tx1"/>
                </a:solidFill>
                <a:effectLst/>
                <a:latin typeface="+mn-lt"/>
                <a:ea typeface="+mn-ea"/>
                <a:cs typeface="+mn-cs"/>
                <a:hlinkClick r:id="rId4"/>
              </a:rPr>
              <a:t> Soup Kitchen</a:t>
            </a:r>
            <a:r>
              <a:rPr lang="en-US" sz="1200" b="0" i="0" kern="1200" dirty="0">
                <a:solidFill>
                  <a:schemeClr val="tx1"/>
                </a:solidFill>
                <a:effectLst/>
                <a:latin typeface="+mn-lt"/>
                <a:ea typeface="+mn-ea"/>
                <a:cs typeface="+mn-cs"/>
              </a:rPr>
              <a:t> will be operating as usual to ensure that the most vulnerable still have access to food and basic necessities. During the MCO period, they will be delivering Emergency Food Boxes to at-risk families and the homeless.</a:t>
            </a:r>
          </a:p>
          <a:p>
            <a:pPr latinLnBrk="0"/>
            <a:r>
              <a:rPr lang="en-US" sz="1200" b="0" i="0" kern="1200" dirty="0">
                <a:solidFill>
                  <a:schemeClr val="tx1"/>
                </a:solidFill>
                <a:effectLst/>
                <a:latin typeface="+mn-lt"/>
                <a:ea typeface="+mn-ea"/>
                <a:cs typeface="+mn-cs"/>
              </a:rPr>
              <a:t>You can help by:</a:t>
            </a:r>
          </a:p>
          <a:p>
            <a:pPr latinLnBrk="0"/>
            <a:r>
              <a:rPr lang="en-US" sz="1200" b="0" i="0" kern="1200" dirty="0">
                <a:solidFill>
                  <a:schemeClr val="tx1"/>
                </a:solidFill>
                <a:effectLst/>
                <a:latin typeface="+mn-lt"/>
                <a:ea typeface="+mn-ea"/>
                <a:cs typeface="+mn-cs"/>
              </a:rPr>
              <a:t>(a) making a donation</a:t>
            </a:r>
          </a:p>
          <a:p>
            <a:pPr latinLnBrk="0"/>
            <a:r>
              <a:rPr lang="en-US" sz="1200" b="0" i="0" kern="1200" dirty="0">
                <a:solidFill>
                  <a:schemeClr val="tx1"/>
                </a:solidFill>
                <a:effectLst/>
                <a:latin typeface="+mn-lt"/>
                <a:ea typeface="+mn-ea"/>
                <a:cs typeface="+mn-cs"/>
              </a:rPr>
              <a:t>(b) contributing to food items</a:t>
            </a:r>
          </a:p>
          <a:p>
            <a:pPr latinLnBrk="0"/>
            <a:r>
              <a:rPr lang="en-US" sz="1200" b="0" i="0" kern="1200" dirty="0">
                <a:solidFill>
                  <a:schemeClr val="tx1"/>
                </a:solidFill>
                <a:effectLst/>
                <a:latin typeface="+mn-lt"/>
                <a:ea typeface="+mn-ea"/>
                <a:cs typeface="+mn-cs"/>
              </a:rPr>
              <a:t>(c) teaming up for corporate sponsorship</a:t>
            </a:r>
          </a:p>
          <a:p>
            <a:endParaRPr lang="en-US" dirty="0"/>
          </a:p>
          <a:p>
            <a:endParaRPr lang="en-US" dirty="0"/>
          </a:p>
          <a:p>
            <a:r>
              <a:rPr lang="en-US" sz="1200" b="0" i="0" kern="1200" dirty="0">
                <a:solidFill>
                  <a:schemeClr val="tx1"/>
                </a:solidFill>
                <a:effectLst/>
                <a:latin typeface="+mn-lt"/>
                <a:ea typeface="+mn-ea"/>
                <a:cs typeface="+mn-cs"/>
              </a:rPr>
              <a:t>The Lost Food Project (TLFP) is doing a food drive to drop off essential food items for several charities, foundations, and beneficiaries. Malaysians can help by (a) donating and dropping off food items or (b) make a monetary donation. More information can be found on the </a:t>
            </a:r>
            <a:r>
              <a:rPr lang="en-US" sz="1200" b="0" i="0" u="sng" strike="noStrike" kern="1200" dirty="0" err="1">
                <a:solidFill>
                  <a:schemeClr val="tx1"/>
                </a:solidFill>
                <a:effectLst/>
                <a:latin typeface="+mn-lt"/>
                <a:ea typeface="+mn-ea"/>
                <a:cs typeface="+mn-cs"/>
                <a:hlinkClick r:id="rId5"/>
              </a:rPr>
              <a:t>SimplyGiving</a:t>
            </a:r>
            <a:r>
              <a:rPr lang="en-US" sz="1200" b="0" i="0" u="sng" strike="noStrike" kern="1200" dirty="0">
                <a:solidFill>
                  <a:schemeClr val="tx1"/>
                </a:solidFill>
                <a:effectLst/>
                <a:latin typeface="+mn-lt"/>
                <a:ea typeface="+mn-ea"/>
                <a:cs typeface="+mn-cs"/>
                <a:hlinkClick r:id="rId5"/>
              </a:rPr>
              <a:t> campaign page for TLFP</a:t>
            </a:r>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1775A419-C291-4C86-95AF-C622D2C34843}" type="slidenum">
              <a:rPr lang="en-US" smtClean="0"/>
              <a:t>19</a:t>
            </a:fld>
            <a:endParaRPr lang="en-US"/>
          </a:p>
        </p:txBody>
      </p:sp>
    </p:spTree>
    <p:extLst>
      <p:ext uri="{BB962C8B-B14F-4D97-AF65-F5344CB8AC3E}">
        <p14:creationId xmlns:p14="http://schemas.microsoft.com/office/powerpoint/2010/main" val="1089742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community effort during the Covid-19 crisis, Malaysians can offer their help by checking in and making sure the elderly group in their </a:t>
            </a:r>
            <a:r>
              <a:rPr lang="en-US" sz="1200" b="0" i="0" kern="1200" dirty="0" err="1">
                <a:solidFill>
                  <a:schemeClr val="tx1"/>
                </a:solidFill>
                <a:effectLst/>
                <a:latin typeface="+mn-lt"/>
                <a:ea typeface="+mn-ea"/>
                <a:cs typeface="+mn-cs"/>
              </a:rPr>
              <a:t>neighbourhood</a:t>
            </a:r>
            <a:r>
              <a:rPr lang="en-US" sz="1200" b="0" i="0" kern="1200" dirty="0">
                <a:solidFill>
                  <a:schemeClr val="tx1"/>
                </a:solidFill>
                <a:effectLst/>
                <a:latin typeface="+mn-lt"/>
                <a:ea typeface="+mn-ea"/>
                <a:cs typeface="+mn-cs"/>
              </a:rPr>
              <a:t> are safe and not neglected. Connect with your local community - find out how you can contribute by joining the </a:t>
            </a:r>
            <a:r>
              <a:rPr lang="en-US" sz="1200" b="0" i="0" u="sng" strike="noStrike" kern="1200" dirty="0" err="1">
                <a:solidFill>
                  <a:schemeClr val="tx1"/>
                </a:solidFill>
                <a:effectLst/>
                <a:latin typeface="+mn-lt"/>
                <a:ea typeface="+mn-ea"/>
                <a:cs typeface="+mn-cs"/>
                <a:hlinkClick r:id="rId3"/>
              </a:rPr>
              <a:t>Caremongering</a:t>
            </a:r>
            <a:r>
              <a:rPr lang="en-US" sz="1200" b="0" i="0" u="sng" strike="noStrike" kern="1200" dirty="0">
                <a:solidFill>
                  <a:schemeClr val="tx1"/>
                </a:solidFill>
                <a:effectLst/>
                <a:latin typeface="+mn-lt"/>
                <a:ea typeface="+mn-ea"/>
                <a:cs typeface="+mn-cs"/>
                <a:hlinkClick r:id="rId3"/>
              </a:rPr>
              <a:t> Malaysia Facebook group</a:t>
            </a:r>
            <a:r>
              <a:rPr lang="en-US" sz="1200" b="0" i="0" kern="1200" dirty="0">
                <a:solidFill>
                  <a:schemeClr val="tx1"/>
                </a:solidFill>
                <a:effectLst/>
                <a:latin typeface="+mn-lt"/>
                <a:ea typeface="+mn-ea"/>
                <a:cs typeface="+mn-cs"/>
              </a:rPr>
              <a:t>.</a:t>
            </a:r>
            <a:endParaRPr lang="en-US" dirty="0"/>
          </a:p>
          <a:p>
            <a:endParaRPr lang="en-US" dirty="0"/>
          </a:p>
          <a:p>
            <a:r>
              <a:rPr lang="en-US" sz="1200" b="0" i="0" u="none" strike="noStrike" kern="1200" dirty="0">
                <a:solidFill>
                  <a:schemeClr val="tx1"/>
                </a:solidFill>
                <a:effectLst/>
                <a:latin typeface="+mn-lt"/>
                <a:ea typeface="+mn-ea"/>
                <a:cs typeface="+mn-cs"/>
                <a:hlinkClick r:id="rId4"/>
              </a:rPr>
              <a:t>Pit Stop Community Cafe</a:t>
            </a:r>
            <a:r>
              <a:rPr lang="en-US" sz="1200" b="0" i="0" kern="1200" dirty="0">
                <a:solidFill>
                  <a:schemeClr val="tx1"/>
                </a:solidFill>
                <a:effectLst/>
                <a:latin typeface="+mn-lt"/>
                <a:ea typeface="+mn-ea"/>
                <a:cs typeface="+mn-cs"/>
              </a:rPr>
              <a:t> is accepting support in terms of donations of food items, non-food supplies (</a:t>
            </a:r>
            <a:r>
              <a:rPr lang="en-US" sz="1200" b="0" i="0" kern="1200" dirty="0" err="1">
                <a:solidFill>
                  <a:schemeClr val="tx1"/>
                </a:solidFill>
                <a:effectLst/>
                <a:latin typeface="+mn-lt"/>
                <a:ea typeface="+mn-ea"/>
                <a:cs typeface="+mn-cs"/>
              </a:rPr>
              <a:t>sanitisers</a:t>
            </a:r>
            <a:r>
              <a:rPr lang="en-US" sz="1200" b="0" i="0" kern="1200" dirty="0">
                <a:solidFill>
                  <a:schemeClr val="tx1"/>
                </a:solidFill>
                <a:effectLst/>
                <a:latin typeface="+mn-lt"/>
                <a:ea typeface="+mn-ea"/>
                <a:cs typeface="+mn-cs"/>
              </a:rPr>
              <a:t>, face masks, handwashing liquids, </a:t>
            </a:r>
            <a:r>
              <a:rPr lang="en-US" sz="1200" b="0" i="0" kern="1200" dirty="0" err="1">
                <a:solidFill>
                  <a:schemeClr val="tx1"/>
                </a:solidFill>
                <a:effectLst/>
                <a:latin typeface="+mn-lt"/>
                <a:ea typeface="+mn-ea"/>
                <a:cs typeface="+mn-cs"/>
              </a:rPr>
              <a:t>etc</a:t>
            </a:r>
            <a:r>
              <a:rPr lang="en-US" sz="1200" b="0" i="0" kern="1200" dirty="0">
                <a:solidFill>
                  <a:schemeClr val="tx1"/>
                </a:solidFill>
                <a:effectLst/>
                <a:latin typeface="+mn-lt"/>
                <a:ea typeface="+mn-ea"/>
                <a:cs typeface="+mn-cs"/>
              </a:rPr>
              <a:t>), and funds to help out to the needy. They are a community cafe in Kuala Lumpur who has been working to find solutions to urban hunger and poverty by marshalling volunteers and repurposing food.</a:t>
            </a:r>
            <a:endParaRPr lang="en-US" dirty="0"/>
          </a:p>
          <a:p>
            <a:endParaRPr lang="en-US" dirty="0"/>
          </a:p>
          <a:p>
            <a:endParaRPr lang="en-US" dirty="0"/>
          </a:p>
          <a:p>
            <a:r>
              <a:rPr lang="en-US" sz="1200" b="0" i="0" kern="1200" dirty="0" err="1">
                <a:solidFill>
                  <a:schemeClr val="tx1"/>
                </a:solidFill>
                <a:effectLst/>
                <a:latin typeface="+mn-lt"/>
                <a:ea typeface="+mn-ea"/>
                <a:cs typeface="+mn-cs"/>
              </a:rPr>
              <a:t>GlobalSadaqah’s</a:t>
            </a:r>
            <a:r>
              <a:rPr lang="en-US" sz="1200" b="0" i="0" kern="1200" dirty="0">
                <a:solidFill>
                  <a:schemeClr val="tx1"/>
                </a:solidFill>
                <a:effectLst/>
                <a:latin typeface="+mn-lt"/>
                <a:ea typeface="+mn-ea"/>
                <a:cs typeface="+mn-cs"/>
              </a:rPr>
              <a:t> Charity Partner, </a:t>
            </a:r>
            <a:r>
              <a:rPr lang="en-US" sz="1200" b="0" i="0" u="sng" strike="noStrike" kern="1200" dirty="0">
                <a:solidFill>
                  <a:schemeClr val="tx1"/>
                </a:solidFill>
                <a:effectLst/>
                <a:latin typeface="+mn-lt"/>
                <a:ea typeface="+mn-ea"/>
                <a:cs typeface="+mn-cs"/>
                <a:hlinkClick r:id="rId5"/>
              </a:rPr>
              <a:t>Charity Right Malaysia</a:t>
            </a:r>
            <a:r>
              <a:rPr lang="en-US" sz="1200" b="0" i="0" kern="1200" dirty="0">
                <a:solidFill>
                  <a:schemeClr val="tx1"/>
                </a:solidFill>
                <a:effectLst/>
                <a:latin typeface="+mn-lt"/>
                <a:ea typeface="+mn-ea"/>
                <a:cs typeface="+mn-cs"/>
              </a:rPr>
              <a:t>, along with other community humanitarian partners, will be supporting affected families including healthcare workers by providing food boxes that contain essential food supplies. Each food box can feed up to 4 family members.</a:t>
            </a:r>
            <a:endParaRPr lang="en-US" dirty="0"/>
          </a:p>
        </p:txBody>
      </p:sp>
      <p:sp>
        <p:nvSpPr>
          <p:cNvPr id="4" name="Slide Number Placeholder 3"/>
          <p:cNvSpPr>
            <a:spLocks noGrp="1"/>
          </p:cNvSpPr>
          <p:nvPr>
            <p:ph type="sldNum" sz="quarter" idx="5"/>
          </p:nvPr>
        </p:nvSpPr>
        <p:spPr/>
        <p:txBody>
          <a:bodyPr/>
          <a:lstStyle/>
          <a:p>
            <a:fld id="{1775A419-C291-4C86-95AF-C622D2C34843}" type="slidenum">
              <a:rPr lang="en-US" smtClean="0"/>
              <a:t>20</a:t>
            </a:fld>
            <a:endParaRPr lang="en-US"/>
          </a:p>
        </p:txBody>
      </p:sp>
    </p:spTree>
    <p:extLst>
      <p:ext uri="{BB962C8B-B14F-4D97-AF65-F5344CB8AC3E}">
        <p14:creationId xmlns:p14="http://schemas.microsoft.com/office/powerpoint/2010/main" val="1255448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United Nation Sustainable Development Goals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u="sng" strike="noStrike" kern="1200" dirty="0" err="1">
                <a:solidFill>
                  <a:schemeClr val="tx1"/>
                </a:solidFill>
                <a:effectLst/>
                <a:latin typeface="+mn-lt"/>
                <a:ea typeface="+mn-ea"/>
                <a:cs typeface="+mn-cs"/>
                <a:hlinkClick r:id="rId3"/>
              </a:rPr>
              <a:t>Rumah</a:t>
            </a:r>
            <a:r>
              <a:rPr lang="en-US" sz="1200" b="0" i="0" u="sng" strike="noStrike" kern="1200" dirty="0">
                <a:solidFill>
                  <a:schemeClr val="tx1"/>
                </a:solidFill>
                <a:effectLst/>
                <a:latin typeface="+mn-lt"/>
                <a:ea typeface="+mn-ea"/>
                <a:cs typeface="+mn-cs"/>
                <a:hlinkClick r:id="rId3"/>
              </a:rPr>
              <a:t> Kita</a:t>
            </a:r>
            <a:r>
              <a:rPr lang="en-US" sz="1200" b="0" i="0" kern="1200" dirty="0">
                <a:solidFill>
                  <a:schemeClr val="tx1"/>
                </a:solidFill>
                <a:effectLst/>
                <a:latin typeface="+mn-lt"/>
                <a:ea typeface="+mn-ea"/>
                <a:cs typeface="+mn-cs"/>
              </a:rPr>
              <a:t> is a temporary transit home which houses single expectant mothers, providing them with shelter, medical aid and nutrition from third trimester until post-confinement. They are seeking help to replenish selected food items and basic </a:t>
            </a:r>
            <a:r>
              <a:rPr lang="en-US" sz="1200" b="0" i="0" kern="1200" dirty="0" err="1">
                <a:solidFill>
                  <a:schemeClr val="tx1"/>
                </a:solidFill>
                <a:effectLst/>
                <a:latin typeface="+mn-lt"/>
                <a:ea typeface="+mn-ea"/>
                <a:cs typeface="+mn-cs"/>
              </a:rPr>
              <a:t>neccessities</a:t>
            </a:r>
            <a:r>
              <a:rPr lang="en-US" sz="1200" b="0" i="0" kern="1200" dirty="0">
                <a:solidFill>
                  <a:schemeClr val="tx1"/>
                </a:solidFill>
                <a:effectLst/>
                <a:latin typeface="+mn-lt"/>
                <a:ea typeface="+mn-ea"/>
                <a:cs typeface="+mn-cs"/>
              </a:rPr>
              <a:t> for the 20+ single mums and some older babies.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charity run by locals is helping the needy in Penang that require assistance especially during this Covid-19 pandemic. Malaysians can help by offering monetary support or even volunteer services by getting and delivery groceries, performing admin duties, or other means of help you’re willing to contribute.</a:t>
            </a:r>
            <a:endParaRPr lang="en-US" dirty="0"/>
          </a:p>
        </p:txBody>
      </p:sp>
      <p:sp>
        <p:nvSpPr>
          <p:cNvPr id="4" name="Slide Number Placeholder 3"/>
          <p:cNvSpPr>
            <a:spLocks noGrp="1"/>
          </p:cNvSpPr>
          <p:nvPr>
            <p:ph type="sldNum" sz="quarter" idx="5"/>
          </p:nvPr>
        </p:nvSpPr>
        <p:spPr/>
        <p:txBody>
          <a:bodyPr/>
          <a:lstStyle/>
          <a:p>
            <a:fld id="{1775A419-C291-4C86-95AF-C622D2C34843}" type="slidenum">
              <a:rPr lang="en-US" smtClean="0"/>
              <a:t>21</a:t>
            </a:fld>
            <a:endParaRPr lang="en-US"/>
          </a:p>
        </p:txBody>
      </p:sp>
    </p:spTree>
    <p:extLst>
      <p:ext uri="{BB962C8B-B14F-4D97-AF65-F5344CB8AC3E}">
        <p14:creationId xmlns:p14="http://schemas.microsoft.com/office/powerpoint/2010/main" val="2422814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sng" strike="noStrike" kern="1200" dirty="0">
                <a:solidFill>
                  <a:schemeClr val="tx1"/>
                </a:solidFill>
                <a:effectLst/>
                <a:latin typeface="+mn-lt"/>
                <a:ea typeface="+mn-ea"/>
                <a:cs typeface="+mn-cs"/>
                <a:hlinkClick r:id="rId3"/>
              </a:rPr>
              <a:t>Refuge For The Refugees</a:t>
            </a:r>
            <a:r>
              <a:rPr lang="en-US" sz="1200" b="0" i="0" kern="1200" dirty="0">
                <a:solidFill>
                  <a:schemeClr val="tx1"/>
                </a:solidFill>
                <a:effectLst/>
                <a:latin typeface="+mn-lt"/>
                <a:ea typeface="+mn-ea"/>
                <a:cs typeface="+mn-cs"/>
              </a:rPr>
              <a:t> alongside </a:t>
            </a:r>
            <a:r>
              <a:rPr lang="en-US" sz="1200" b="0" i="0" kern="1200" dirty="0" err="1">
                <a:solidFill>
                  <a:schemeClr val="tx1"/>
                </a:solidFill>
                <a:effectLst/>
                <a:latin typeface="+mn-lt"/>
                <a:ea typeface="+mn-ea"/>
                <a:cs typeface="+mn-cs"/>
              </a:rPr>
              <a:t>Tenaganita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Dapur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Jalanan</a:t>
            </a:r>
            <a:r>
              <a:rPr lang="en-US" sz="1200" b="0" i="0" kern="1200" dirty="0">
                <a:solidFill>
                  <a:schemeClr val="tx1"/>
                </a:solidFill>
                <a:effectLst/>
                <a:latin typeface="+mn-lt"/>
                <a:ea typeface="+mn-ea"/>
                <a:cs typeface="+mn-cs"/>
              </a:rPr>
              <a:t> Kuala Lumpur and Liga Rakyat </a:t>
            </a:r>
            <a:r>
              <a:rPr lang="en-US" sz="1200" b="0" i="0" kern="1200" dirty="0" err="1">
                <a:solidFill>
                  <a:schemeClr val="tx1"/>
                </a:solidFill>
                <a:effectLst/>
                <a:latin typeface="+mn-lt"/>
                <a:ea typeface="+mn-ea"/>
                <a:cs typeface="+mn-cs"/>
              </a:rPr>
              <a:t>Demokratik</a:t>
            </a:r>
            <a:r>
              <a:rPr lang="en-US" sz="1200" b="0" i="0" kern="1200" dirty="0">
                <a:solidFill>
                  <a:schemeClr val="tx1"/>
                </a:solidFill>
                <a:effectLst/>
                <a:latin typeface="+mn-lt"/>
                <a:ea typeface="+mn-ea"/>
                <a:cs typeface="+mn-cs"/>
              </a:rPr>
              <a:t> will be joining hands to raise funds to support hundreds of refugee families. They are looking to supply food grocery packs and basic necessities for those families in dire need of help.</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With the ongoing COVID-19 pandemic and the resulting Movement Control Order (MCO), many homegrown NGOs are struggling to manage the impacts of the situation on their daily operations.  </a:t>
            </a:r>
            <a:r>
              <a:rPr lang="en-US" sz="1200" b="0" i="0" u="sng" strike="noStrike" kern="1200" dirty="0" err="1">
                <a:solidFill>
                  <a:schemeClr val="tx1"/>
                </a:solidFill>
                <a:effectLst/>
                <a:latin typeface="+mn-lt"/>
                <a:ea typeface="+mn-ea"/>
                <a:cs typeface="+mn-cs"/>
                <a:hlinkClick r:id="rId4"/>
              </a:rPr>
              <a:t>NGOhub’s</a:t>
            </a:r>
            <a:r>
              <a:rPr lang="en-US" sz="1200" b="0" i="0" u="sng" strike="noStrike" kern="1200" dirty="0">
                <a:solidFill>
                  <a:schemeClr val="tx1"/>
                </a:solidFill>
                <a:effectLst/>
                <a:latin typeface="+mn-lt"/>
                <a:ea typeface="+mn-ea"/>
                <a:cs typeface="+mn-cs"/>
                <a:hlinkClick r:id="rId4"/>
              </a:rPr>
              <a:t> campaign</a:t>
            </a:r>
            <a:r>
              <a:rPr lang="en-US" sz="1200" b="0" i="0" kern="1200" dirty="0">
                <a:solidFill>
                  <a:schemeClr val="tx1"/>
                </a:solidFill>
                <a:effectLst/>
                <a:latin typeface="+mn-lt"/>
                <a:ea typeface="+mn-ea"/>
                <a:cs typeface="+mn-cs"/>
              </a:rPr>
              <a:t> aims to provide much-needed emergency funding to NGOs (a total of 16 beneficiaries) who continue to serve our most vulnerable communities such as the homeless, elderly, orphans, disabled persons, and refugees.</a:t>
            </a:r>
            <a:endParaRPr lang="en-US" dirty="0"/>
          </a:p>
        </p:txBody>
      </p:sp>
      <p:sp>
        <p:nvSpPr>
          <p:cNvPr id="4" name="Slide Number Placeholder 3"/>
          <p:cNvSpPr>
            <a:spLocks noGrp="1"/>
          </p:cNvSpPr>
          <p:nvPr>
            <p:ph type="sldNum" sz="quarter" idx="5"/>
          </p:nvPr>
        </p:nvSpPr>
        <p:spPr/>
        <p:txBody>
          <a:bodyPr/>
          <a:lstStyle/>
          <a:p>
            <a:fld id="{1775A419-C291-4C86-95AF-C622D2C34843}" type="slidenum">
              <a:rPr lang="en-US" smtClean="0"/>
              <a:t>22</a:t>
            </a:fld>
            <a:endParaRPr lang="en-US"/>
          </a:p>
        </p:txBody>
      </p:sp>
    </p:spTree>
    <p:extLst>
      <p:ext uri="{BB962C8B-B14F-4D97-AF65-F5344CB8AC3E}">
        <p14:creationId xmlns:p14="http://schemas.microsoft.com/office/powerpoint/2010/main" val="2965278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sng" strike="noStrike" kern="1200" dirty="0">
                <a:solidFill>
                  <a:schemeClr val="tx1"/>
                </a:solidFill>
                <a:effectLst/>
                <a:latin typeface="+mn-lt"/>
                <a:ea typeface="+mn-ea"/>
                <a:cs typeface="+mn-cs"/>
                <a:hlinkClick r:id="rId3"/>
              </a:rPr>
              <a:t>Savor of Life</a:t>
            </a:r>
            <a:r>
              <a:rPr lang="en-US" sz="1200" b="0" i="0" kern="1200" dirty="0">
                <a:solidFill>
                  <a:schemeClr val="tx1"/>
                </a:solidFill>
                <a:effectLst/>
                <a:latin typeface="+mn-lt"/>
                <a:ea typeface="+mn-ea"/>
                <a:cs typeface="+mn-cs"/>
              </a:rPr>
              <a:t> is calling for Malaysians to contribute to their campaign to deliver nutritious food to the medical </a:t>
            </a:r>
            <a:r>
              <a:rPr lang="en-US" sz="1200" b="0" i="0" kern="1200" dirty="0" err="1">
                <a:solidFill>
                  <a:schemeClr val="tx1"/>
                </a:solidFill>
                <a:effectLst/>
                <a:latin typeface="+mn-lt"/>
                <a:ea typeface="+mn-ea"/>
                <a:cs typeface="+mn-cs"/>
              </a:rPr>
              <a:t>frontliners</a:t>
            </a:r>
            <a:r>
              <a:rPr lang="en-US" sz="1200" b="0" i="0" kern="1200" dirty="0">
                <a:solidFill>
                  <a:schemeClr val="tx1"/>
                </a:solidFill>
                <a:effectLst/>
                <a:latin typeface="+mn-lt"/>
                <a:ea typeface="+mn-ea"/>
                <a:cs typeface="+mn-cs"/>
              </a:rPr>
              <a:t> at Hospitals KL and Sungai </a:t>
            </a:r>
            <a:r>
              <a:rPr lang="en-US" sz="1200" b="0" i="0" kern="1200" dirty="0" err="1">
                <a:solidFill>
                  <a:schemeClr val="tx1"/>
                </a:solidFill>
                <a:effectLst/>
                <a:latin typeface="+mn-lt"/>
                <a:ea typeface="+mn-ea"/>
                <a:cs typeface="+mn-cs"/>
              </a:rPr>
              <a:t>Buloh</a:t>
            </a:r>
            <a:r>
              <a:rPr lang="en-US" sz="1200" b="0" i="0" kern="1200" dirty="0">
                <a:solidFill>
                  <a:schemeClr val="tx1"/>
                </a:solidFill>
                <a:effectLst/>
                <a:latin typeface="+mn-lt"/>
                <a:ea typeface="+mn-ea"/>
                <a:cs typeface="+mn-cs"/>
              </a:rPr>
              <a:t>. Each day, meals are delivered to the 2 locations to doctors, nurses, and other medical professionals on duty.</a:t>
            </a:r>
            <a:endParaRPr lang="en-US" dirty="0"/>
          </a:p>
        </p:txBody>
      </p:sp>
      <p:sp>
        <p:nvSpPr>
          <p:cNvPr id="4" name="Slide Number Placeholder 3"/>
          <p:cNvSpPr>
            <a:spLocks noGrp="1"/>
          </p:cNvSpPr>
          <p:nvPr>
            <p:ph type="sldNum" sz="quarter" idx="5"/>
          </p:nvPr>
        </p:nvSpPr>
        <p:spPr/>
        <p:txBody>
          <a:bodyPr/>
          <a:lstStyle/>
          <a:p>
            <a:fld id="{1775A419-C291-4C86-95AF-C622D2C34843}" type="slidenum">
              <a:rPr lang="en-US" smtClean="0"/>
              <a:t>23</a:t>
            </a:fld>
            <a:endParaRPr lang="en-US"/>
          </a:p>
        </p:txBody>
      </p:sp>
    </p:spTree>
    <p:extLst>
      <p:ext uri="{BB962C8B-B14F-4D97-AF65-F5344CB8AC3E}">
        <p14:creationId xmlns:p14="http://schemas.microsoft.com/office/powerpoint/2010/main" val="2770906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75A419-C291-4C86-95AF-C622D2C34843}" type="slidenum">
              <a:rPr lang="en-US" smtClean="0"/>
              <a:t>26</a:t>
            </a:fld>
            <a:endParaRPr lang="en-US"/>
          </a:p>
        </p:txBody>
      </p:sp>
    </p:spTree>
    <p:extLst>
      <p:ext uri="{BB962C8B-B14F-4D97-AF65-F5344CB8AC3E}">
        <p14:creationId xmlns:p14="http://schemas.microsoft.com/office/powerpoint/2010/main" val="903890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IR thermometer is integrated</a:t>
            </a:r>
            <a:r>
              <a:rPr lang="en-US" baseline="0" dirty="0"/>
              <a:t> with GPS location and connected to an AI (artificial intelligence) system, where we will use the </a:t>
            </a:r>
            <a:r>
              <a:rPr lang="en-US" dirty="0"/>
              <a:t>Internet-of-thing (IOT)</a:t>
            </a:r>
            <a:r>
              <a:rPr lang="en-US" baseline="0" dirty="0"/>
              <a:t> technology to track the hot spot in the country so that early action can be taken to prevent the outbreak</a:t>
            </a:r>
            <a:endParaRPr lang="en-US" dirty="0"/>
          </a:p>
          <a:p>
            <a:endParaRPr lang="en-US" dirty="0"/>
          </a:p>
        </p:txBody>
      </p:sp>
      <p:sp>
        <p:nvSpPr>
          <p:cNvPr id="4" name="Slide Number Placeholder 3"/>
          <p:cNvSpPr>
            <a:spLocks noGrp="1"/>
          </p:cNvSpPr>
          <p:nvPr>
            <p:ph type="sldNum" sz="quarter" idx="10"/>
          </p:nvPr>
        </p:nvSpPr>
        <p:spPr/>
        <p:txBody>
          <a:bodyPr/>
          <a:lstStyle/>
          <a:p>
            <a:fld id="{1775A419-C291-4C86-95AF-C622D2C34843}" type="slidenum">
              <a:rPr lang="en-US" smtClean="0"/>
              <a:t>36</a:t>
            </a:fld>
            <a:endParaRPr lang="en-US"/>
          </a:p>
        </p:txBody>
      </p:sp>
    </p:spTree>
    <p:extLst>
      <p:ext uri="{BB962C8B-B14F-4D97-AF65-F5344CB8AC3E}">
        <p14:creationId xmlns:p14="http://schemas.microsoft.com/office/powerpoint/2010/main" val="3595998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IR thermometer is integrated</a:t>
            </a:r>
            <a:r>
              <a:rPr lang="en-US" baseline="0" dirty="0"/>
              <a:t> with GPS location and connected to an AI (artificial intelligence) system, where we will use the </a:t>
            </a:r>
            <a:r>
              <a:rPr lang="en-US" dirty="0"/>
              <a:t>Internet-of-thing (IOT)</a:t>
            </a:r>
            <a:r>
              <a:rPr lang="en-US" baseline="0" dirty="0"/>
              <a:t> technology to track the hot spot in the country so that early action can be taken to prevent the outbreak</a:t>
            </a:r>
            <a:endParaRPr lang="en-US" dirty="0"/>
          </a:p>
          <a:p>
            <a:endParaRPr lang="en-US" dirty="0"/>
          </a:p>
        </p:txBody>
      </p:sp>
      <p:sp>
        <p:nvSpPr>
          <p:cNvPr id="4" name="Slide Number Placeholder 3"/>
          <p:cNvSpPr>
            <a:spLocks noGrp="1"/>
          </p:cNvSpPr>
          <p:nvPr>
            <p:ph type="sldNum" sz="quarter" idx="10"/>
          </p:nvPr>
        </p:nvSpPr>
        <p:spPr/>
        <p:txBody>
          <a:bodyPr/>
          <a:lstStyle/>
          <a:p>
            <a:fld id="{1775A419-C291-4C86-95AF-C622D2C34843}" type="slidenum">
              <a:rPr lang="en-US" smtClean="0"/>
              <a:t>37</a:t>
            </a:fld>
            <a:endParaRPr lang="en-US"/>
          </a:p>
        </p:txBody>
      </p:sp>
    </p:spTree>
    <p:extLst>
      <p:ext uri="{BB962C8B-B14F-4D97-AF65-F5344CB8AC3E}">
        <p14:creationId xmlns:p14="http://schemas.microsoft.com/office/powerpoint/2010/main" val="2591418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t>
            </a:r>
            <a:r>
              <a:rPr lang="en-US" dirty="0" err="1"/>
              <a:t>potrait</a:t>
            </a:r>
            <a:r>
              <a:rPr lang="en-US" dirty="0"/>
              <a:t> is made with the pics of all the doctors and nurses who passed away in the pandemic. 🙏🏻🙏🏻Enlarge and see. It's very difficult to be a doctor, very easy to criticize. Happy Doctors day to all who gave there life for mankind and those who are still working day and night</a:t>
            </a:r>
          </a:p>
        </p:txBody>
      </p:sp>
      <p:sp>
        <p:nvSpPr>
          <p:cNvPr id="4" name="Slide Number Placeholder 3"/>
          <p:cNvSpPr>
            <a:spLocks noGrp="1"/>
          </p:cNvSpPr>
          <p:nvPr>
            <p:ph type="sldNum" sz="quarter" idx="10"/>
          </p:nvPr>
        </p:nvSpPr>
        <p:spPr/>
        <p:txBody>
          <a:bodyPr/>
          <a:lstStyle/>
          <a:p>
            <a:fld id="{1775A419-C291-4C86-95AF-C622D2C34843}" type="slidenum">
              <a:rPr lang="en-US" smtClean="0"/>
              <a:t>44</a:t>
            </a:fld>
            <a:endParaRPr lang="en-US"/>
          </a:p>
        </p:txBody>
      </p:sp>
    </p:spTree>
    <p:extLst>
      <p:ext uri="{BB962C8B-B14F-4D97-AF65-F5344CB8AC3E}">
        <p14:creationId xmlns:p14="http://schemas.microsoft.com/office/powerpoint/2010/main" val="1159250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14463"/>
            <a:ext cx="9144000" cy="2387600"/>
          </a:xfrm>
          <a:prstGeom prst="rect">
            <a:avLst/>
          </a:prstGeom>
        </p:spPr>
        <p:txBody>
          <a:bodyPr anchor="b"/>
          <a:lstStyle>
            <a:lvl1pPr algn="ctr">
              <a:defRPr sz="6000" b="1">
                <a:solidFill>
                  <a:srgbClr val="52276D"/>
                </a:solidFill>
              </a:defRPr>
            </a:lvl1pPr>
          </a:lstStyle>
          <a:p>
            <a:r>
              <a:rPr lang="en-US" dirty="0"/>
              <a:t>Click to edit Master title style</a:t>
            </a:r>
          </a:p>
        </p:txBody>
      </p:sp>
      <p:sp>
        <p:nvSpPr>
          <p:cNvPr id="3" name="Subtitle 2"/>
          <p:cNvSpPr>
            <a:spLocks noGrp="1"/>
          </p:cNvSpPr>
          <p:nvPr>
            <p:ph type="subTitle" idx="1"/>
          </p:nvPr>
        </p:nvSpPr>
        <p:spPr>
          <a:xfrm>
            <a:off x="1524000" y="4122738"/>
            <a:ext cx="9144000" cy="1655762"/>
          </a:xfrm>
          <a:prstGeom prst="rect">
            <a:avLst/>
          </a:prstGeom>
        </p:spPr>
        <p:txBody>
          <a:bodyPr/>
          <a:lstStyle>
            <a:lvl1pPr marL="0" indent="0" algn="ctr">
              <a:buNone/>
              <a:defRPr sz="2400">
                <a:solidFill>
                  <a:srgbClr val="52276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72"/>
            <a:ext cx="2743200" cy="365125"/>
          </a:xfrm>
          <a:prstGeom prst="rect">
            <a:avLst/>
          </a:prstGeom>
        </p:spPr>
        <p:txBody>
          <a:bodyPr/>
          <a:lstStyle/>
          <a:p>
            <a:fld id="{83C204E0-221E-4566-A7FB-282A3A75361C}" type="datetimeFigureOut">
              <a:rPr lang="en-US" smtClean="0"/>
              <a:t>26-Feb-21</a:t>
            </a:fld>
            <a:endParaRPr lang="en-US"/>
          </a:p>
        </p:txBody>
      </p:sp>
      <p:sp>
        <p:nvSpPr>
          <p:cNvPr id="5" name="Footer Placeholder 4"/>
          <p:cNvSpPr>
            <a:spLocks noGrp="1"/>
          </p:cNvSpPr>
          <p:nvPr>
            <p:ph type="ftr" sz="quarter" idx="11"/>
          </p:nvPr>
        </p:nvSpPr>
        <p:spPr>
          <a:xfrm>
            <a:off x="4038600" y="635637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72"/>
            <a:ext cx="2743200" cy="365125"/>
          </a:xfrm>
          <a:prstGeom prst="rect">
            <a:avLst/>
          </a:prstGeom>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2834240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 y="1346208"/>
            <a:ext cx="11836400" cy="4779963"/>
          </a:xfrm>
          <a:prstGeom prst="rect">
            <a:avLst/>
          </a:prstGeom>
        </p:spPr>
        <p:txBody>
          <a:bodyPr/>
          <a:lstStyle>
            <a:lvl1pPr>
              <a:defRPr>
                <a:solidFill>
                  <a:srgbClr val="52276D"/>
                </a:solidFill>
              </a:defRPr>
            </a:lvl1pPr>
            <a:lvl2pPr>
              <a:defRPr>
                <a:solidFill>
                  <a:srgbClr val="52276D"/>
                </a:solidFill>
              </a:defRPr>
            </a:lvl2pPr>
            <a:lvl3pPr>
              <a:defRPr>
                <a:solidFill>
                  <a:srgbClr val="52276D"/>
                </a:solidFill>
              </a:defRPr>
            </a:lvl3pPr>
            <a:lvl4pPr>
              <a:defRPr>
                <a:solidFill>
                  <a:srgbClr val="52276D"/>
                </a:solidFill>
              </a:defRPr>
            </a:lvl4pPr>
            <a:lvl5pPr>
              <a:defRPr>
                <a:solidFill>
                  <a:srgbClr val="52276D"/>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190500" y="6356372"/>
            <a:ext cx="894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426700" y="6356372"/>
            <a:ext cx="1600200" cy="365125"/>
          </a:xfrm>
          <a:prstGeom prst="rect">
            <a:avLst/>
          </a:prstGeom>
        </p:spPr>
        <p:txBody>
          <a:bodyPr/>
          <a:lstStyle/>
          <a:p>
            <a:fld id="{4A1F63EC-6BD3-46B2-963B-1E2A17DB083D}" type="slidenum">
              <a:rPr lang="en-US" smtClean="0"/>
              <a:t>‹#›</a:t>
            </a:fld>
            <a:endParaRPr lang="en-US"/>
          </a:p>
        </p:txBody>
      </p:sp>
      <p:sp>
        <p:nvSpPr>
          <p:cNvPr id="13" name="Title 12"/>
          <p:cNvSpPr>
            <a:spLocks noGrp="1"/>
          </p:cNvSpPr>
          <p:nvPr>
            <p:ph type="title"/>
          </p:nvPr>
        </p:nvSpPr>
        <p:spPr/>
        <p:txBody>
          <a:bodyPr/>
          <a:lstStyle>
            <a:lvl1pPr algn="ctr">
              <a:defRPr/>
            </a:lvl1pPr>
          </a:lstStyle>
          <a:p>
            <a:r>
              <a:rPr lang="en-GB"/>
              <a:t>Click to edit Master title style</a:t>
            </a:r>
            <a:endParaRPr lang="en-US"/>
          </a:p>
        </p:txBody>
      </p:sp>
    </p:spTree>
    <p:extLst>
      <p:ext uri="{BB962C8B-B14F-4D97-AF65-F5344CB8AC3E}">
        <p14:creationId xmlns:p14="http://schemas.microsoft.com/office/powerpoint/2010/main" val="2315566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5" name="Content Placeholder 2"/>
          <p:cNvSpPr>
            <a:spLocks noGrp="1"/>
          </p:cNvSpPr>
          <p:nvPr>
            <p:ph idx="1"/>
          </p:nvPr>
        </p:nvSpPr>
        <p:spPr>
          <a:xfrm>
            <a:off x="190500" y="1346208"/>
            <a:ext cx="11836400" cy="4779963"/>
          </a:xfrm>
          <a:prstGeom prst="rect">
            <a:avLst/>
          </a:prstGeom>
        </p:spPr>
        <p:txBody>
          <a:bodyPr/>
          <a:lstStyle>
            <a:lvl1pPr>
              <a:defRPr>
                <a:solidFill>
                  <a:srgbClr val="52276D"/>
                </a:solidFill>
              </a:defRPr>
            </a:lvl1pPr>
            <a:lvl2pPr>
              <a:defRPr>
                <a:solidFill>
                  <a:srgbClr val="52276D"/>
                </a:solidFill>
              </a:defRPr>
            </a:lvl2pPr>
            <a:lvl3pPr>
              <a:defRPr>
                <a:solidFill>
                  <a:srgbClr val="52276D"/>
                </a:solidFill>
              </a:defRPr>
            </a:lvl3pPr>
            <a:lvl4pPr>
              <a:defRPr>
                <a:solidFill>
                  <a:srgbClr val="52276D"/>
                </a:solidFill>
              </a:defRPr>
            </a:lvl4pPr>
            <a:lvl5pPr>
              <a:defRPr>
                <a:solidFill>
                  <a:srgbClr val="52276D"/>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Footer Placeholder 4"/>
          <p:cNvSpPr>
            <a:spLocks noGrp="1"/>
          </p:cNvSpPr>
          <p:nvPr>
            <p:ph type="ftr" sz="quarter" idx="11"/>
          </p:nvPr>
        </p:nvSpPr>
        <p:spPr>
          <a:xfrm>
            <a:off x="190500" y="6356372"/>
            <a:ext cx="8940800" cy="365125"/>
          </a:xfrm>
          <a:prstGeom prst="rect">
            <a:avLst/>
          </a:prstGeom>
        </p:spPr>
        <p:txBody>
          <a:bodyPr/>
          <a:lstStyle/>
          <a:p>
            <a:endParaRPr lang="en-US" dirty="0"/>
          </a:p>
        </p:txBody>
      </p:sp>
      <p:sp>
        <p:nvSpPr>
          <p:cNvPr id="17" name="Slide Number Placeholder 5"/>
          <p:cNvSpPr>
            <a:spLocks noGrp="1"/>
          </p:cNvSpPr>
          <p:nvPr>
            <p:ph type="sldNum" sz="quarter" idx="12"/>
          </p:nvPr>
        </p:nvSpPr>
        <p:spPr>
          <a:xfrm>
            <a:off x="10426700" y="6356372"/>
            <a:ext cx="1600200" cy="365125"/>
          </a:xfrm>
          <a:prstGeom prst="rect">
            <a:avLst/>
          </a:prstGeom>
        </p:spPr>
        <p:txBody>
          <a:bodyPr/>
          <a:lstStyle/>
          <a:p>
            <a:fld id="{4A1F63EC-6BD3-46B2-963B-1E2A17DB083D}" type="slidenum">
              <a:rPr lang="en-US" smtClean="0"/>
              <a:t>‹#›</a:t>
            </a:fld>
            <a:endParaRPr lang="en-US"/>
          </a:p>
        </p:txBody>
      </p:sp>
      <p:sp>
        <p:nvSpPr>
          <p:cNvPr id="2" name="Title 1"/>
          <p:cNvSpPr>
            <a:spLocks noGrp="1"/>
          </p:cNvSpPr>
          <p:nvPr>
            <p:ph type="title"/>
          </p:nvPr>
        </p:nvSpPr>
        <p:spPr/>
        <p:txBody>
          <a:bodyPr/>
          <a:lstStyle>
            <a:lvl1pPr algn="ctr">
              <a:defRPr/>
            </a:lvl1pPr>
          </a:lstStyle>
          <a:p>
            <a:r>
              <a:rPr lang="en-GB"/>
              <a:t>Click to edit Master title style</a:t>
            </a:r>
            <a:endParaRPr lang="en-US"/>
          </a:p>
        </p:txBody>
      </p:sp>
    </p:spTree>
    <p:extLst>
      <p:ext uri="{BB962C8B-B14F-4D97-AF65-F5344CB8AC3E}">
        <p14:creationId xmlns:p14="http://schemas.microsoft.com/office/powerpoint/2010/main" val="1679100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0500" y="1435100"/>
            <a:ext cx="5842000" cy="4635500"/>
          </a:xfrm>
          <a:prstGeom prst="rect">
            <a:avLst/>
          </a:prstGeom>
        </p:spPr>
        <p:txBody>
          <a:bodyPr/>
          <a:lstStyle>
            <a:lvl1pPr>
              <a:defRPr>
                <a:solidFill>
                  <a:srgbClr val="52276D"/>
                </a:solidFill>
              </a:defRPr>
            </a:lvl1pPr>
            <a:lvl2pPr>
              <a:defRPr>
                <a:solidFill>
                  <a:srgbClr val="52276D"/>
                </a:solidFill>
              </a:defRPr>
            </a:lvl2pPr>
            <a:lvl3pPr>
              <a:defRPr>
                <a:solidFill>
                  <a:srgbClr val="52276D"/>
                </a:solidFill>
              </a:defRPr>
            </a:lvl3pPr>
            <a:lvl4pPr>
              <a:defRPr>
                <a:solidFill>
                  <a:srgbClr val="52276D"/>
                </a:solidFill>
              </a:defRPr>
            </a:lvl4pPr>
            <a:lvl5pPr>
              <a:defRPr>
                <a:solidFill>
                  <a:srgbClr val="52276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3" y="1435100"/>
            <a:ext cx="5778500" cy="4635500"/>
          </a:xfrm>
          <a:prstGeom prst="rect">
            <a:avLst/>
          </a:prstGeom>
        </p:spPr>
        <p:txBody>
          <a:bodyPr/>
          <a:lstStyle>
            <a:lvl1pPr>
              <a:defRPr>
                <a:solidFill>
                  <a:srgbClr val="52276D"/>
                </a:solidFill>
              </a:defRPr>
            </a:lvl1pPr>
            <a:lvl2pPr>
              <a:defRPr>
                <a:solidFill>
                  <a:srgbClr val="52276D"/>
                </a:solidFill>
              </a:defRPr>
            </a:lvl2pPr>
            <a:lvl3pPr>
              <a:defRPr>
                <a:solidFill>
                  <a:srgbClr val="52276D"/>
                </a:solidFill>
              </a:defRPr>
            </a:lvl3pPr>
            <a:lvl4pPr>
              <a:defRPr>
                <a:solidFill>
                  <a:srgbClr val="52276D"/>
                </a:solidFill>
              </a:defRPr>
            </a:lvl4pPr>
            <a:lvl5pPr>
              <a:defRPr>
                <a:solidFill>
                  <a:srgbClr val="52276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11"/>
          </p:nvPr>
        </p:nvSpPr>
        <p:spPr>
          <a:xfrm>
            <a:off x="190500" y="6356372"/>
            <a:ext cx="8940800" cy="365125"/>
          </a:xfrm>
          <a:prstGeom prst="rect">
            <a:avLst/>
          </a:prstGeom>
        </p:spPr>
        <p:txBody>
          <a:bodyPr/>
          <a:lstStyle/>
          <a:p>
            <a:endParaRPr lang="en-US" dirty="0"/>
          </a:p>
        </p:txBody>
      </p:sp>
      <p:sp>
        <p:nvSpPr>
          <p:cNvPr id="11" name="Slide Number Placeholder 5"/>
          <p:cNvSpPr>
            <a:spLocks noGrp="1"/>
          </p:cNvSpPr>
          <p:nvPr>
            <p:ph type="sldNum" sz="quarter" idx="12"/>
          </p:nvPr>
        </p:nvSpPr>
        <p:spPr>
          <a:xfrm>
            <a:off x="10426700" y="6356372"/>
            <a:ext cx="1600200" cy="365125"/>
          </a:xfrm>
          <a:prstGeom prst="rect">
            <a:avLst/>
          </a:prstGeom>
        </p:spPr>
        <p:txBody>
          <a:bodyPr/>
          <a:lstStyle/>
          <a:p>
            <a:fld id="{4A1F63EC-6BD3-46B2-963B-1E2A17DB083D}" type="slidenum">
              <a:rPr lang="en-US" smtClean="0"/>
              <a:t>‹#›</a:t>
            </a:fld>
            <a:endParaRPr lang="en-US"/>
          </a:p>
        </p:txBody>
      </p:sp>
      <p:cxnSp>
        <p:nvCxnSpPr>
          <p:cNvPr id="13" name="Straight Connector 12"/>
          <p:cNvCxnSpPr/>
          <p:nvPr userDrawn="1"/>
        </p:nvCxnSpPr>
        <p:spPr>
          <a:xfrm>
            <a:off x="190500" y="6265863"/>
            <a:ext cx="11836400" cy="0"/>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n-GB"/>
              <a:t>Click to edit Master title style</a:t>
            </a:r>
            <a:endParaRPr lang="en-US"/>
          </a:p>
        </p:txBody>
      </p:sp>
    </p:spTree>
    <p:extLst>
      <p:ext uri="{BB962C8B-B14F-4D97-AF65-F5344CB8AC3E}">
        <p14:creationId xmlns:p14="http://schemas.microsoft.com/office/powerpoint/2010/main" val="1913789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Footer Placeholder 4"/>
          <p:cNvSpPr>
            <a:spLocks noGrp="1"/>
          </p:cNvSpPr>
          <p:nvPr>
            <p:ph type="ftr" sz="quarter" idx="11"/>
          </p:nvPr>
        </p:nvSpPr>
        <p:spPr>
          <a:xfrm>
            <a:off x="190500" y="6356372"/>
            <a:ext cx="8940800" cy="365125"/>
          </a:xfrm>
          <a:prstGeom prst="rect">
            <a:avLst/>
          </a:prstGeom>
        </p:spPr>
        <p:txBody>
          <a:bodyPr/>
          <a:lstStyle/>
          <a:p>
            <a:endParaRPr lang="en-US" dirty="0"/>
          </a:p>
        </p:txBody>
      </p:sp>
      <p:sp>
        <p:nvSpPr>
          <p:cNvPr id="8" name="Slide Number Placeholder 5"/>
          <p:cNvSpPr>
            <a:spLocks noGrp="1"/>
          </p:cNvSpPr>
          <p:nvPr>
            <p:ph type="sldNum" sz="quarter" idx="12"/>
          </p:nvPr>
        </p:nvSpPr>
        <p:spPr>
          <a:xfrm>
            <a:off x="10426700" y="6356372"/>
            <a:ext cx="1600200" cy="365125"/>
          </a:xfrm>
          <a:prstGeom prst="rect">
            <a:avLst/>
          </a:prstGeom>
        </p:spPr>
        <p:txBody>
          <a:bodyPr/>
          <a:lstStyle/>
          <a:p>
            <a:fld id="{4A1F63EC-6BD3-46B2-963B-1E2A17DB083D}" type="slidenum">
              <a:rPr lang="en-US" smtClean="0"/>
              <a:t>‹#›</a:t>
            </a:fld>
            <a:endParaRPr lang="en-US"/>
          </a:p>
        </p:txBody>
      </p:sp>
      <p:cxnSp>
        <p:nvCxnSpPr>
          <p:cNvPr id="10" name="Straight Connector 9"/>
          <p:cNvCxnSpPr/>
          <p:nvPr userDrawn="1"/>
        </p:nvCxnSpPr>
        <p:spPr>
          <a:xfrm>
            <a:off x="190500" y="6265863"/>
            <a:ext cx="11836400" cy="0"/>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n-GB"/>
              <a:t>Click to edit Master title style</a:t>
            </a:r>
            <a:endParaRPr lang="en-US"/>
          </a:p>
        </p:txBody>
      </p:sp>
    </p:spTree>
    <p:extLst>
      <p:ext uri="{BB962C8B-B14F-4D97-AF65-F5344CB8AC3E}">
        <p14:creationId xmlns:p14="http://schemas.microsoft.com/office/powerpoint/2010/main" val="4119346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83C204E0-221E-4566-A7FB-282A3A75361C}" type="datetimeFigureOut">
              <a:rPr lang="en-US" smtClean="0"/>
              <a:t>26-Feb-21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110318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4FB8820-BD10-204B-B7C4-5660C837727E}" type="datetimeFigureOut">
              <a:rPr lang="en-US" smtClean="0"/>
              <a:t>26-Feb-21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2137455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4FB8820-BD10-204B-B7C4-5660C837727E}" type="datetimeFigureOut">
              <a:rPr lang="en-US" smtClean="0"/>
              <a:t>26-Feb-21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292044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4FB8820-BD10-204B-B7C4-5660C837727E}" type="datetimeFigureOut">
              <a:rPr lang="en-US" smtClean="0"/>
              <a:t>26-Feb-21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1F63EC-6BD3-46B2-963B-1E2A17DB083D}" type="slidenum">
              <a:rPr lang="en-US" smtClean="0"/>
              <a:t>‹#›</a:t>
            </a:fld>
            <a:endParaRPr lang="en-US"/>
          </a:p>
        </p:txBody>
      </p:sp>
      <p:cxnSp>
        <p:nvCxnSpPr>
          <p:cNvPr id="8" name="Straight Connector 7"/>
          <p:cNvCxnSpPr/>
          <p:nvPr userDrawn="1"/>
        </p:nvCxnSpPr>
        <p:spPr>
          <a:xfrm>
            <a:off x="190500" y="6265863"/>
            <a:ext cx="11836400" cy="0"/>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880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04FB8820-BD10-204B-B7C4-5660C837727E}" type="datetimeFigureOut">
              <a:rPr lang="en-US" smtClean="0"/>
              <a:t>26-Feb-21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882761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04FB8820-BD10-204B-B7C4-5660C837727E}" type="datetimeFigureOut">
              <a:rPr lang="en-US" smtClean="0"/>
              <a:t>26-Feb-21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2319942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FB8820-BD10-204B-B7C4-5660C837727E}" type="datetimeFigureOut">
              <a:rPr lang="en-US" smtClean="0"/>
              <a:t>26-Feb-21</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1229922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4FB8820-BD10-204B-B7C4-5660C837727E}" type="datetimeFigureOut">
              <a:rPr lang="en-US" smtClean="0"/>
              <a:t>26-Feb-21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4214616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4FB8820-BD10-204B-B7C4-5660C837727E}" type="datetimeFigureOut">
              <a:rPr lang="en-US" smtClean="0"/>
              <a:t>26-Feb-21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4184322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4FB8820-BD10-204B-B7C4-5660C837727E}" type="datetimeFigureOut">
              <a:rPr lang="en-US" smtClean="0"/>
              <a:t>26-Feb-21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2562994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4FB8820-BD10-204B-B7C4-5660C837727E}" type="datetimeFigureOut">
              <a:rPr lang="en-US" smtClean="0"/>
              <a:t>26-Feb-21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1F63EC-6BD3-46B2-963B-1E2A17DB083D}" type="slidenum">
              <a:rPr lang="en-US" smtClean="0"/>
              <a:t>‹#›</a:t>
            </a:fld>
            <a:endParaRPr lang="en-US"/>
          </a:p>
        </p:txBody>
      </p:sp>
    </p:spTree>
    <p:extLst>
      <p:ext uri="{BB962C8B-B14F-4D97-AF65-F5344CB8AC3E}">
        <p14:creationId xmlns:p14="http://schemas.microsoft.com/office/powerpoint/2010/main" val="27694766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22"/>
            <a:ext cx="12192000" cy="1110343"/>
          </a:xfrm>
          <a:prstGeom prst="rect">
            <a:avLst/>
          </a:prstGeom>
          <a:gradFill flip="none" rotWithShape="1">
            <a:gsLst>
              <a:gs pos="98052">
                <a:srgbClr val="7030A0"/>
              </a:gs>
              <a:gs pos="0">
                <a:schemeClr val="accent5">
                  <a:lumMod val="0"/>
                  <a:lumOff val="100000"/>
                </a:schemeClr>
              </a:gs>
              <a:gs pos="52000">
                <a:srgbClr val="CC00CC"/>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Footer Placeholder 4"/>
          <p:cNvSpPr>
            <a:spLocks noGrp="1"/>
          </p:cNvSpPr>
          <p:nvPr>
            <p:ph type="ftr" sz="quarter" idx="3"/>
          </p:nvPr>
        </p:nvSpPr>
        <p:spPr>
          <a:xfrm>
            <a:off x="190500" y="6356372"/>
            <a:ext cx="8940800" cy="365125"/>
          </a:xfrm>
          <a:prstGeom prst="rect">
            <a:avLst/>
          </a:prstGeom>
        </p:spPr>
        <p:txBody>
          <a:bodyPr/>
          <a:lstStyle/>
          <a:p>
            <a:endParaRPr lang="en-US" dirty="0"/>
          </a:p>
        </p:txBody>
      </p:sp>
      <p:sp>
        <p:nvSpPr>
          <p:cNvPr id="11" name="Slide Number Placeholder 5"/>
          <p:cNvSpPr>
            <a:spLocks noGrp="1"/>
          </p:cNvSpPr>
          <p:nvPr>
            <p:ph type="sldNum" sz="quarter" idx="4"/>
          </p:nvPr>
        </p:nvSpPr>
        <p:spPr>
          <a:xfrm>
            <a:off x="10426700" y="6356372"/>
            <a:ext cx="1600200" cy="365125"/>
          </a:xfrm>
          <a:prstGeom prst="rect">
            <a:avLst/>
          </a:prstGeom>
        </p:spPr>
        <p:txBody>
          <a:bodyPr/>
          <a:lstStyle/>
          <a:p>
            <a:fld id="{4A1F63EC-6BD3-46B2-963B-1E2A17DB083D}" type="slidenum">
              <a:rPr lang="en-US" smtClean="0"/>
              <a:t>‹#›</a:t>
            </a:fld>
            <a:endParaRPr lang="en-US"/>
          </a:p>
        </p:txBody>
      </p:sp>
      <p:cxnSp>
        <p:nvCxnSpPr>
          <p:cNvPr id="13" name="Straight Connector 12"/>
          <p:cNvCxnSpPr/>
          <p:nvPr userDrawn="1"/>
        </p:nvCxnSpPr>
        <p:spPr>
          <a:xfrm>
            <a:off x="202712" y="6265863"/>
            <a:ext cx="11836400" cy="0"/>
          </a:xfrm>
          <a:prstGeom prst="line">
            <a:avLst/>
          </a:prstGeom>
          <a:ln w="12700">
            <a:solidFill>
              <a:srgbClr val="52276D"/>
            </a:solidFill>
          </a:ln>
        </p:spPr>
        <p:style>
          <a:lnRef idx="1">
            <a:schemeClr val="accent1"/>
          </a:lnRef>
          <a:fillRef idx="0">
            <a:schemeClr val="accent1"/>
          </a:fillRef>
          <a:effectRef idx="0">
            <a:schemeClr val="accent1"/>
          </a:effectRef>
          <a:fontRef idx="minor">
            <a:schemeClr val="tx1"/>
          </a:fontRef>
        </p:style>
      </p:cxnSp>
      <p:sp>
        <p:nvSpPr>
          <p:cNvPr id="4" name="Title Placeholder 3"/>
          <p:cNvSpPr>
            <a:spLocks noGrp="1"/>
          </p:cNvSpPr>
          <p:nvPr>
            <p:ph type="title"/>
          </p:nvPr>
        </p:nvSpPr>
        <p:spPr>
          <a:xfrm>
            <a:off x="394138" y="36655"/>
            <a:ext cx="11272345" cy="1037935"/>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24327477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4" r:id="rId5"/>
  </p:sldLayoutIdLst>
  <p:txStyles>
    <p:titleStyle>
      <a:lvl1pPr algn="l" defTabSz="914400" rtl="0" eaLnBrk="1" latinLnBrk="0" hangingPunct="1">
        <a:lnSpc>
          <a:spcPct val="90000"/>
        </a:lnSpc>
        <a:spcBef>
          <a:spcPct val="0"/>
        </a:spcBef>
        <a:buNone/>
        <a:defRPr sz="4400" b="1" kern="1200">
          <a:solidFill>
            <a:srgbClr val="FFFFFF"/>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FB8820-BD10-204B-B7C4-5660C837727E}" type="datetimeFigureOut">
              <a:rPr lang="en-US" smtClean="0"/>
              <a:t>26-Feb-21</a:t>
            </a:fld>
            <a:endParaRPr lang="en-US"/>
          </a:p>
        </p:txBody>
      </p:sp>
      <p:sp>
        <p:nvSpPr>
          <p:cNvPr id="5" name="Footer Placeholder 4"/>
          <p:cNvSpPr>
            <a:spLocks noGrp="1"/>
          </p:cNvSpPr>
          <p:nvPr>
            <p:ph type="ftr" sz="quarter" idx="3"/>
          </p:nvPr>
        </p:nvSpPr>
        <p:spPr>
          <a:xfrm>
            <a:off x="4165600" y="635635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1F63EC-6BD3-46B2-963B-1E2A17DB083D}" type="slidenum">
              <a:rPr lang="en-US" smtClean="0"/>
              <a:t>‹#›</a:t>
            </a:fld>
            <a:endParaRPr lang="en-US"/>
          </a:p>
        </p:txBody>
      </p:sp>
    </p:spTree>
    <p:extLst>
      <p:ext uri="{BB962C8B-B14F-4D97-AF65-F5344CB8AC3E}">
        <p14:creationId xmlns:p14="http://schemas.microsoft.com/office/powerpoint/2010/main" val="1007003000"/>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hyperlink" Target="https://covid19.who.int/"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8.emf"/><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customXml" Target="../ink/ink1.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7.xml"/><Relationship Id="rId7" Type="http://schemas.microsoft.com/office/2011/relationships/inkAction" Target="../ink/inkAction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emf"/><Relationship Id="rId5" Type="http://schemas.openxmlformats.org/officeDocument/2006/relationships/customXml" Target="../ink/ink2.xml"/><Relationship Id="rId4" Type="http://schemas.openxmlformats.org/officeDocument/2006/relationships/image" Target="../media/image12.png"/><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8.m4a"/><Relationship Id="rId7" Type="http://schemas.openxmlformats.org/officeDocument/2006/relationships/image" Target="../media/image15.png"/><Relationship Id="rId2" Type="http://schemas.microsoft.com/office/2007/relationships/media" Target="../media/media8.m4a"/><Relationship Id="rId1" Type="http://schemas.openxmlformats.org/officeDocument/2006/relationships/tags" Target="../tags/tag2.xml"/><Relationship Id="rId6" Type="http://schemas.microsoft.com/office/2011/relationships/inkAction" Target="../ink/inkAction2.xml"/><Relationship Id="rId5" Type="http://schemas.openxmlformats.org/officeDocument/2006/relationships/image" Target="../media/image14.png"/><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18.png"/><Relationship Id="rId2" Type="http://schemas.openxmlformats.org/officeDocument/2006/relationships/audio" Target="../media/media9.m4a"/><Relationship Id="rId1" Type="http://schemas.microsoft.com/office/2007/relationships/media" Target="../media/media9.m4a"/><Relationship Id="rId6" Type="http://schemas.microsoft.com/office/2011/relationships/inkAction" Target="../ink/inkAction3.xml"/><Relationship Id="rId5" Type="http://schemas.openxmlformats.org/officeDocument/2006/relationships/image" Target="../media/image17.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0.png"/><Relationship Id="rId5" Type="http://schemas.microsoft.com/office/2011/relationships/inkAction" Target="../ink/inkAction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microsoft.com/office/2011/relationships/inkAction" Target="../ink/inkAction5.xml"/><Relationship Id="rId3" Type="http://schemas.openxmlformats.org/officeDocument/2006/relationships/slideLayout" Target="../slideLayouts/slideLayout7.xml"/><Relationship Id="rId7" Type="http://schemas.openxmlformats.org/officeDocument/2006/relationships/image" Target="../media/image24.jpe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4.png"/><Relationship Id="rId4" Type="http://schemas.openxmlformats.org/officeDocument/2006/relationships/image" Target="../media/image21.jpe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4.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29.png"/><Relationship Id="rId2" Type="http://schemas.openxmlformats.org/officeDocument/2006/relationships/audio" Target="../media/media13.m4a"/><Relationship Id="rId1" Type="http://schemas.microsoft.com/office/2007/relationships/media" Target="../media/media13.m4a"/><Relationship Id="rId6" Type="http://schemas.microsoft.com/office/2011/relationships/inkAction" Target="../ink/inkAction6.xml"/><Relationship Id="rId5" Type="http://schemas.openxmlformats.org/officeDocument/2006/relationships/image" Target="../media/image28.pn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4.png"/><Relationship Id="rId2" Type="http://schemas.openxmlformats.org/officeDocument/2006/relationships/audio" Target="../media/media15.m4a"/><Relationship Id="rId1" Type="http://schemas.microsoft.com/office/2007/relationships/media" Target="../media/media15.m4a"/><Relationship Id="rId6" Type="http://schemas.microsoft.com/office/2011/relationships/inkAction" Target="../ink/inkAction7.xml"/><Relationship Id="rId5" Type="http://schemas.openxmlformats.org/officeDocument/2006/relationships/image" Target="../media/image33.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7.png"/><Relationship Id="rId2" Type="http://schemas.openxmlformats.org/officeDocument/2006/relationships/audio" Target="../media/media16.m4a"/><Relationship Id="rId1" Type="http://schemas.microsoft.com/office/2007/relationships/media" Target="../media/media16.m4a"/><Relationship Id="rId6" Type="http://schemas.microsoft.com/office/2011/relationships/inkAction" Target="../ink/inkAction8.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2.xml"/><Relationship Id="rId7" Type="http://schemas.openxmlformats.org/officeDocument/2006/relationships/image" Target="../media/image41.jpe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40.jpeg"/><Relationship Id="rId11" Type="http://schemas.openxmlformats.org/officeDocument/2006/relationships/image" Target="../media/image4.pn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46.png"/><Relationship Id="rId5" Type="http://schemas.microsoft.com/office/2011/relationships/inkAction" Target="../ink/inkAction9.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7.xml"/><Relationship Id="rId7" Type="http://schemas.openxmlformats.org/officeDocument/2006/relationships/image" Target="../media/image49.jpe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48.jpeg"/><Relationship Id="rId11" Type="http://schemas.openxmlformats.org/officeDocument/2006/relationships/image" Target="../media/image4.png"/><Relationship Id="rId5" Type="http://schemas.openxmlformats.org/officeDocument/2006/relationships/image" Target="../media/image47.jpeg"/><Relationship Id="rId10" Type="http://schemas.openxmlformats.org/officeDocument/2006/relationships/image" Target="../media/image51.png"/><Relationship Id="rId4" Type="http://schemas.openxmlformats.org/officeDocument/2006/relationships/notesSlide" Target="../notesSlides/notesSlide3.xml"/><Relationship Id="rId9" Type="http://schemas.microsoft.com/office/2011/relationships/inkAction" Target="../ink/inkAction10.xml"/></Relationships>
</file>

<file path=ppt/slides/_rels/slide2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7.xml"/><Relationship Id="rId7" Type="http://schemas.openxmlformats.org/officeDocument/2006/relationships/image" Target="../media/image54.jpe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notesSlide" Target="../notesSlides/notesSlide4.xml"/><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55.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59.png"/><Relationship Id="rId2" Type="http://schemas.openxmlformats.org/officeDocument/2006/relationships/audio" Target="../media/media22.m4a"/><Relationship Id="rId1" Type="http://schemas.microsoft.com/office/2007/relationships/media" Target="../media/media22.m4a"/><Relationship Id="rId6" Type="http://schemas.microsoft.com/office/2007/relationships/hdphoto" Target="../media/hdphoto1.wdp"/><Relationship Id="rId5" Type="http://schemas.openxmlformats.org/officeDocument/2006/relationships/image" Target="../media/image58.png"/><Relationship Id="rId4"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62.jpe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slideLayout" Target="../slideLayouts/slideLayout7.xml"/><Relationship Id="rId7" Type="http://schemas.microsoft.com/office/2011/relationships/inkAction" Target="../ink/inkAction11.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8.emf"/><Relationship Id="rId5" Type="http://schemas.openxmlformats.org/officeDocument/2006/relationships/customXml" Target="../ink/ink3.xml"/><Relationship Id="rId4" Type="http://schemas.openxmlformats.org/officeDocument/2006/relationships/image" Target="../media/image63.emf"/><Relationship Id="rId9"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png"/><Relationship Id="rId5" Type="http://schemas.openxmlformats.org/officeDocument/2006/relationships/hyperlink" Target="https://mereka.my/protecting-our-frontliners/" TargetMode="External"/><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notesSlide" Target="../notesSlides/notesSlide8.xml"/></Relationships>
</file>

<file path=ppt/slides/_rels/slide27.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slideLayout" Target="../slideLayouts/slideLayout7.xml"/><Relationship Id="rId7" Type="http://schemas.openxmlformats.org/officeDocument/2006/relationships/image" Target="../media/image71.jpe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slideLayout" Target="../slideLayouts/slideLayout7.xml"/><Relationship Id="rId7" Type="http://schemas.openxmlformats.org/officeDocument/2006/relationships/image" Target="../media/image76.jpe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75.jpeg"/><Relationship Id="rId5" Type="http://schemas.openxmlformats.org/officeDocument/2006/relationships/image" Target="../media/image74.jpeg"/><Relationship Id="rId10" Type="http://schemas.openxmlformats.org/officeDocument/2006/relationships/image" Target="../media/image4.png"/><Relationship Id="rId4" Type="http://schemas.openxmlformats.org/officeDocument/2006/relationships/image" Target="../media/image73.jpeg"/><Relationship Id="rId9"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png"/></Relationships>
</file>

<file path=ppt/slides/_rels/slide3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85.jpe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31.xml.rels><?xml version="1.0" encoding="UTF-8" standalone="yes"?>
<Relationships xmlns="http://schemas.openxmlformats.org/package/2006/relationships"><Relationship Id="rId8" Type="http://schemas.openxmlformats.org/officeDocument/2006/relationships/image" Target="../media/image88.png"/><Relationship Id="rId3" Type="http://schemas.microsoft.com/office/2007/relationships/media" Target="../media/media32.m4a"/><Relationship Id="rId7" Type="http://schemas.openxmlformats.org/officeDocument/2006/relationships/image" Target="../media/image87.jpeg"/><Relationship Id="rId2" Type="http://schemas.openxmlformats.org/officeDocument/2006/relationships/video" Target="../media/media31.mp4"/><Relationship Id="rId1" Type="http://schemas.microsoft.com/office/2007/relationships/media" Target="../media/media31.mp4"/><Relationship Id="rId6" Type="http://schemas.openxmlformats.org/officeDocument/2006/relationships/image" Target="../media/image86.jpeg"/><Relationship Id="rId11" Type="http://schemas.openxmlformats.org/officeDocument/2006/relationships/image" Target="../media/image4.png"/><Relationship Id="rId5" Type="http://schemas.openxmlformats.org/officeDocument/2006/relationships/slideLayout" Target="../slideLayouts/slideLayout7.xml"/><Relationship Id="rId10" Type="http://schemas.openxmlformats.org/officeDocument/2006/relationships/image" Target="../media/image89.png"/><Relationship Id="rId4" Type="http://schemas.openxmlformats.org/officeDocument/2006/relationships/audio" Target="../media/media32.m4a"/><Relationship Id="rId9" Type="http://schemas.microsoft.com/office/2011/relationships/inkAction" Target="../ink/inkAction12.xml"/></Relationships>
</file>

<file path=ppt/slides/_rels/slide32.xml.rels><?xml version="1.0" encoding="UTF-8" standalone="yes"?>
<Relationships xmlns="http://schemas.openxmlformats.org/package/2006/relationships"><Relationship Id="rId8" Type="http://schemas.openxmlformats.org/officeDocument/2006/relationships/image" Target="../media/image94.jpeg"/><Relationship Id="rId13"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93.jpeg"/><Relationship Id="rId12" Type="http://schemas.openxmlformats.org/officeDocument/2006/relationships/image" Target="../media/image97.png"/><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92.jpeg"/><Relationship Id="rId11" Type="http://schemas.microsoft.com/office/2011/relationships/inkAction" Target="../ink/inkAction13.xml"/><Relationship Id="rId5" Type="http://schemas.openxmlformats.org/officeDocument/2006/relationships/image" Target="../media/image91.jpeg"/><Relationship Id="rId10" Type="http://schemas.openxmlformats.org/officeDocument/2006/relationships/image" Target="../media/image96.jpeg"/><Relationship Id="rId4" Type="http://schemas.openxmlformats.org/officeDocument/2006/relationships/image" Target="../media/image90.jpeg"/><Relationship Id="rId9" Type="http://schemas.openxmlformats.org/officeDocument/2006/relationships/image" Target="../media/image95.jpeg"/></Relationships>
</file>

<file path=ppt/slides/_rels/slide3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101.png"/><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34.xml.rels><?xml version="1.0" encoding="UTF-8" standalone="yes"?>
<Relationships xmlns="http://schemas.openxmlformats.org/package/2006/relationships"><Relationship Id="rId8" Type="http://schemas.openxmlformats.org/officeDocument/2006/relationships/image" Target="../media/image106.jpeg"/><Relationship Id="rId13" Type="http://schemas.microsoft.com/office/2011/relationships/inkAction" Target="../ink/inkAction14.xml"/><Relationship Id="rId3" Type="http://schemas.openxmlformats.org/officeDocument/2006/relationships/slideLayout" Target="../slideLayouts/slideLayout7.xml"/><Relationship Id="rId7" Type="http://schemas.openxmlformats.org/officeDocument/2006/relationships/image" Target="../media/image105.png"/><Relationship Id="rId12" Type="http://schemas.openxmlformats.org/officeDocument/2006/relationships/hyperlink" Target="https://mereka.my/protecting-our-frontliners/" TargetMode="Externa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104.jpeg"/><Relationship Id="rId11" Type="http://schemas.openxmlformats.org/officeDocument/2006/relationships/image" Target="../media/image109.jpeg"/><Relationship Id="rId5" Type="http://schemas.openxmlformats.org/officeDocument/2006/relationships/image" Target="../media/image103.png"/><Relationship Id="rId15" Type="http://schemas.openxmlformats.org/officeDocument/2006/relationships/image" Target="../media/image4.pn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jpeg"/><Relationship Id="rId14" Type="http://schemas.openxmlformats.org/officeDocument/2006/relationships/image" Target="../media/image110.png"/></Relationships>
</file>

<file path=ppt/slides/_rels/slide3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6.m4a"/><Relationship Id="rId7" Type="http://schemas.openxmlformats.org/officeDocument/2006/relationships/image" Target="../media/image113.jpeg"/><Relationship Id="rId2" Type="http://schemas.microsoft.com/office/2007/relationships/media" Target="../media/media36.m4a"/><Relationship Id="rId1" Type="http://schemas.openxmlformats.org/officeDocument/2006/relationships/tags" Target="../tags/tag3.xml"/><Relationship Id="rId6" Type="http://schemas.openxmlformats.org/officeDocument/2006/relationships/image" Target="../media/image112.jpeg"/><Relationship Id="rId5" Type="http://schemas.openxmlformats.org/officeDocument/2006/relationships/image" Target="../media/image111.png"/><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15.png"/><Relationship Id="rId2" Type="http://schemas.openxmlformats.org/officeDocument/2006/relationships/audio" Target="../media/media37.m4a"/><Relationship Id="rId1" Type="http://schemas.microsoft.com/office/2007/relationships/media" Target="../media/media37.m4a"/><Relationship Id="rId6" Type="http://schemas.microsoft.com/office/2011/relationships/inkAction" Target="../ink/inkAction15.xml"/><Relationship Id="rId5" Type="http://schemas.openxmlformats.org/officeDocument/2006/relationships/image" Target="../media/image114.png"/><Relationship Id="rId4" Type="http://schemas.openxmlformats.org/officeDocument/2006/relationships/notesSlide" Target="../notesSlides/notesSlide9.xml"/></Relationships>
</file>

<file path=ppt/slides/_rels/slide37.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video" Target="../media/media38.mp4"/><Relationship Id="rId7" Type="http://schemas.openxmlformats.org/officeDocument/2006/relationships/notesSlide" Target="../notesSlides/notesSlide10.xml"/><Relationship Id="rId2" Type="http://schemas.microsoft.com/office/2007/relationships/media" Target="../media/media38.mp4"/><Relationship Id="rId1" Type="http://schemas.openxmlformats.org/officeDocument/2006/relationships/tags" Target="../tags/tag4.xml"/><Relationship Id="rId6" Type="http://schemas.openxmlformats.org/officeDocument/2006/relationships/slideLayout" Target="../slideLayouts/slideLayout2.xml"/><Relationship Id="rId5" Type="http://schemas.openxmlformats.org/officeDocument/2006/relationships/audio" Target="../media/media39.m4a"/><Relationship Id="rId4" Type="http://schemas.microsoft.com/office/2007/relationships/media" Target="../media/media39.m4a"/><Relationship Id="rId9" Type="http://schemas.openxmlformats.org/officeDocument/2006/relationships/image" Target="../media/image4.png"/></Relationships>
</file>

<file path=ppt/slides/_rels/slide38.xml.rels><?xml version="1.0" encoding="UTF-8" standalone="yes"?>
<Relationships xmlns="http://schemas.openxmlformats.org/package/2006/relationships"><Relationship Id="rId8" Type="http://schemas.openxmlformats.org/officeDocument/2006/relationships/image" Target="../media/image119.jpeg"/><Relationship Id="rId13" Type="http://schemas.openxmlformats.org/officeDocument/2006/relationships/image" Target="../media/image124.jpeg"/><Relationship Id="rId3" Type="http://schemas.microsoft.com/office/2007/relationships/media" Target="../media/media41.m4a"/><Relationship Id="rId7" Type="http://schemas.openxmlformats.org/officeDocument/2006/relationships/image" Target="../media/image118.jpeg"/><Relationship Id="rId12" Type="http://schemas.openxmlformats.org/officeDocument/2006/relationships/image" Target="../media/image123.jpeg"/><Relationship Id="rId2" Type="http://schemas.openxmlformats.org/officeDocument/2006/relationships/video" Target="../media/media40.mp4"/><Relationship Id="rId1" Type="http://schemas.microsoft.com/office/2007/relationships/media" Target="../media/media40.mp4"/><Relationship Id="rId6" Type="http://schemas.openxmlformats.org/officeDocument/2006/relationships/image" Target="../media/image117.jpeg"/><Relationship Id="rId11" Type="http://schemas.openxmlformats.org/officeDocument/2006/relationships/image" Target="../media/image122.png"/><Relationship Id="rId5" Type="http://schemas.openxmlformats.org/officeDocument/2006/relationships/slideLayout" Target="../slideLayouts/slideLayout7.xml"/><Relationship Id="rId15" Type="http://schemas.openxmlformats.org/officeDocument/2006/relationships/image" Target="../media/image4.png"/><Relationship Id="rId10" Type="http://schemas.openxmlformats.org/officeDocument/2006/relationships/image" Target="../media/image121.jpeg"/><Relationship Id="rId4" Type="http://schemas.openxmlformats.org/officeDocument/2006/relationships/audio" Target="../media/media41.m4a"/><Relationship Id="rId9" Type="http://schemas.openxmlformats.org/officeDocument/2006/relationships/image" Target="../media/image120.jpeg"/><Relationship Id="rId14" Type="http://schemas.openxmlformats.org/officeDocument/2006/relationships/image" Target="../media/image125.png"/></Relationships>
</file>

<file path=ppt/slides/_rels/slide39.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slideLayout" Target="../slideLayouts/slideLayout7.xml"/><Relationship Id="rId7" Type="http://schemas.openxmlformats.org/officeDocument/2006/relationships/image" Target="../media/image129.jpeg"/><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128.jpeg"/><Relationship Id="rId5" Type="http://schemas.openxmlformats.org/officeDocument/2006/relationships/image" Target="../media/image127.jpeg"/><Relationship Id="rId4" Type="http://schemas.openxmlformats.org/officeDocument/2006/relationships/image" Target="../media/image126.jpeg"/><Relationship Id="rId9" Type="http://schemas.openxmlformats.org/officeDocument/2006/relationships/image" Target="../media/image4.png"/></Relationships>
</file>

<file path=ppt/slides/_rels/slide40.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slideLayout" Target="../slideLayouts/slideLayout2.xml"/><Relationship Id="rId7" Type="http://schemas.microsoft.com/office/2011/relationships/inkAction" Target="../ink/inkAction16.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133.png"/><Relationship Id="rId5" Type="http://schemas.openxmlformats.org/officeDocument/2006/relationships/image" Target="../media/image132.jpeg"/><Relationship Id="rId4" Type="http://schemas.openxmlformats.org/officeDocument/2006/relationships/image" Target="../media/image131.jpeg"/><Relationship Id="rId9"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audio" Target="../media/media44.m4a"/><Relationship Id="rId7" Type="http://schemas.openxmlformats.org/officeDocument/2006/relationships/image" Target="../media/image4.png"/><Relationship Id="rId2" Type="http://schemas.microsoft.com/office/2007/relationships/media" Target="../media/media44.m4a"/><Relationship Id="rId1" Type="http://schemas.openxmlformats.org/officeDocument/2006/relationships/tags" Target="../tags/tag5.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138.png"/><Relationship Id="rId5" Type="http://schemas.microsoft.com/office/2011/relationships/inkAction" Target="../ink/inkAction17.xml"/><Relationship Id="rId4" Type="http://schemas.openxmlformats.org/officeDocument/2006/relationships/image" Target="../media/image137.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image" Target="../media/image4.png"/><Relationship Id="rId5" Type="http://schemas.openxmlformats.org/officeDocument/2006/relationships/image" Target="../media/image140.jpeg"/><Relationship Id="rId4" Type="http://schemas.openxmlformats.org/officeDocument/2006/relationships/image" Target="../media/image139.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47.m4a"/><Relationship Id="rId1" Type="http://schemas.microsoft.com/office/2007/relationships/media" Target="../media/media47.m4a"/><Relationship Id="rId6" Type="http://schemas.openxmlformats.org/officeDocument/2006/relationships/image" Target="../media/image142.jpeg"/><Relationship Id="rId5" Type="http://schemas.openxmlformats.org/officeDocument/2006/relationships/image" Target="../media/image141.pn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474222" y="585907"/>
            <a:ext cx="6238910" cy="213695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n-US" sz="5400" b="1" dirty="0">
                <a:solidFill>
                  <a:srgbClr val="0070C0"/>
                </a:solidFill>
                <a:effectLst>
                  <a:outerShdw blurRad="38100" dist="38100" dir="2700000" algn="tl">
                    <a:srgbClr val="000000">
                      <a:alpha val="43137"/>
                    </a:srgbClr>
                  </a:outerShdw>
                </a:effectLst>
                <a:latin typeface="+mn-lt"/>
              </a:rPr>
              <a:t>Community Support During COVID-19 Pandemic</a:t>
            </a:r>
          </a:p>
        </p:txBody>
      </p:sp>
      <p:sp>
        <p:nvSpPr>
          <p:cNvPr id="9" name="Subtitle 2"/>
          <p:cNvSpPr txBox="1">
            <a:spLocks/>
          </p:cNvSpPr>
          <p:nvPr/>
        </p:nvSpPr>
        <p:spPr>
          <a:xfrm>
            <a:off x="7298449" y="4343923"/>
            <a:ext cx="4414683"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spcBef>
                <a:spcPts val="0"/>
              </a:spcBef>
              <a:buNone/>
            </a:pPr>
            <a:r>
              <a:rPr lang="en-US" sz="2400" b="1" dirty="0"/>
              <a:t>Chai Hong Yeong, </a:t>
            </a:r>
            <a:r>
              <a:rPr lang="en-US" sz="2400" dirty="0"/>
              <a:t>PhD, MIPM</a:t>
            </a:r>
          </a:p>
          <a:p>
            <a:pPr marL="0" indent="0" algn="r">
              <a:spcBef>
                <a:spcPts val="0"/>
              </a:spcBef>
              <a:buNone/>
            </a:pPr>
            <a:r>
              <a:rPr lang="en-US" sz="2000" dirty="0"/>
              <a:t>Associate Professor</a:t>
            </a:r>
          </a:p>
          <a:p>
            <a:pPr marL="0" indent="0" algn="r">
              <a:spcBef>
                <a:spcPts val="0"/>
              </a:spcBef>
              <a:buNone/>
            </a:pPr>
            <a:r>
              <a:rPr lang="en-US" sz="2000" dirty="0"/>
              <a:t>School of Medicine</a:t>
            </a:r>
          </a:p>
          <a:p>
            <a:pPr marL="0" indent="0" algn="r">
              <a:spcBef>
                <a:spcPts val="0"/>
              </a:spcBef>
              <a:buNone/>
            </a:pPr>
            <a:r>
              <a:rPr lang="en-US" sz="2000" dirty="0"/>
              <a:t>Taylor’s University</a:t>
            </a:r>
          </a:p>
          <a:p>
            <a:pPr marL="0" indent="0" algn="r">
              <a:spcBef>
                <a:spcPts val="0"/>
              </a:spcBef>
              <a:buNone/>
            </a:pPr>
            <a:r>
              <a:rPr lang="en-US" sz="2000" dirty="0" err="1">
                <a:solidFill>
                  <a:srgbClr val="0000FF"/>
                </a:solidFill>
              </a:rPr>
              <a:t>Chaihong.Yeong@taylors.edu.my</a:t>
            </a:r>
            <a:endParaRPr lang="en-US" sz="2000" dirty="0">
              <a:solidFill>
                <a:srgbClr val="0000FF"/>
              </a:solidFill>
            </a:endParaRPr>
          </a:p>
        </p:txBody>
      </p:sp>
      <p:grpSp>
        <p:nvGrpSpPr>
          <p:cNvPr id="21" name="Group 20"/>
          <p:cNvGrpSpPr/>
          <p:nvPr/>
        </p:nvGrpSpPr>
        <p:grpSpPr>
          <a:xfrm>
            <a:off x="255640" y="402381"/>
            <a:ext cx="5127862" cy="6053238"/>
            <a:chOff x="0" y="1"/>
            <a:chExt cx="5683793" cy="6857999"/>
          </a:xfrm>
        </p:grpSpPr>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836912"/>
              <a:ext cx="5683793" cy="4021088"/>
            </a:xfrm>
            <a:prstGeom prst="rect">
              <a:avLst/>
            </a:prstGeom>
          </p:spPr>
        </p:pic>
        <p:pic>
          <p:nvPicPr>
            <p:cNvPr id="20" name="Picture 1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1"/>
              <a:ext cx="5683793" cy="2836911"/>
            </a:xfrm>
            <a:prstGeom prst="rect">
              <a:avLst/>
            </a:prstGeom>
          </p:spPr>
        </p:pic>
      </p:grpSp>
      <p:pic>
        <p:nvPicPr>
          <p:cNvPr id="3" name="Picture 2" descr="A picture containing person, wall&#10;&#10;Description automatically generated">
            <a:extLst>
              <a:ext uri="{FF2B5EF4-FFF2-40B4-BE49-F238E27FC236}">
                <a16:creationId xmlns:a16="http://schemas.microsoft.com/office/drawing/2014/main" id="{A33FCEDF-22BF-425C-8A2C-9367A26CFDA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692877" y="4006313"/>
            <a:ext cx="2035277" cy="2449306"/>
          </a:xfrm>
          <a:prstGeom prst="rect">
            <a:avLst/>
          </a:prstGeom>
        </p:spPr>
      </p:pic>
      <p:pic>
        <p:nvPicPr>
          <p:cNvPr id="17" name="Audio 16">
            <a:hlinkClick r:id="" action="ppaction://media"/>
            <a:extLst>
              <a:ext uri="{FF2B5EF4-FFF2-40B4-BE49-F238E27FC236}">
                <a16:creationId xmlns:a16="http://schemas.microsoft.com/office/drawing/2014/main" id="{E47419BD-04C3-46BA-8CA3-922B3595288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01891142"/>
      </p:ext>
    </p:extLst>
  </p:cSld>
  <p:clrMapOvr>
    <a:masterClrMapping/>
  </p:clrMapOvr>
  <mc:AlternateContent xmlns:mc="http://schemas.openxmlformats.org/markup-compatibility/2006">
    <mc:Choice xmlns:p14="http://schemas.microsoft.com/office/powerpoint/2010/main" Requires="p14">
      <p:transition spd="slow" p14:dur="2000" advTm="18663"/>
    </mc:Choice>
    <mc:Fallback>
      <p:transition spd="slow" advTm="18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1F7073-EB16-4884-B020-9511EE8F27C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52248" y="316758"/>
            <a:ext cx="11815659" cy="6145161"/>
          </a:xfrm>
          <a:prstGeom prst="rect">
            <a:avLst/>
          </a:prstGeom>
        </p:spPr>
      </p:pic>
      <p:sp>
        <p:nvSpPr>
          <p:cNvPr id="5" name="TextBox 4">
            <a:extLst>
              <a:ext uri="{FF2B5EF4-FFF2-40B4-BE49-F238E27FC236}">
                <a16:creationId xmlns:a16="http://schemas.microsoft.com/office/drawing/2014/main" id="{1ABA920E-7C26-46C1-A10F-68AB5BCB4CF6}"/>
              </a:ext>
            </a:extLst>
          </p:cNvPr>
          <p:cNvSpPr txBox="1"/>
          <p:nvPr/>
        </p:nvSpPr>
        <p:spPr>
          <a:xfrm>
            <a:off x="5766619" y="486697"/>
            <a:ext cx="3175516" cy="400110"/>
          </a:xfrm>
          <a:prstGeom prst="rect">
            <a:avLst/>
          </a:prstGeom>
          <a:noFill/>
        </p:spPr>
        <p:txBody>
          <a:bodyPr wrap="square" rtlCol="0">
            <a:spAutoFit/>
          </a:bodyPr>
          <a:lstStyle/>
          <a:p>
            <a:r>
              <a:rPr lang="en-US" sz="2000" dirty="0">
                <a:hlinkClick r:id="rId5"/>
              </a:rPr>
              <a:t>https://covid19.who.int/</a:t>
            </a:r>
            <a:endParaRPr lang="en-US" sz="2000" dirty="0"/>
          </a:p>
        </p:txBody>
      </p:sp>
      <p:pic>
        <p:nvPicPr>
          <p:cNvPr id="17" name="Audio 16">
            <a:hlinkClick r:id="" action="ppaction://media"/>
            <a:extLst>
              <a:ext uri="{FF2B5EF4-FFF2-40B4-BE49-F238E27FC236}">
                <a16:creationId xmlns:a16="http://schemas.microsoft.com/office/drawing/2014/main" id="{CD7EA0BD-A0B0-4EC1-BAC2-59B91709B2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054785927"/>
      </p:ext>
    </p:extLst>
  </p:cSld>
  <p:clrMapOvr>
    <a:masterClrMapping/>
  </p:clrMapOvr>
  <mc:AlternateContent xmlns:mc="http://schemas.openxmlformats.org/markup-compatibility/2006">
    <mc:Choice xmlns:p14="http://schemas.microsoft.com/office/powerpoint/2010/main" Requires="p14">
      <p:transition spd="slow" p14:dur="2000" advTm="24377"/>
    </mc:Choice>
    <mc:Fallback>
      <p:transition spd="slow" advTm="24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6DB8E4-252F-4BA3-9D01-EDFA8DB5B644}"/>
              </a:ext>
            </a:extLst>
          </p:cNvPr>
          <p:cNvSpPr/>
          <p:nvPr/>
        </p:nvSpPr>
        <p:spPr>
          <a:xfrm>
            <a:off x="855413" y="838794"/>
            <a:ext cx="10235381" cy="197628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F1B0991-4184-4F4C-B582-E79736CA1AFC}"/>
              </a:ext>
            </a:extLst>
          </p:cNvPr>
          <p:cNvSpPr txBox="1"/>
          <p:nvPr/>
        </p:nvSpPr>
        <p:spPr>
          <a:xfrm>
            <a:off x="648936" y="1297861"/>
            <a:ext cx="10441858" cy="1107996"/>
          </a:xfrm>
          <a:prstGeom prst="rect">
            <a:avLst/>
          </a:prstGeom>
          <a:noFill/>
        </p:spPr>
        <p:txBody>
          <a:bodyPr wrap="square" rtlCol="0">
            <a:spAutoFit/>
          </a:bodyPr>
          <a:lstStyle/>
          <a:p>
            <a:pPr algn="ctr"/>
            <a:r>
              <a:rPr lang="en-US" sz="6600" b="1" dirty="0">
                <a:solidFill>
                  <a:srgbClr val="0070C0"/>
                </a:solidFill>
              </a:rPr>
              <a:t>HOW BAD IS </a:t>
            </a:r>
            <a:r>
              <a:rPr lang="en-US" sz="6600" b="1" dirty="0">
                <a:solidFill>
                  <a:srgbClr val="FF0000"/>
                </a:solidFill>
              </a:rPr>
              <a:t>2.5 MILLION</a:t>
            </a:r>
            <a:r>
              <a:rPr lang="en-US" sz="6600" b="1" dirty="0">
                <a:solidFill>
                  <a:srgbClr val="0070C0"/>
                </a:solidFill>
              </a:rPr>
              <a:t>? </a:t>
            </a:r>
          </a:p>
        </p:txBody>
      </p:sp>
      <p:grpSp>
        <p:nvGrpSpPr>
          <p:cNvPr id="13" name="Group 12">
            <a:extLst>
              <a:ext uri="{FF2B5EF4-FFF2-40B4-BE49-F238E27FC236}">
                <a16:creationId xmlns:a16="http://schemas.microsoft.com/office/drawing/2014/main" id="{F48B4C31-6F03-4836-8141-4C9EBC938945}"/>
              </a:ext>
            </a:extLst>
          </p:cNvPr>
          <p:cNvGrpSpPr/>
          <p:nvPr/>
        </p:nvGrpSpPr>
        <p:grpSpPr>
          <a:xfrm>
            <a:off x="1071716" y="3429000"/>
            <a:ext cx="4404852" cy="2842022"/>
            <a:chOff x="1071716" y="3429000"/>
            <a:chExt cx="4404852" cy="2842022"/>
          </a:xfrm>
        </p:grpSpPr>
        <p:pic>
          <p:nvPicPr>
            <p:cNvPr id="4" name="Picture 3">
              <a:extLst>
                <a:ext uri="{FF2B5EF4-FFF2-40B4-BE49-F238E27FC236}">
                  <a16:creationId xmlns:a16="http://schemas.microsoft.com/office/drawing/2014/main" id="{3590513E-8FA5-43BA-84F3-527542E6DA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1716" y="3429000"/>
              <a:ext cx="4267200" cy="2842022"/>
            </a:xfrm>
            <a:prstGeom prst="rect">
              <a:avLst/>
            </a:prstGeom>
          </p:spPr>
        </p:pic>
        <p:sp>
          <p:nvSpPr>
            <p:cNvPr id="10" name="TextBox 9">
              <a:extLst>
                <a:ext uri="{FF2B5EF4-FFF2-40B4-BE49-F238E27FC236}">
                  <a16:creationId xmlns:a16="http://schemas.microsoft.com/office/drawing/2014/main" id="{FA4B63FD-D863-4A7A-9675-ADA4D5D6885B}"/>
                </a:ext>
              </a:extLst>
            </p:cNvPr>
            <p:cNvSpPr txBox="1"/>
            <p:nvPr/>
          </p:nvSpPr>
          <p:spPr>
            <a:xfrm>
              <a:off x="3701845" y="3726403"/>
              <a:ext cx="1774723" cy="523220"/>
            </a:xfrm>
            <a:prstGeom prst="rect">
              <a:avLst/>
            </a:prstGeom>
            <a:noFill/>
          </p:spPr>
          <p:txBody>
            <a:bodyPr wrap="square" rtlCol="0">
              <a:spAutoFit/>
            </a:bodyPr>
            <a:lstStyle/>
            <a:p>
              <a:r>
                <a:rPr lang="en-US" sz="2800" b="1" dirty="0">
                  <a:solidFill>
                    <a:srgbClr val="FFFF00"/>
                  </a:solidFill>
                </a:rPr>
                <a:t>1.79 mil</a:t>
              </a:r>
            </a:p>
          </p:txBody>
        </p:sp>
      </p:grpSp>
      <p:grpSp>
        <p:nvGrpSpPr>
          <p:cNvPr id="12" name="Group 11">
            <a:extLst>
              <a:ext uri="{FF2B5EF4-FFF2-40B4-BE49-F238E27FC236}">
                <a16:creationId xmlns:a16="http://schemas.microsoft.com/office/drawing/2014/main" id="{01520FD1-765C-436B-B367-79C8BC9C8FBF}"/>
              </a:ext>
            </a:extLst>
          </p:cNvPr>
          <p:cNvGrpSpPr/>
          <p:nvPr/>
        </p:nvGrpSpPr>
        <p:grpSpPr>
          <a:xfrm>
            <a:off x="6453649" y="3429001"/>
            <a:ext cx="4263032" cy="2842021"/>
            <a:chOff x="6453649" y="3429001"/>
            <a:chExt cx="4263032" cy="2842021"/>
          </a:xfrm>
        </p:grpSpPr>
        <p:grpSp>
          <p:nvGrpSpPr>
            <p:cNvPr id="9" name="Group 8">
              <a:extLst>
                <a:ext uri="{FF2B5EF4-FFF2-40B4-BE49-F238E27FC236}">
                  <a16:creationId xmlns:a16="http://schemas.microsoft.com/office/drawing/2014/main" id="{69233CE8-1994-477C-A22B-ADF38E233FAE}"/>
                </a:ext>
              </a:extLst>
            </p:cNvPr>
            <p:cNvGrpSpPr/>
            <p:nvPr/>
          </p:nvGrpSpPr>
          <p:grpSpPr>
            <a:xfrm>
              <a:off x="6453649" y="3429001"/>
              <a:ext cx="4263032" cy="2842021"/>
              <a:chOff x="6497894" y="3604535"/>
              <a:chExt cx="4263032" cy="2842021"/>
            </a:xfrm>
          </p:grpSpPr>
          <p:pic>
            <p:nvPicPr>
              <p:cNvPr id="5" name="Picture 4">
                <a:extLst>
                  <a:ext uri="{FF2B5EF4-FFF2-40B4-BE49-F238E27FC236}">
                    <a16:creationId xmlns:a16="http://schemas.microsoft.com/office/drawing/2014/main" id="{52B65459-44E3-46A9-B9BC-C2B3CE1C50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97894" y="3604535"/>
                <a:ext cx="4263032" cy="2842021"/>
              </a:xfrm>
              <a:prstGeom prst="rect">
                <a:avLst/>
              </a:prstGeom>
            </p:spPr>
          </p:pic>
          <p:sp>
            <p:nvSpPr>
              <p:cNvPr id="8" name="TextBox 7">
                <a:extLst>
                  <a:ext uri="{FF2B5EF4-FFF2-40B4-BE49-F238E27FC236}">
                    <a16:creationId xmlns:a16="http://schemas.microsoft.com/office/drawing/2014/main" id="{7097021A-E807-4724-8884-568E0E21C255}"/>
                  </a:ext>
                </a:extLst>
              </p:cNvPr>
              <p:cNvSpPr txBox="1"/>
              <p:nvPr/>
            </p:nvSpPr>
            <p:spPr>
              <a:xfrm>
                <a:off x="9066839" y="4254598"/>
                <a:ext cx="1694087" cy="400110"/>
              </a:xfrm>
              <a:prstGeom prst="rect">
                <a:avLst/>
              </a:prstGeom>
              <a:noFill/>
            </p:spPr>
            <p:txBody>
              <a:bodyPr wrap="square" rtlCol="0">
                <a:spAutoFit/>
              </a:bodyPr>
              <a:lstStyle/>
              <a:p>
                <a:r>
                  <a:rPr lang="en-US" sz="2000" b="1" dirty="0">
                    <a:solidFill>
                      <a:schemeClr val="bg1"/>
                    </a:solidFill>
                  </a:rPr>
                  <a:t>SINGAPORE</a:t>
                </a:r>
              </a:p>
            </p:txBody>
          </p:sp>
        </p:grpSp>
        <p:sp>
          <p:nvSpPr>
            <p:cNvPr id="11" name="TextBox 10">
              <a:extLst>
                <a:ext uri="{FF2B5EF4-FFF2-40B4-BE49-F238E27FC236}">
                  <a16:creationId xmlns:a16="http://schemas.microsoft.com/office/drawing/2014/main" id="{E9889B85-D39F-485F-9F1E-B16719C73E11}"/>
                </a:ext>
              </a:extLst>
            </p:cNvPr>
            <p:cNvSpPr txBox="1"/>
            <p:nvPr/>
          </p:nvSpPr>
          <p:spPr>
            <a:xfrm>
              <a:off x="9217134" y="3667411"/>
              <a:ext cx="1499547" cy="523220"/>
            </a:xfrm>
            <a:prstGeom prst="rect">
              <a:avLst/>
            </a:prstGeom>
            <a:noFill/>
          </p:spPr>
          <p:txBody>
            <a:bodyPr wrap="square" rtlCol="0">
              <a:spAutoFit/>
            </a:bodyPr>
            <a:lstStyle/>
            <a:p>
              <a:r>
                <a:rPr lang="en-US" sz="2800" b="1" dirty="0">
                  <a:solidFill>
                    <a:srgbClr val="FFFF00"/>
                  </a:solidFill>
                </a:rPr>
                <a:t>5.7 mil</a:t>
              </a:r>
            </a:p>
          </p:txBody>
        </p:sp>
      </p:grpSp>
      <mc:AlternateContent xmlns:mc="http://schemas.openxmlformats.org/markup-compatibility/2006">
        <mc:Choice xmlns:p14="http://schemas.microsoft.com/office/powerpoint/2010/main" Requires="p14">
          <p:contentPart p14:bwMode="auto" r:id="rId6">
            <p14:nvContentPartPr>
              <p14:cNvPr id="17" name="Ink 16">
                <a:extLst>
                  <a:ext uri="{FF2B5EF4-FFF2-40B4-BE49-F238E27FC236}">
                    <a16:creationId xmlns:a16="http://schemas.microsoft.com/office/drawing/2014/main" id="{38B583E6-3F4C-4A50-9199-0B46B73B9A2E}"/>
                  </a:ext>
                </a:extLst>
              </p14:cNvPr>
              <p14:cNvContentPartPr/>
              <p14:nvPr/>
            </p14:nvContentPartPr>
            <p14:xfrm>
              <a:off x="11741040" y="6508800"/>
              <a:ext cx="360" cy="360"/>
            </p14:xfrm>
          </p:contentPart>
        </mc:Choice>
        <mc:Fallback>
          <p:pic>
            <p:nvPicPr>
              <p:cNvPr id="17" name="Ink 16">
                <a:extLst>
                  <a:ext uri="{FF2B5EF4-FFF2-40B4-BE49-F238E27FC236}">
                    <a16:creationId xmlns:a16="http://schemas.microsoft.com/office/drawing/2014/main" id="{38B583E6-3F4C-4A50-9199-0B46B73B9A2E}"/>
                  </a:ext>
                </a:extLst>
              </p:cNvPr>
              <p:cNvPicPr/>
              <p:nvPr/>
            </p:nvPicPr>
            <p:blipFill>
              <a:blip r:embed="rId7"/>
              <a:stretch>
                <a:fillRect/>
              </a:stretch>
            </p:blipFill>
            <p:spPr>
              <a:xfrm>
                <a:off x="11731680" y="6499440"/>
                <a:ext cx="19080" cy="19080"/>
              </a:xfrm>
              <a:prstGeom prst="rect">
                <a:avLst/>
              </a:prstGeom>
            </p:spPr>
          </p:pic>
        </mc:Fallback>
      </mc:AlternateContent>
      <p:pic>
        <p:nvPicPr>
          <p:cNvPr id="23" name="Audio 22">
            <a:hlinkClick r:id="" action="ppaction://media"/>
            <a:extLst>
              <a:ext uri="{FF2B5EF4-FFF2-40B4-BE49-F238E27FC236}">
                <a16:creationId xmlns:a16="http://schemas.microsoft.com/office/drawing/2014/main" id="{D137541A-74AA-4A78-B480-65FACFBBC3C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570328511"/>
      </p:ext>
    </p:extLst>
  </p:cSld>
  <p:clrMapOvr>
    <a:masterClrMapping/>
  </p:clrMapOvr>
  <mc:AlternateContent xmlns:mc="http://schemas.openxmlformats.org/markup-compatibility/2006">
    <mc:Choice xmlns:p14="http://schemas.microsoft.com/office/powerpoint/2010/main" Requires="p14">
      <p:transition spd="slow" p14:dur="2000" advTm="21350"/>
    </mc:Choice>
    <mc:Fallback>
      <p:transition spd="slow" advTm="21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6DB8E4-252F-4BA3-9D01-EDFA8DB5B644}"/>
              </a:ext>
            </a:extLst>
          </p:cNvPr>
          <p:cNvSpPr/>
          <p:nvPr/>
        </p:nvSpPr>
        <p:spPr>
          <a:xfrm>
            <a:off x="855413" y="337350"/>
            <a:ext cx="10235381" cy="197628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F1B0991-4184-4F4C-B582-E79736CA1AFC}"/>
              </a:ext>
            </a:extLst>
          </p:cNvPr>
          <p:cNvSpPr txBox="1"/>
          <p:nvPr/>
        </p:nvSpPr>
        <p:spPr>
          <a:xfrm>
            <a:off x="648936" y="796417"/>
            <a:ext cx="10441858" cy="1107996"/>
          </a:xfrm>
          <a:prstGeom prst="rect">
            <a:avLst/>
          </a:prstGeom>
          <a:noFill/>
        </p:spPr>
        <p:txBody>
          <a:bodyPr wrap="square" rtlCol="0">
            <a:spAutoFit/>
          </a:bodyPr>
          <a:lstStyle/>
          <a:p>
            <a:pPr algn="ctr"/>
            <a:r>
              <a:rPr lang="en-US" sz="6600" b="1" dirty="0">
                <a:solidFill>
                  <a:srgbClr val="0070C0"/>
                </a:solidFill>
              </a:rPr>
              <a:t>HOW BAD IS </a:t>
            </a:r>
            <a:r>
              <a:rPr lang="en-US" sz="6600" b="1" dirty="0">
                <a:solidFill>
                  <a:srgbClr val="FF0000"/>
                </a:solidFill>
              </a:rPr>
              <a:t>111 MILLION</a:t>
            </a:r>
            <a:r>
              <a:rPr lang="en-US" sz="6600" b="1" dirty="0">
                <a:solidFill>
                  <a:srgbClr val="0070C0"/>
                </a:solidFill>
              </a:rPr>
              <a:t>? </a:t>
            </a:r>
          </a:p>
        </p:txBody>
      </p:sp>
      <p:pic>
        <p:nvPicPr>
          <p:cNvPr id="7" name="Picture 6">
            <a:extLst>
              <a:ext uri="{FF2B5EF4-FFF2-40B4-BE49-F238E27FC236}">
                <a16:creationId xmlns:a16="http://schemas.microsoft.com/office/drawing/2014/main" id="{410B1C0A-AD0C-433F-A54B-E9C3879CCEC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21234" y="2600285"/>
            <a:ext cx="11503737" cy="4028180"/>
          </a:xfrm>
          <a:prstGeom prst="rect">
            <a:avLst/>
          </a:prstGeom>
        </p:spPr>
      </p:pic>
      <p:pic>
        <p:nvPicPr>
          <p:cNvPr id="15" name="Audio 14">
            <a:hlinkClick r:id="" action="ppaction://media"/>
            <a:extLst>
              <a:ext uri="{FF2B5EF4-FFF2-40B4-BE49-F238E27FC236}">
                <a16:creationId xmlns:a16="http://schemas.microsoft.com/office/drawing/2014/main" id="{C2C8448D-9F97-4FAB-9C86-16B6E415158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802607394"/>
      </p:ext>
    </p:extLst>
  </p:cSld>
  <p:clrMapOvr>
    <a:masterClrMapping/>
  </p:clrMapOvr>
  <mc:AlternateContent xmlns:mc="http://schemas.openxmlformats.org/markup-compatibility/2006">
    <mc:Choice xmlns:p14="http://schemas.microsoft.com/office/powerpoint/2010/main" Requires="p14">
      <p:transition spd="slow" p14:dur="2000" advTm="25795"/>
    </mc:Choice>
    <mc:Fallback>
      <p:transition spd="slow" advTm="25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BFDCF6-6187-46BC-BECA-B6858493B58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1"/>
            <a:ext cx="12279366" cy="6858001"/>
          </a:xfrm>
          <a:prstGeom prst="rect">
            <a:avLst/>
          </a:prstGeom>
        </p:spPr>
      </p:pic>
      <p:sp>
        <p:nvSpPr>
          <p:cNvPr id="3" name="Rectangle 2">
            <a:extLst>
              <a:ext uri="{FF2B5EF4-FFF2-40B4-BE49-F238E27FC236}">
                <a16:creationId xmlns:a16="http://schemas.microsoft.com/office/drawing/2014/main" id="{C3C918EC-AF03-4BCA-8FD4-F397C4E5BCE5}"/>
              </a:ext>
            </a:extLst>
          </p:cNvPr>
          <p:cNvSpPr/>
          <p:nvPr/>
        </p:nvSpPr>
        <p:spPr>
          <a:xfrm>
            <a:off x="6415546" y="3429000"/>
            <a:ext cx="1519084" cy="2175386"/>
          </a:xfrm>
          <a:prstGeom prst="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Audio 11">
            <a:hlinkClick r:id="" action="ppaction://media"/>
            <a:extLst>
              <a:ext uri="{FF2B5EF4-FFF2-40B4-BE49-F238E27FC236}">
                <a16:creationId xmlns:a16="http://schemas.microsoft.com/office/drawing/2014/main" id="{D29FDB56-0936-4F8B-A18B-452C82240451}"/>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460995504"/>
      </p:ext>
    </p:extLst>
  </p:cSld>
  <p:clrMapOvr>
    <a:masterClrMapping/>
  </p:clrMapOvr>
  <mc:AlternateContent xmlns:mc="http://schemas.openxmlformats.org/markup-compatibility/2006">
    <mc:Choice xmlns:p14="http://schemas.microsoft.com/office/powerpoint/2010/main" Requires="p14">
      <p:transition spd="slow" p14:dur="2000" advTm="30971"/>
    </mc:Choice>
    <mc:Fallback>
      <p:transition spd="slow" advTm="309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12"/>
                </p:tgtEl>
              </p:cMediaNode>
            </p:audio>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50519" y="228600"/>
            <a:ext cx="11374897" cy="6431280"/>
          </a:xfrm>
          <a:prstGeom prst="rect">
            <a:avLst/>
          </a:prstGeom>
        </p:spPr>
      </p:pic>
      <p:sp>
        <p:nvSpPr>
          <p:cNvPr id="5" name="Right Arrow 4"/>
          <p:cNvSpPr/>
          <p:nvPr/>
        </p:nvSpPr>
        <p:spPr>
          <a:xfrm>
            <a:off x="1950720" y="1508760"/>
            <a:ext cx="655320" cy="457200"/>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50518" y="1031408"/>
            <a:ext cx="1600201" cy="1815882"/>
          </a:xfrm>
          <a:prstGeom prst="rect">
            <a:avLst/>
          </a:prstGeom>
          <a:noFill/>
        </p:spPr>
        <p:txBody>
          <a:bodyPr wrap="square" rtlCol="0">
            <a:spAutoFit/>
          </a:bodyPr>
          <a:lstStyle/>
          <a:p>
            <a:pPr algn="ctr"/>
            <a:r>
              <a:rPr lang="en-US" sz="2800" dirty="0">
                <a:solidFill>
                  <a:srgbClr val="FF0000"/>
                </a:solidFill>
              </a:rPr>
              <a:t>3</a:t>
            </a:r>
            <a:r>
              <a:rPr lang="en-US" sz="2800" baseline="30000" dirty="0">
                <a:solidFill>
                  <a:srgbClr val="FF0000"/>
                </a:solidFill>
              </a:rPr>
              <a:t>rd</a:t>
            </a:r>
            <a:r>
              <a:rPr lang="en-US" sz="2800" dirty="0">
                <a:solidFill>
                  <a:srgbClr val="FF0000"/>
                </a:solidFill>
              </a:rPr>
              <a:t> Global Killer in just 6 months!! </a:t>
            </a:r>
          </a:p>
        </p:txBody>
      </p:sp>
      <p:pic>
        <p:nvPicPr>
          <p:cNvPr id="11" name="Audio 10">
            <a:hlinkClick r:id="" action="ppaction://media"/>
            <a:extLst>
              <a:ext uri="{FF2B5EF4-FFF2-40B4-BE49-F238E27FC236}">
                <a16:creationId xmlns:a16="http://schemas.microsoft.com/office/drawing/2014/main" id="{65C59655-242C-4DC2-8E8C-85ECDB7981F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02328018"/>
      </p:ext>
    </p:extLst>
  </p:cSld>
  <p:clrMapOvr>
    <a:masterClrMapping/>
  </p:clrMapOvr>
  <mc:AlternateContent xmlns:mc="http://schemas.openxmlformats.org/markup-compatibility/2006">
    <mc:Choice xmlns:p14="http://schemas.microsoft.com/office/powerpoint/2010/main" Requires="p14">
      <p:transition spd="slow" p14:dur="2000" advTm="30303"/>
    </mc:Choice>
    <mc:Fallback>
      <p:transition spd="slow" advTm="303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3370FB9-B44B-4C9C-A902-EDB6CB92BD9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11436" y="154754"/>
            <a:ext cx="6602213" cy="6548063"/>
          </a:xfrm>
          <a:prstGeom prst="rect">
            <a:avLst/>
          </a:prstGeom>
        </p:spPr>
      </p:pic>
      <p:sp>
        <p:nvSpPr>
          <p:cNvPr id="5" name="Oval 4">
            <a:extLst>
              <a:ext uri="{FF2B5EF4-FFF2-40B4-BE49-F238E27FC236}">
                <a16:creationId xmlns:a16="http://schemas.microsoft.com/office/drawing/2014/main" id="{82FA30C6-DFA9-483C-8570-AA571D745355}"/>
              </a:ext>
            </a:extLst>
          </p:cNvPr>
          <p:cNvSpPr/>
          <p:nvPr/>
        </p:nvSpPr>
        <p:spPr>
          <a:xfrm>
            <a:off x="5443960" y="2726428"/>
            <a:ext cx="934065" cy="932874"/>
          </a:xfrm>
          <a:prstGeom prst="ellipse">
            <a:avLst/>
          </a:prstGeom>
          <a:solidFill>
            <a:schemeClr val="accent1">
              <a:alpha val="2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0475FE6-225D-488D-94FF-DC544F3A8072}"/>
              </a:ext>
            </a:extLst>
          </p:cNvPr>
          <p:cNvSpPr/>
          <p:nvPr/>
        </p:nvSpPr>
        <p:spPr>
          <a:xfrm>
            <a:off x="6247603" y="3779506"/>
            <a:ext cx="934065" cy="902014"/>
          </a:xfrm>
          <a:prstGeom prst="ellipse">
            <a:avLst/>
          </a:prstGeom>
          <a:solidFill>
            <a:schemeClr val="accent1">
              <a:alpha val="2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DB3C72F-E36F-4334-B9CE-FEAC3502108A}"/>
              </a:ext>
            </a:extLst>
          </p:cNvPr>
          <p:cNvSpPr/>
          <p:nvPr/>
        </p:nvSpPr>
        <p:spPr>
          <a:xfrm>
            <a:off x="2303646" y="3779506"/>
            <a:ext cx="934065" cy="902013"/>
          </a:xfrm>
          <a:prstGeom prst="ellipse">
            <a:avLst/>
          </a:prstGeom>
          <a:solidFill>
            <a:schemeClr val="accent1">
              <a:alpha val="2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C5588B7-AD15-4B35-A3B3-AB645029D8A2}"/>
              </a:ext>
            </a:extLst>
          </p:cNvPr>
          <p:cNvSpPr/>
          <p:nvPr/>
        </p:nvSpPr>
        <p:spPr>
          <a:xfrm>
            <a:off x="2095650" y="4769809"/>
            <a:ext cx="934065" cy="942706"/>
          </a:xfrm>
          <a:prstGeom prst="ellipse">
            <a:avLst/>
          </a:prstGeom>
          <a:solidFill>
            <a:schemeClr val="accent1">
              <a:alpha val="2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CC65F934-64EB-4D3C-BFCB-87BCE491C912}"/>
              </a:ext>
            </a:extLst>
          </p:cNvPr>
          <p:cNvSpPr/>
          <p:nvPr/>
        </p:nvSpPr>
        <p:spPr>
          <a:xfrm>
            <a:off x="6267270" y="5781368"/>
            <a:ext cx="1097091" cy="1076312"/>
          </a:xfrm>
          <a:prstGeom prst="ellipse">
            <a:avLst/>
          </a:prstGeom>
          <a:solidFill>
            <a:schemeClr val="accent1">
              <a:alpha val="2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 name="Table 7">
            <a:extLst>
              <a:ext uri="{FF2B5EF4-FFF2-40B4-BE49-F238E27FC236}">
                <a16:creationId xmlns:a16="http://schemas.microsoft.com/office/drawing/2014/main" id="{7AAA0422-BB03-4756-BAAC-A8338F4EE1E4}"/>
              </a:ext>
            </a:extLst>
          </p:cNvPr>
          <p:cNvGraphicFramePr>
            <a:graphicFrameLocks noGrp="1"/>
          </p:cNvGraphicFramePr>
          <p:nvPr>
            <p:extLst>
              <p:ext uri="{D42A27DB-BD31-4B8C-83A1-F6EECF244321}">
                <p14:modId xmlns:p14="http://schemas.microsoft.com/office/powerpoint/2010/main" val="429932628"/>
              </p:ext>
            </p:extLst>
          </p:nvPr>
        </p:nvGraphicFramePr>
        <p:xfrm>
          <a:off x="8264361" y="2244092"/>
          <a:ext cx="3431220" cy="3986530"/>
        </p:xfrm>
        <a:graphic>
          <a:graphicData uri="http://schemas.openxmlformats.org/drawingml/2006/table">
            <a:tbl>
              <a:tblPr firstRow="1" bandRow="1">
                <a:tableStyleId>{5C22544A-7EE6-4342-B048-85BDC9FD1C3A}</a:tableStyleId>
              </a:tblPr>
              <a:tblGrid>
                <a:gridCol w="1258291">
                  <a:extLst>
                    <a:ext uri="{9D8B030D-6E8A-4147-A177-3AD203B41FA5}">
                      <a16:colId xmlns:a16="http://schemas.microsoft.com/office/drawing/2014/main" val="3900506298"/>
                    </a:ext>
                  </a:extLst>
                </a:gridCol>
                <a:gridCol w="2172929">
                  <a:extLst>
                    <a:ext uri="{9D8B030D-6E8A-4147-A177-3AD203B41FA5}">
                      <a16:colId xmlns:a16="http://schemas.microsoft.com/office/drawing/2014/main" val="2152585588"/>
                    </a:ext>
                  </a:extLst>
                </a:gridCol>
              </a:tblGrid>
              <a:tr h="370840">
                <a:tc>
                  <a:txBody>
                    <a:bodyPr/>
                    <a:lstStyle/>
                    <a:p>
                      <a:pPr>
                        <a:lnSpc>
                          <a:spcPct val="120000"/>
                        </a:lnSpc>
                      </a:pPr>
                      <a:r>
                        <a:rPr lang="en-US" dirty="0"/>
                        <a:t>MCO 1.0</a:t>
                      </a:r>
                    </a:p>
                  </a:txBody>
                  <a:tcPr/>
                </a:tc>
                <a:tc>
                  <a:txBody>
                    <a:bodyPr/>
                    <a:lstStyle/>
                    <a:p>
                      <a:pPr>
                        <a:lnSpc>
                          <a:spcPct val="120000"/>
                        </a:lnSpc>
                      </a:pPr>
                      <a:r>
                        <a:rPr lang="en-US" dirty="0"/>
                        <a:t>18 -31 Mar 20</a:t>
                      </a:r>
                    </a:p>
                  </a:txBody>
                  <a:tcPr/>
                </a:tc>
                <a:extLst>
                  <a:ext uri="{0D108BD9-81ED-4DB2-BD59-A6C34878D82A}">
                    <a16:rowId xmlns:a16="http://schemas.microsoft.com/office/drawing/2014/main" val="2802691589"/>
                  </a:ext>
                </a:extLst>
              </a:tr>
              <a:tr h="370840">
                <a:tc>
                  <a:txBody>
                    <a:bodyPr/>
                    <a:lstStyle/>
                    <a:p>
                      <a:pPr>
                        <a:lnSpc>
                          <a:spcPct val="120000"/>
                        </a:lnSpc>
                      </a:pPr>
                      <a:r>
                        <a:rPr lang="en-US" dirty="0"/>
                        <a:t>MCO 1.2</a:t>
                      </a:r>
                    </a:p>
                  </a:txBody>
                  <a:tcPr/>
                </a:tc>
                <a:tc>
                  <a:txBody>
                    <a:bodyPr/>
                    <a:lstStyle/>
                    <a:p>
                      <a:pPr>
                        <a:lnSpc>
                          <a:spcPct val="120000"/>
                        </a:lnSpc>
                      </a:pPr>
                      <a:r>
                        <a:rPr lang="en-US" dirty="0"/>
                        <a:t>1 – 14 Apr 20</a:t>
                      </a:r>
                    </a:p>
                  </a:txBody>
                  <a:tcPr/>
                </a:tc>
                <a:extLst>
                  <a:ext uri="{0D108BD9-81ED-4DB2-BD59-A6C34878D82A}">
                    <a16:rowId xmlns:a16="http://schemas.microsoft.com/office/drawing/2014/main" val="2649918026"/>
                  </a:ext>
                </a:extLst>
              </a:tr>
              <a:tr h="370840">
                <a:tc>
                  <a:txBody>
                    <a:bodyPr/>
                    <a:lstStyle/>
                    <a:p>
                      <a:pPr>
                        <a:lnSpc>
                          <a:spcPct val="120000"/>
                        </a:lnSpc>
                      </a:pPr>
                      <a:r>
                        <a:rPr lang="en-US" dirty="0"/>
                        <a:t>MCO 1.3</a:t>
                      </a:r>
                    </a:p>
                  </a:txBody>
                  <a:tcPr/>
                </a:tc>
                <a:tc>
                  <a:txBody>
                    <a:bodyPr/>
                    <a:lstStyle/>
                    <a:p>
                      <a:pPr>
                        <a:lnSpc>
                          <a:spcPct val="120000"/>
                        </a:lnSpc>
                      </a:pPr>
                      <a:r>
                        <a:rPr lang="en-US" dirty="0"/>
                        <a:t>15 Apr – 3 May 20</a:t>
                      </a:r>
                    </a:p>
                  </a:txBody>
                  <a:tcPr/>
                </a:tc>
                <a:extLst>
                  <a:ext uri="{0D108BD9-81ED-4DB2-BD59-A6C34878D82A}">
                    <a16:rowId xmlns:a16="http://schemas.microsoft.com/office/drawing/2014/main" val="623334189"/>
                  </a:ext>
                </a:extLst>
              </a:tr>
              <a:tr h="370840">
                <a:tc>
                  <a:txBody>
                    <a:bodyPr/>
                    <a:lstStyle/>
                    <a:p>
                      <a:pPr>
                        <a:lnSpc>
                          <a:spcPct val="120000"/>
                        </a:lnSpc>
                      </a:pPr>
                      <a:r>
                        <a:rPr lang="en-US" dirty="0"/>
                        <a:t>CMCO</a:t>
                      </a:r>
                    </a:p>
                  </a:txBody>
                  <a:tcPr/>
                </a:tc>
                <a:tc>
                  <a:txBody>
                    <a:bodyPr/>
                    <a:lstStyle/>
                    <a:p>
                      <a:pPr>
                        <a:lnSpc>
                          <a:spcPct val="120000"/>
                        </a:lnSpc>
                      </a:pPr>
                      <a:r>
                        <a:rPr lang="en-US" dirty="0"/>
                        <a:t>4 May – 9 Jun 20</a:t>
                      </a:r>
                    </a:p>
                  </a:txBody>
                  <a:tcPr/>
                </a:tc>
                <a:extLst>
                  <a:ext uri="{0D108BD9-81ED-4DB2-BD59-A6C34878D82A}">
                    <a16:rowId xmlns:a16="http://schemas.microsoft.com/office/drawing/2014/main" val="1849827112"/>
                  </a:ext>
                </a:extLst>
              </a:tr>
              <a:tr h="370840">
                <a:tc>
                  <a:txBody>
                    <a:bodyPr/>
                    <a:lstStyle/>
                    <a:p>
                      <a:pPr>
                        <a:lnSpc>
                          <a:spcPct val="120000"/>
                        </a:lnSpc>
                      </a:pPr>
                      <a:r>
                        <a:rPr lang="en-US" dirty="0"/>
                        <a:t>RMCO</a:t>
                      </a:r>
                    </a:p>
                  </a:txBody>
                  <a:tcPr/>
                </a:tc>
                <a:tc>
                  <a:txBody>
                    <a:bodyPr/>
                    <a:lstStyle/>
                    <a:p>
                      <a:pPr>
                        <a:lnSpc>
                          <a:spcPct val="120000"/>
                        </a:lnSpc>
                      </a:pPr>
                      <a:r>
                        <a:rPr lang="en-US" dirty="0"/>
                        <a:t>10 Jun – 12 Jan 21</a:t>
                      </a:r>
                    </a:p>
                  </a:txBody>
                  <a:tcPr/>
                </a:tc>
                <a:extLst>
                  <a:ext uri="{0D108BD9-81ED-4DB2-BD59-A6C34878D82A}">
                    <a16:rowId xmlns:a16="http://schemas.microsoft.com/office/drawing/2014/main" val="3633014997"/>
                  </a:ext>
                </a:extLst>
              </a:tr>
              <a:tr h="370840">
                <a:tc>
                  <a:txBody>
                    <a:bodyPr/>
                    <a:lstStyle/>
                    <a:p>
                      <a:pPr>
                        <a:lnSpc>
                          <a:spcPct val="120000"/>
                        </a:lnSpc>
                      </a:pPr>
                      <a:endParaRPr lang="en-US" dirty="0"/>
                    </a:p>
                  </a:txBody>
                  <a:tcPr/>
                </a:tc>
                <a:tc>
                  <a:txBody>
                    <a:bodyPr/>
                    <a:lstStyle/>
                    <a:p>
                      <a:pPr>
                        <a:lnSpc>
                          <a:spcPct val="120000"/>
                        </a:lnSpc>
                      </a:pPr>
                      <a:endParaRPr lang="en-US" dirty="0"/>
                    </a:p>
                  </a:txBody>
                  <a:tcPr/>
                </a:tc>
                <a:extLst>
                  <a:ext uri="{0D108BD9-81ED-4DB2-BD59-A6C34878D82A}">
                    <a16:rowId xmlns:a16="http://schemas.microsoft.com/office/drawing/2014/main" val="4168398984"/>
                  </a:ext>
                </a:extLst>
              </a:tr>
              <a:tr h="370840">
                <a:tc>
                  <a:txBody>
                    <a:bodyPr/>
                    <a:lstStyle/>
                    <a:p>
                      <a:pPr>
                        <a:lnSpc>
                          <a:spcPct val="120000"/>
                        </a:lnSpc>
                      </a:pPr>
                      <a:r>
                        <a:rPr lang="en-US" dirty="0"/>
                        <a:t>MCO 2.0</a:t>
                      </a:r>
                    </a:p>
                  </a:txBody>
                  <a:tcPr/>
                </a:tc>
                <a:tc>
                  <a:txBody>
                    <a:bodyPr/>
                    <a:lstStyle/>
                    <a:p>
                      <a:pPr>
                        <a:lnSpc>
                          <a:spcPct val="120000"/>
                        </a:lnSpc>
                      </a:pPr>
                      <a:r>
                        <a:rPr lang="en-US" dirty="0"/>
                        <a:t>13 Jan – 26 Jan 21</a:t>
                      </a:r>
                    </a:p>
                  </a:txBody>
                  <a:tcPr/>
                </a:tc>
                <a:extLst>
                  <a:ext uri="{0D108BD9-81ED-4DB2-BD59-A6C34878D82A}">
                    <a16:rowId xmlns:a16="http://schemas.microsoft.com/office/drawing/2014/main" val="3109823883"/>
                  </a:ext>
                </a:extLst>
              </a:tr>
              <a:tr h="370840">
                <a:tc>
                  <a:txBody>
                    <a:bodyPr/>
                    <a:lstStyle/>
                    <a:p>
                      <a:pPr>
                        <a:lnSpc>
                          <a:spcPct val="120000"/>
                        </a:lnSpc>
                      </a:pPr>
                      <a:r>
                        <a:rPr lang="en-US" dirty="0"/>
                        <a:t>MCO 2.1</a:t>
                      </a:r>
                    </a:p>
                  </a:txBody>
                  <a:tcPr/>
                </a:tc>
                <a:tc>
                  <a:txBody>
                    <a:bodyPr/>
                    <a:lstStyle/>
                    <a:p>
                      <a:pPr>
                        <a:lnSpc>
                          <a:spcPct val="120000"/>
                        </a:lnSpc>
                      </a:pPr>
                      <a:r>
                        <a:rPr lang="en-US" dirty="0"/>
                        <a:t>27 Jan – 4 Feb 21</a:t>
                      </a:r>
                    </a:p>
                  </a:txBody>
                  <a:tcPr/>
                </a:tc>
                <a:extLst>
                  <a:ext uri="{0D108BD9-81ED-4DB2-BD59-A6C34878D82A}">
                    <a16:rowId xmlns:a16="http://schemas.microsoft.com/office/drawing/2014/main" val="1450993863"/>
                  </a:ext>
                </a:extLst>
              </a:tr>
              <a:tr h="370840">
                <a:tc>
                  <a:txBody>
                    <a:bodyPr/>
                    <a:lstStyle/>
                    <a:p>
                      <a:pPr>
                        <a:lnSpc>
                          <a:spcPct val="120000"/>
                        </a:lnSpc>
                      </a:pPr>
                      <a:r>
                        <a:rPr lang="en-US" dirty="0"/>
                        <a:t>MCO 2.2</a:t>
                      </a:r>
                    </a:p>
                  </a:txBody>
                  <a:tcPr/>
                </a:tc>
                <a:tc>
                  <a:txBody>
                    <a:bodyPr/>
                    <a:lstStyle/>
                    <a:p>
                      <a:pPr>
                        <a:lnSpc>
                          <a:spcPct val="120000"/>
                        </a:lnSpc>
                      </a:pPr>
                      <a:r>
                        <a:rPr lang="en-US" dirty="0"/>
                        <a:t>5 Feb – 18 Feb 21</a:t>
                      </a:r>
                    </a:p>
                  </a:txBody>
                  <a:tcPr/>
                </a:tc>
                <a:extLst>
                  <a:ext uri="{0D108BD9-81ED-4DB2-BD59-A6C34878D82A}">
                    <a16:rowId xmlns:a16="http://schemas.microsoft.com/office/drawing/2014/main" val="4049804236"/>
                  </a:ext>
                </a:extLst>
              </a:tr>
              <a:tr h="370840">
                <a:tc>
                  <a:txBody>
                    <a:bodyPr/>
                    <a:lstStyle/>
                    <a:p>
                      <a:pPr>
                        <a:lnSpc>
                          <a:spcPct val="120000"/>
                        </a:lnSpc>
                      </a:pPr>
                      <a:r>
                        <a:rPr lang="en-US" dirty="0"/>
                        <a:t>MCO 2.2</a:t>
                      </a:r>
                    </a:p>
                  </a:txBody>
                  <a:tcPr/>
                </a:tc>
                <a:tc>
                  <a:txBody>
                    <a:bodyPr/>
                    <a:lstStyle/>
                    <a:p>
                      <a:pPr>
                        <a:lnSpc>
                          <a:spcPct val="120000"/>
                        </a:lnSpc>
                      </a:pPr>
                      <a:r>
                        <a:rPr lang="en-US" dirty="0"/>
                        <a:t>19 Feb – 4 Mar</a:t>
                      </a:r>
                    </a:p>
                  </a:txBody>
                  <a:tcPr/>
                </a:tc>
                <a:extLst>
                  <a:ext uri="{0D108BD9-81ED-4DB2-BD59-A6C34878D82A}">
                    <a16:rowId xmlns:a16="http://schemas.microsoft.com/office/drawing/2014/main" val="2621993645"/>
                  </a:ext>
                </a:extLst>
              </a:tr>
            </a:tbl>
          </a:graphicData>
        </a:graphic>
      </p:graphicFrame>
      <p:sp>
        <p:nvSpPr>
          <p:cNvPr id="3" name="TextBox 2">
            <a:extLst>
              <a:ext uri="{FF2B5EF4-FFF2-40B4-BE49-F238E27FC236}">
                <a16:creationId xmlns:a16="http://schemas.microsoft.com/office/drawing/2014/main" id="{B2E25471-FEA5-4A33-BFDB-A5405170A7A5}"/>
              </a:ext>
            </a:extLst>
          </p:cNvPr>
          <p:cNvSpPr txBox="1"/>
          <p:nvPr/>
        </p:nvSpPr>
        <p:spPr>
          <a:xfrm>
            <a:off x="8183682" y="346666"/>
            <a:ext cx="3824749" cy="1446550"/>
          </a:xfrm>
          <a:prstGeom prst="rect">
            <a:avLst/>
          </a:prstGeom>
          <a:noFill/>
        </p:spPr>
        <p:txBody>
          <a:bodyPr wrap="square" rtlCol="0">
            <a:spAutoFit/>
          </a:bodyPr>
          <a:lstStyle/>
          <a:p>
            <a:pPr algn="ctr"/>
            <a:r>
              <a:rPr lang="en-US" sz="4400" b="1" dirty="0">
                <a:solidFill>
                  <a:schemeClr val="bg1"/>
                </a:solidFill>
              </a:rPr>
              <a:t>Malaysia Scenario</a:t>
            </a:r>
          </a:p>
        </p:txBody>
      </p:sp>
      <mc:AlternateContent xmlns:mc="http://schemas.openxmlformats.org/markup-compatibility/2006">
        <mc:Choice xmlns:p14="http://schemas.microsoft.com/office/powerpoint/2010/main" Requires="p14">
          <p:contentPart p14:bwMode="auto" r:id="rId5">
            <p14:nvContentPartPr>
              <p14:cNvPr id="49" name="Ink 48">
                <a:extLst>
                  <a:ext uri="{FF2B5EF4-FFF2-40B4-BE49-F238E27FC236}">
                    <a16:creationId xmlns:a16="http://schemas.microsoft.com/office/drawing/2014/main" id="{C1DCE9D4-2E94-4F2F-8C52-808DD3FC3C3E}"/>
                  </a:ext>
                </a:extLst>
              </p14:cNvPr>
              <p14:cNvContentPartPr/>
              <p14:nvPr/>
            </p14:nvContentPartPr>
            <p14:xfrm>
              <a:off x="11734920" y="6438960"/>
              <a:ext cx="360" cy="360"/>
            </p14:xfrm>
          </p:contentPart>
        </mc:Choice>
        <mc:Fallback>
          <p:pic>
            <p:nvPicPr>
              <p:cNvPr id="49" name="Ink 48">
                <a:extLst>
                  <a:ext uri="{FF2B5EF4-FFF2-40B4-BE49-F238E27FC236}">
                    <a16:creationId xmlns:a16="http://schemas.microsoft.com/office/drawing/2014/main" id="{C1DCE9D4-2E94-4F2F-8C52-808DD3FC3C3E}"/>
                  </a:ext>
                </a:extLst>
              </p:cNvPr>
              <p:cNvPicPr/>
              <p:nvPr/>
            </p:nvPicPr>
            <p:blipFill>
              <a:blip r:embed="rId6"/>
              <a:stretch>
                <a:fillRect/>
              </a:stretch>
            </p:blipFill>
            <p:spPr>
              <a:xfrm>
                <a:off x="11725560" y="6429600"/>
                <a:ext cx="19080" cy="19080"/>
              </a:xfrm>
              <a:prstGeom prst="rect">
                <a:avLst/>
              </a:prstGeom>
            </p:spPr>
          </p:pic>
        </mc:Fallback>
      </mc:AlternateContent>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52" name="Ink 51">
                <a:extLst>
                  <a:ext uri="{FF2B5EF4-FFF2-40B4-BE49-F238E27FC236}">
                    <a16:creationId xmlns:a16="http://schemas.microsoft.com/office/drawing/2014/main" id="{6D61DF8A-F420-4E93-A8C4-123B61BBB519}"/>
                  </a:ext>
                </a:extLst>
              </p14:cNvPr>
              <p14:cNvContentPartPr/>
              <p14:nvPr>
                <p:extLst>
                  <p:ext uri="{42D2F446-02D8-4167-A562-619A0277C38B}">
                    <p15:isNarration xmlns:p15="http://schemas.microsoft.com/office/powerpoint/2012/main" val="1"/>
                  </p:ext>
                </p:extLst>
              </p14:nvPr>
            </p14:nvContentPartPr>
            <p14:xfrm>
              <a:off x="888840" y="2381400"/>
              <a:ext cx="10325520" cy="4388040"/>
            </p14:xfrm>
          </p:contentPart>
        </mc:Choice>
        <mc:Fallback>
          <p:pic>
            <p:nvPicPr>
              <p:cNvPr id="52" name="Ink 51">
                <a:extLst>
                  <a:ext uri="{FF2B5EF4-FFF2-40B4-BE49-F238E27FC236}">
                    <a16:creationId xmlns:a16="http://schemas.microsoft.com/office/drawing/2014/main" id="{6D61DF8A-F420-4E93-A8C4-123B61BBB519}"/>
                  </a:ext>
                </a:extLst>
              </p:cNvPr>
              <p:cNvPicPr>
                <a:picLocks noGrp="1" noRot="1" noChangeAspect="1" noMove="1" noResize="1" noEditPoints="1" noAdjustHandles="1" noChangeArrowheads="1" noChangeShapeType="1"/>
              </p:cNvPicPr>
              <p:nvPr/>
            </p:nvPicPr>
            <p:blipFill>
              <a:blip r:embed="rId8"/>
              <a:stretch>
                <a:fillRect/>
              </a:stretch>
            </p:blipFill>
            <p:spPr>
              <a:xfrm>
                <a:off x="879480" y="2372040"/>
                <a:ext cx="10344240" cy="4406760"/>
              </a:xfrm>
              <a:prstGeom prst="rect">
                <a:avLst/>
              </a:prstGeom>
            </p:spPr>
          </p:pic>
        </mc:Fallback>
      </mc:AlternateContent>
      <p:pic>
        <p:nvPicPr>
          <p:cNvPr id="53" name="Audio 52">
            <a:hlinkClick r:id="" action="ppaction://media"/>
            <a:extLst>
              <a:ext uri="{FF2B5EF4-FFF2-40B4-BE49-F238E27FC236}">
                <a16:creationId xmlns:a16="http://schemas.microsoft.com/office/drawing/2014/main" id="{62B656CF-D002-4BD3-B16B-F604F33EED7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658492669"/>
      </p:ext>
    </p:extLst>
  </p:cSld>
  <p:clrMapOvr>
    <a:masterClrMapping/>
  </p:clrMapOvr>
  <mc:AlternateContent xmlns:mc="http://schemas.openxmlformats.org/markup-compatibility/2006">
    <mc:Choice xmlns:p14="http://schemas.microsoft.com/office/powerpoint/2010/main" Requires="p14">
      <p:transition spd="slow" p14:dur="2000" advTm="77976"/>
    </mc:Choice>
    <mc:Fallback>
      <p:transition spd="slow" advTm="779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par>
                                <p:cTn id="7" presetID="59"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cmd type="call" cmd="playFrom(0.0)">
                                      <p:cBhvr>
                                        <p:cTn id="9" dur="1" fill="hold"/>
                                        <p:tgtEl>
                                          <p:spTgt spid="5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5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6478406-1277-4BC1-8F64-20FF741D0E45}"/>
              </a:ext>
            </a:extLst>
          </p:cNvPr>
          <p:cNvSpPr txBox="1"/>
          <p:nvPr/>
        </p:nvSpPr>
        <p:spPr>
          <a:xfrm>
            <a:off x="1145056" y="689582"/>
            <a:ext cx="10004725" cy="769441"/>
          </a:xfrm>
          <a:prstGeom prst="rect">
            <a:avLst/>
          </a:prstGeom>
          <a:noFill/>
        </p:spPr>
        <p:txBody>
          <a:bodyPr wrap="square" rtlCol="0">
            <a:spAutoFit/>
          </a:bodyPr>
          <a:lstStyle/>
          <a:p>
            <a:pPr algn="ctr"/>
            <a:r>
              <a:rPr lang="en-US" sz="4400" b="1" dirty="0">
                <a:solidFill>
                  <a:srgbClr val="0070C0"/>
                </a:solidFill>
              </a:rPr>
              <a:t>Malaysia – Daily New Cases </a:t>
            </a:r>
          </a:p>
        </p:txBody>
      </p:sp>
      <p:pic>
        <p:nvPicPr>
          <p:cNvPr id="4" name="Picture 3">
            <a:extLst>
              <a:ext uri="{FF2B5EF4-FFF2-40B4-BE49-F238E27FC236}">
                <a16:creationId xmlns:a16="http://schemas.microsoft.com/office/drawing/2014/main" id="{AF3C2557-E71F-4506-8D27-8C6967DDFC5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53845" y="2349947"/>
            <a:ext cx="11139515" cy="3785379"/>
          </a:xfrm>
          <a:prstGeom prst="rect">
            <a:avLst/>
          </a:prstGeom>
        </p:spPr>
      </p:pic>
      <p:grpSp>
        <p:nvGrpSpPr>
          <p:cNvPr id="3" name="Group 2">
            <a:extLst>
              <a:ext uri="{FF2B5EF4-FFF2-40B4-BE49-F238E27FC236}">
                <a16:creationId xmlns:a16="http://schemas.microsoft.com/office/drawing/2014/main" id="{2D88DC60-DA95-4144-A262-0DCB12BD87F5}"/>
              </a:ext>
            </a:extLst>
          </p:cNvPr>
          <p:cNvGrpSpPr/>
          <p:nvPr/>
        </p:nvGrpSpPr>
        <p:grpSpPr>
          <a:xfrm>
            <a:off x="649741" y="1785494"/>
            <a:ext cx="1410551" cy="4349832"/>
            <a:chOff x="649741" y="1785494"/>
            <a:chExt cx="1410551" cy="4349832"/>
          </a:xfrm>
        </p:grpSpPr>
        <p:sp>
          <p:nvSpPr>
            <p:cNvPr id="8" name="Rectangle 7">
              <a:extLst>
                <a:ext uri="{FF2B5EF4-FFF2-40B4-BE49-F238E27FC236}">
                  <a16:creationId xmlns:a16="http://schemas.microsoft.com/office/drawing/2014/main" id="{F116FA70-2CF0-498D-B0F7-0CAAF00D1F61}"/>
                </a:ext>
              </a:extLst>
            </p:cNvPr>
            <p:cNvSpPr/>
            <p:nvPr/>
          </p:nvSpPr>
          <p:spPr>
            <a:xfrm>
              <a:off x="914399" y="2349947"/>
              <a:ext cx="943897" cy="3785379"/>
            </a:xfrm>
            <a:prstGeom prst="rect">
              <a:avLst/>
            </a:prstGeom>
            <a:solidFill>
              <a:srgbClr val="7FF2F5">
                <a:alpha val="3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C2F2AA5-6380-4CE9-96D8-2AAD518CBF23}"/>
                </a:ext>
              </a:extLst>
            </p:cNvPr>
            <p:cNvSpPr/>
            <p:nvPr/>
          </p:nvSpPr>
          <p:spPr>
            <a:xfrm>
              <a:off x="1136277" y="2349947"/>
              <a:ext cx="722020" cy="3785379"/>
            </a:xfrm>
            <a:prstGeom prst="rect">
              <a:avLst/>
            </a:prstGeom>
            <a:solidFill>
              <a:srgbClr val="7FF2F5">
                <a:alpha val="3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6ABE9E-E8CC-4A6A-BF72-41DA3491A89C}"/>
                </a:ext>
              </a:extLst>
            </p:cNvPr>
            <p:cNvSpPr/>
            <p:nvPr/>
          </p:nvSpPr>
          <p:spPr>
            <a:xfrm>
              <a:off x="1497286" y="2349947"/>
              <a:ext cx="361010" cy="3785379"/>
            </a:xfrm>
            <a:prstGeom prst="rect">
              <a:avLst/>
            </a:prstGeom>
            <a:solidFill>
              <a:srgbClr val="7FF2F5">
                <a:alpha val="3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5159D49-6D26-40F7-8D89-4FCF92FFDCE7}"/>
                </a:ext>
              </a:extLst>
            </p:cNvPr>
            <p:cNvSpPr txBox="1"/>
            <p:nvPr/>
          </p:nvSpPr>
          <p:spPr>
            <a:xfrm>
              <a:off x="693608" y="2349947"/>
              <a:ext cx="1366684" cy="514756"/>
            </a:xfrm>
            <a:prstGeom prst="rect">
              <a:avLst/>
            </a:prstGeom>
            <a:noFill/>
          </p:spPr>
          <p:txBody>
            <a:bodyPr wrap="square" rtlCol="0">
              <a:spAutoFit/>
            </a:bodyPr>
            <a:lstStyle/>
            <a:p>
              <a:r>
                <a:rPr lang="en-US" sz="2000" b="1" dirty="0">
                  <a:solidFill>
                    <a:schemeClr val="bg1"/>
                  </a:solidFill>
                </a:rPr>
                <a:t>Mar 2020</a:t>
              </a:r>
            </a:p>
          </p:txBody>
        </p:sp>
        <p:sp>
          <p:nvSpPr>
            <p:cNvPr id="15" name="TextBox 14">
              <a:extLst>
                <a:ext uri="{FF2B5EF4-FFF2-40B4-BE49-F238E27FC236}">
                  <a16:creationId xmlns:a16="http://schemas.microsoft.com/office/drawing/2014/main" id="{A4C6A158-224B-479E-9E0D-E242E6D8DA7D}"/>
                </a:ext>
              </a:extLst>
            </p:cNvPr>
            <p:cNvSpPr txBox="1"/>
            <p:nvPr/>
          </p:nvSpPr>
          <p:spPr>
            <a:xfrm>
              <a:off x="649741" y="1785494"/>
              <a:ext cx="1337188" cy="593949"/>
            </a:xfrm>
            <a:prstGeom prst="rect">
              <a:avLst/>
            </a:prstGeom>
            <a:noFill/>
          </p:spPr>
          <p:txBody>
            <a:bodyPr wrap="square" rtlCol="0">
              <a:spAutoFit/>
            </a:bodyPr>
            <a:lstStyle/>
            <a:p>
              <a:r>
                <a:rPr lang="en-US" sz="2400" b="1" dirty="0">
                  <a:solidFill>
                    <a:schemeClr val="accent1">
                      <a:lumMod val="75000"/>
                    </a:schemeClr>
                  </a:solidFill>
                </a:rPr>
                <a:t>MCO 1.0</a:t>
              </a:r>
            </a:p>
          </p:txBody>
        </p:sp>
      </p:grpSp>
      <p:grpSp>
        <p:nvGrpSpPr>
          <p:cNvPr id="17" name="Group 16">
            <a:extLst>
              <a:ext uri="{FF2B5EF4-FFF2-40B4-BE49-F238E27FC236}">
                <a16:creationId xmlns:a16="http://schemas.microsoft.com/office/drawing/2014/main" id="{8B484AA9-8DDD-44A7-AA19-0DB9A260349E}"/>
              </a:ext>
            </a:extLst>
          </p:cNvPr>
          <p:cNvGrpSpPr/>
          <p:nvPr/>
        </p:nvGrpSpPr>
        <p:grpSpPr>
          <a:xfrm>
            <a:off x="10407446" y="1785493"/>
            <a:ext cx="1425677" cy="4349833"/>
            <a:chOff x="10407446" y="1785493"/>
            <a:chExt cx="1425677" cy="4349833"/>
          </a:xfrm>
        </p:grpSpPr>
        <p:grpSp>
          <p:nvGrpSpPr>
            <p:cNvPr id="14" name="Group 13">
              <a:extLst>
                <a:ext uri="{FF2B5EF4-FFF2-40B4-BE49-F238E27FC236}">
                  <a16:creationId xmlns:a16="http://schemas.microsoft.com/office/drawing/2014/main" id="{CAB3905B-3BC5-4662-97C3-309B86E53A0A}"/>
                </a:ext>
              </a:extLst>
            </p:cNvPr>
            <p:cNvGrpSpPr/>
            <p:nvPr/>
          </p:nvGrpSpPr>
          <p:grpSpPr>
            <a:xfrm>
              <a:off x="10869561" y="2349947"/>
              <a:ext cx="563875" cy="3785379"/>
              <a:chOff x="10842198" y="2588339"/>
              <a:chExt cx="943898" cy="2942304"/>
            </a:xfrm>
          </p:grpSpPr>
          <p:sp>
            <p:nvSpPr>
              <p:cNvPr id="11" name="Rectangle 10">
                <a:extLst>
                  <a:ext uri="{FF2B5EF4-FFF2-40B4-BE49-F238E27FC236}">
                    <a16:creationId xmlns:a16="http://schemas.microsoft.com/office/drawing/2014/main" id="{26FDB87C-8011-43D5-83A1-B850DBDCFBE9}"/>
                  </a:ext>
                </a:extLst>
              </p:cNvPr>
              <p:cNvSpPr/>
              <p:nvPr/>
            </p:nvSpPr>
            <p:spPr>
              <a:xfrm>
                <a:off x="10842198" y="2588339"/>
                <a:ext cx="943897" cy="2942304"/>
              </a:xfrm>
              <a:prstGeom prst="rect">
                <a:avLst/>
              </a:prstGeom>
              <a:solidFill>
                <a:srgbClr val="7FF2F5">
                  <a:alpha val="3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6D1504B-0BF7-4F71-85E6-10D18BCBF347}"/>
                  </a:ext>
                </a:extLst>
              </p:cNvPr>
              <p:cNvSpPr/>
              <p:nvPr/>
            </p:nvSpPr>
            <p:spPr>
              <a:xfrm>
                <a:off x="11064076" y="2588339"/>
                <a:ext cx="722020" cy="2942304"/>
              </a:xfrm>
              <a:prstGeom prst="rect">
                <a:avLst/>
              </a:prstGeom>
              <a:solidFill>
                <a:srgbClr val="7FF2F5">
                  <a:alpha val="3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1A4008-F463-45C6-AB7C-1F185E436C69}"/>
                  </a:ext>
                </a:extLst>
              </p:cNvPr>
              <p:cNvSpPr/>
              <p:nvPr/>
            </p:nvSpPr>
            <p:spPr>
              <a:xfrm>
                <a:off x="11425085" y="2588339"/>
                <a:ext cx="361010" cy="2942304"/>
              </a:xfrm>
              <a:prstGeom prst="rect">
                <a:avLst/>
              </a:prstGeom>
              <a:solidFill>
                <a:srgbClr val="7FF2F5">
                  <a:alpha val="3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839F55A3-09B8-48D5-8DF8-CEC9BD2E2940}"/>
                </a:ext>
              </a:extLst>
            </p:cNvPr>
            <p:cNvSpPr txBox="1"/>
            <p:nvPr/>
          </p:nvSpPr>
          <p:spPr>
            <a:xfrm>
              <a:off x="10466439" y="2349947"/>
              <a:ext cx="1366684" cy="400110"/>
            </a:xfrm>
            <a:prstGeom prst="rect">
              <a:avLst/>
            </a:prstGeom>
            <a:noFill/>
          </p:spPr>
          <p:txBody>
            <a:bodyPr wrap="square" rtlCol="0">
              <a:spAutoFit/>
            </a:bodyPr>
            <a:lstStyle/>
            <a:p>
              <a:r>
                <a:rPr lang="en-US" sz="2000" b="1" dirty="0">
                  <a:solidFill>
                    <a:schemeClr val="bg1"/>
                  </a:solidFill>
                </a:rPr>
                <a:t>Jan 2021</a:t>
              </a:r>
            </a:p>
          </p:txBody>
        </p:sp>
        <p:sp>
          <p:nvSpPr>
            <p:cNvPr id="16" name="TextBox 15">
              <a:extLst>
                <a:ext uri="{FF2B5EF4-FFF2-40B4-BE49-F238E27FC236}">
                  <a16:creationId xmlns:a16="http://schemas.microsoft.com/office/drawing/2014/main" id="{D0DD98D7-6530-4E41-984D-127F69BB840E}"/>
                </a:ext>
              </a:extLst>
            </p:cNvPr>
            <p:cNvSpPr txBox="1"/>
            <p:nvPr/>
          </p:nvSpPr>
          <p:spPr>
            <a:xfrm>
              <a:off x="10407446" y="1785493"/>
              <a:ext cx="1337188" cy="593949"/>
            </a:xfrm>
            <a:prstGeom prst="rect">
              <a:avLst/>
            </a:prstGeom>
            <a:noFill/>
          </p:spPr>
          <p:txBody>
            <a:bodyPr wrap="square" rtlCol="0">
              <a:spAutoFit/>
            </a:bodyPr>
            <a:lstStyle/>
            <a:p>
              <a:r>
                <a:rPr lang="en-US" sz="2400" b="1" dirty="0">
                  <a:solidFill>
                    <a:schemeClr val="accent1">
                      <a:lumMod val="75000"/>
                    </a:schemeClr>
                  </a:solidFill>
                </a:rPr>
                <a:t>MCO 2.0</a:t>
              </a:r>
            </a:p>
          </p:txBody>
        </p:sp>
      </p:gr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43" name="Ink 42">
                <a:extLst>
                  <a:ext uri="{FF2B5EF4-FFF2-40B4-BE49-F238E27FC236}">
                    <a16:creationId xmlns:a16="http://schemas.microsoft.com/office/drawing/2014/main" id="{D5CBD2F3-49F4-45AA-B179-7917D4AF06ED}"/>
                  </a:ext>
                </a:extLst>
              </p14:cNvPr>
              <p14:cNvContentPartPr/>
              <p14:nvPr>
                <p:extLst>
                  <p:ext uri="{42D2F446-02D8-4167-A562-619A0277C38B}">
                    <p15:isNarration xmlns:p15="http://schemas.microsoft.com/office/powerpoint/2012/main" val="1"/>
                  </p:ext>
                </p:extLst>
              </p14:nvPr>
            </p14:nvContentPartPr>
            <p14:xfrm>
              <a:off x="349200" y="2330280"/>
              <a:ext cx="11500200" cy="3670920"/>
            </p14:xfrm>
          </p:contentPart>
        </mc:Choice>
        <mc:Fallback>
          <p:pic>
            <p:nvPicPr>
              <p:cNvPr id="43" name="Ink 42">
                <a:extLst>
                  <a:ext uri="{FF2B5EF4-FFF2-40B4-BE49-F238E27FC236}">
                    <a16:creationId xmlns:a16="http://schemas.microsoft.com/office/drawing/2014/main" id="{D5CBD2F3-49F4-45AA-B179-7917D4AF06ED}"/>
                  </a:ext>
                </a:extLst>
              </p:cNvPr>
              <p:cNvPicPr>
                <a:picLocks noGrp="1" noRot="1" noChangeAspect="1" noMove="1" noResize="1" noEditPoints="1" noAdjustHandles="1" noChangeArrowheads="1" noChangeShapeType="1"/>
              </p:cNvPicPr>
              <p:nvPr/>
            </p:nvPicPr>
            <p:blipFill>
              <a:blip r:embed="rId7"/>
              <a:stretch>
                <a:fillRect/>
              </a:stretch>
            </p:blipFill>
            <p:spPr>
              <a:xfrm>
                <a:off x="339840" y="2320920"/>
                <a:ext cx="11518920" cy="3689640"/>
              </a:xfrm>
              <a:prstGeom prst="rect">
                <a:avLst/>
              </a:prstGeom>
            </p:spPr>
          </p:pic>
        </mc:Fallback>
      </mc:AlternateContent>
      <p:pic>
        <p:nvPicPr>
          <p:cNvPr id="44" name="Audio 43">
            <a:hlinkClick r:id="" action="ppaction://media"/>
            <a:extLst>
              <a:ext uri="{FF2B5EF4-FFF2-40B4-BE49-F238E27FC236}">
                <a16:creationId xmlns:a16="http://schemas.microsoft.com/office/drawing/2014/main" id="{884E3E89-0F82-44DF-A06F-C6B930FBA030}"/>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1298434686"/>
      </p:ext>
    </p:extLst>
  </p:cSld>
  <p:clrMapOvr>
    <a:masterClrMapping/>
  </p:clrMapOvr>
  <mc:AlternateContent xmlns:mc="http://schemas.openxmlformats.org/markup-compatibility/2006">
    <mc:Choice xmlns:p14="http://schemas.microsoft.com/office/powerpoint/2010/main" Requires="p14">
      <p:transition spd="slow" p14:dur="2000" advTm="50585"/>
    </mc:Choice>
    <mc:Fallback>
      <p:transition spd="slow" advTm="505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par>
                                <p:cTn id="7" presetID="59"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md type="call" cmd="playFrom(0.0)">
                                      <p:cBhvr>
                                        <p:cTn id="9" dur="1" fill="hold"/>
                                        <p:tgtEl>
                                          <p:spTgt spid="43"/>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4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32D24-D2E6-4BE6-9F57-210506CCC18B}"/>
              </a:ext>
            </a:extLst>
          </p:cNvPr>
          <p:cNvSpPr>
            <a:spLocks noGrp="1"/>
          </p:cNvSpPr>
          <p:nvPr>
            <p:ph type="title"/>
          </p:nvPr>
        </p:nvSpPr>
        <p:spPr>
          <a:xfrm>
            <a:off x="211393" y="4135697"/>
            <a:ext cx="3018505" cy="1143000"/>
          </a:xfrm>
        </p:spPr>
        <p:txBody>
          <a:bodyPr>
            <a:noAutofit/>
          </a:bodyPr>
          <a:lstStyle/>
          <a:p>
            <a:pPr>
              <a:lnSpc>
                <a:spcPct val="150000"/>
              </a:lnSpc>
            </a:pPr>
            <a:r>
              <a:rPr lang="en-US" sz="4800" b="1" dirty="0">
                <a:solidFill>
                  <a:srgbClr val="FF3399"/>
                </a:solidFill>
              </a:rPr>
              <a:t>Physical Social Distancing</a:t>
            </a:r>
          </a:p>
        </p:txBody>
      </p:sp>
      <p:pic>
        <p:nvPicPr>
          <p:cNvPr id="4" name="Picture 3">
            <a:extLst>
              <a:ext uri="{FF2B5EF4-FFF2-40B4-BE49-F238E27FC236}">
                <a16:creationId xmlns:a16="http://schemas.microsoft.com/office/drawing/2014/main" id="{C16F1730-2C7E-43F7-80E4-BCE4AA1859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26378" y="1157932"/>
            <a:ext cx="8565741" cy="5139445"/>
          </a:xfrm>
          <a:prstGeom prst="rect">
            <a:avLst/>
          </a:prstGeom>
        </p:spPr>
      </p:pic>
      <p:cxnSp>
        <p:nvCxnSpPr>
          <p:cNvPr id="7" name="Straight Connector 6">
            <a:extLst>
              <a:ext uri="{FF2B5EF4-FFF2-40B4-BE49-F238E27FC236}">
                <a16:creationId xmlns:a16="http://schemas.microsoft.com/office/drawing/2014/main" id="{57AADC89-98AF-4F10-A338-3EB7159FEEE9}"/>
              </a:ext>
            </a:extLst>
          </p:cNvPr>
          <p:cNvCxnSpPr>
            <a:cxnSpLocks/>
          </p:cNvCxnSpPr>
          <p:nvPr/>
        </p:nvCxnSpPr>
        <p:spPr>
          <a:xfrm flipH="1">
            <a:off x="634182" y="4419603"/>
            <a:ext cx="2123766" cy="8590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5D7DE4D-216A-43CC-809A-2B8E1F7CF8CA}"/>
              </a:ext>
            </a:extLst>
          </p:cNvPr>
          <p:cNvCxnSpPr>
            <a:cxnSpLocks/>
          </p:cNvCxnSpPr>
          <p:nvPr/>
        </p:nvCxnSpPr>
        <p:spPr>
          <a:xfrm flipH="1" flipV="1">
            <a:off x="634182" y="4526529"/>
            <a:ext cx="2123766" cy="75216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35A42068-54CB-4AAA-A21A-F72555439CFF}"/>
              </a:ext>
            </a:extLst>
          </p:cNvPr>
          <p:cNvSpPr txBox="1"/>
          <p:nvPr/>
        </p:nvSpPr>
        <p:spPr>
          <a:xfrm>
            <a:off x="4200834" y="441581"/>
            <a:ext cx="6816828" cy="584775"/>
          </a:xfrm>
          <a:prstGeom prst="rect">
            <a:avLst/>
          </a:prstGeom>
          <a:noFill/>
        </p:spPr>
        <p:txBody>
          <a:bodyPr wrap="square" rtlCol="0">
            <a:spAutoFit/>
          </a:bodyPr>
          <a:lstStyle/>
          <a:p>
            <a:pPr algn="ctr"/>
            <a:r>
              <a:rPr lang="en-US" sz="3200" b="1" dirty="0">
                <a:solidFill>
                  <a:srgbClr val="0070C0"/>
                </a:solidFill>
              </a:rPr>
              <a:t>The MATH behind Social Distancing</a:t>
            </a:r>
          </a:p>
        </p:txBody>
      </p:sp>
      <p:pic>
        <p:nvPicPr>
          <p:cNvPr id="6" name="Picture 5">
            <a:extLst>
              <a:ext uri="{FF2B5EF4-FFF2-40B4-BE49-F238E27FC236}">
                <a16:creationId xmlns:a16="http://schemas.microsoft.com/office/drawing/2014/main" id="{105CA650-AF20-49BD-A918-9CD1CE2593A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49002" y="346281"/>
            <a:ext cx="2980896" cy="2741047"/>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17" name="Ink 16">
                <a:extLst>
                  <a:ext uri="{FF2B5EF4-FFF2-40B4-BE49-F238E27FC236}">
                    <a16:creationId xmlns:a16="http://schemas.microsoft.com/office/drawing/2014/main" id="{4C5D7DC4-217F-4107-8CD2-93D83102155A}"/>
                  </a:ext>
                </a:extLst>
              </p14:cNvPr>
              <p14:cNvContentPartPr/>
              <p14:nvPr>
                <p:extLst>
                  <p:ext uri="{42D2F446-02D8-4167-A562-619A0277C38B}">
                    <p15:isNarration xmlns:p15="http://schemas.microsoft.com/office/powerpoint/2012/main" val="1"/>
                  </p:ext>
                </p:extLst>
              </p14:nvPr>
            </p14:nvContentPartPr>
            <p14:xfrm>
              <a:off x="743040" y="755640"/>
              <a:ext cx="9626760" cy="4629600"/>
            </p14:xfrm>
          </p:contentPart>
        </mc:Choice>
        <mc:Fallback>
          <p:pic>
            <p:nvPicPr>
              <p:cNvPr id="17" name="Ink 16">
                <a:extLst>
                  <a:ext uri="{FF2B5EF4-FFF2-40B4-BE49-F238E27FC236}">
                    <a16:creationId xmlns:a16="http://schemas.microsoft.com/office/drawing/2014/main" id="{4C5D7DC4-217F-4107-8CD2-93D83102155A}"/>
                  </a:ext>
                </a:extLst>
              </p:cNvPr>
              <p:cNvPicPr>
                <a:picLocks noGrp="1" noRot="1" noChangeAspect="1" noMove="1" noResize="1" noEditPoints="1" noAdjustHandles="1" noChangeArrowheads="1" noChangeShapeType="1"/>
              </p:cNvPicPr>
              <p:nvPr/>
            </p:nvPicPr>
            <p:blipFill>
              <a:blip r:embed="rId7"/>
              <a:stretch>
                <a:fillRect/>
              </a:stretch>
            </p:blipFill>
            <p:spPr>
              <a:xfrm>
                <a:off x="733680" y="746280"/>
                <a:ext cx="9645480" cy="4648320"/>
              </a:xfrm>
              <a:prstGeom prst="rect">
                <a:avLst/>
              </a:prstGeom>
            </p:spPr>
          </p:pic>
        </mc:Fallback>
      </mc:AlternateContent>
      <p:pic>
        <p:nvPicPr>
          <p:cNvPr id="19" name="Audio 18">
            <a:hlinkClick r:id="" action="ppaction://media"/>
            <a:extLst>
              <a:ext uri="{FF2B5EF4-FFF2-40B4-BE49-F238E27FC236}">
                <a16:creationId xmlns:a16="http://schemas.microsoft.com/office/drawing/2014/main" id="{3390E3A3-354D-48D3-936D-1744E3023DD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024011321"/>
      </p:ext>
    </p:extLst>
  </p:cSld>
  <p:clrMapOvr>
    <a:masterClrMapping/>
  </p:clrMapOvr>
  <mc:AlternateContent xmlns:mc="http://schemas.openxmlformats.org/markup-compatibility/2006">
    <mc:Choice xmlns:p14="http://schemas.microsoft.com/office/powerpoint/2010/main" Requires="p14">
      <p:transition spd="slow" p14:dur="2000" advTm="47716"/>
    </mc:Choice>
    <mc:Fallback>
      <p:transition spd="slow" advTm="477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par>
                                <p:cTn id="7" presetID="59"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md type="call" cmd="playFrom(0.0)">
                                      <p:cBhvr>
                                        <p:cTn id="9"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FC2A63C2-3244-4867-9F51-18140E513E4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7871" y="1219199"/>
            <a:ext cx="11356257" cy="5220929"/>
          </a:xfrm>
          <a:prstGeom prst="rect">
            <a:avLst/>
          </a:prstGeom>
          <a:ln w="19050">
            <a:solidFill>
              <a:schemeClr val="tx1"/>
            </a:solidFill>
            <a:miter lim="800000"/>
          </a:ln>
        </p:spPr>
      </p:pic>
      <p:sp>
        <p:nvSpPr>
          <p:cNvPr id="5" name="Title 2">
            <a:extLst>
              <a:ext uri="{FF2B5EF4-FFF2-40B4-BE49-F238E27FC236}">
                <a16:creationId xmlns:a16="http://schemas.microsoft.com/office/drawing/2014/main" id="{59525C47-0519-4552-9EC4-8E696B2D3812}"/>
              </a:ext>
            </a:extLst>
          </p:cNvPr>
          <p:cNvSpPr>
            <a:spLocks noGrp="1"/>
          </p:cNvSpPr>
          <p:nvPr>
            <p:ph type="title"/>
          </p:nvPr>
        </p:nvSpPr>
        <p:spPr>
          <a:xfrm>
            <a:off x="417871" y="181264"/>
            <a:ext cx="11272345" cy="1037935"/>
          </a:xfrm>
        </p:spPr>
        <p:txBody>
          <a:bodyPr/>
          <a:lstStyle/>
          <a:p>
            <a:r>
              <a:rPr lang="en-US" dirty="0"/>
              <a:t>We Must Act Now (15 March 2020)</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17" name="Ink 16">
                <a:extLst>
                  <a:ext uri="{FF2B5EF4-FFF2-40B4-BE49-F238E27FC236}">
                    <a16:creationId xmlns:a16="http://schemas.microsoft.com/office/drawing/2014/main" id="{CDB969D3-C03D-44DD-95A8-931EE3CAFA01}"/>
                  </a:ext>
                </a:extLst>
              </p14:cNvPr>
              <p14:cNvContentPartPr/>
              <p14:nvPr>
                <p:extLst>
                  <p:ext uri="{42D2F446-02D8-4167-A562-619A0277C38B}">
                    <p15:isNarration xmlns:p15="http://schemas.microsoft.com/office/powerpoint/2012/main" val="1"/>
                  </p:ext>
                </p:extLst>
              </p14:nvPr>
            </p14:nvContentPartPr>
            <p14:xfrm>
              <a:off x="2997360" y="1809720"/>
              <a:ext cx="8071200" cy="4623120"/>
            </p14:xfrm>
          </p:contentPart>
        </mc:Choice>
        <mc:Fallback>
          <p:pic>
            <p:nvPicPr>
              <p:cNvPr id="17" name="Ink 16">
                <a:extLst>
                  <a:ext uri="{FF2B5EF4-FFF2-40B4-BE49-F238E27FC236}">
                    <a16:creationId xmlns:a16="http://schemas.microsoft.com/office/drawing/2014/main" id="{CDB969D3-C03D-44DD-95A8-931EE3CAFA01}"/>
                  </a:ext>
                </a:extLst>
              </p:cNvPr>
              <p:cNvPicPr>
                <a:picLocks noGrp="1" noRot="1" noChangeAspect="1" noMove="1" noResize="1" noEditPoints="1" noAdjustHandles="1" noChangeArrowheads="1" noChangeShapeType="1"/>
              </p:cNvPicPr>
              <p:nvPr/>
            </p:nvPicPr>
            <p:blipFill>
              <a:blip r:embed="rId6"/>
              <a:stretch>
                <a:fillRect/>
              </a:stretch>
            </p:blipFill>
            <p:spPr>
              <a:xfrm>
                <a:off x="2988000" y="1800360"/>
                <a:ext cx="8089920" cy="4641840"/>
              </a:xfrm>
              <a:prstGeom prst="rect">
                <a:avLst/>
              </a:prstGeom>
            </p:spPr>
          </p:pic>
        </mc:Fallback>
      </mc:AlternateContent>
      <p:pic>
        <p:nvPicPr>
          <p:cNvPr id="18" name="Audio 17">
            <a:hlinkClick r:id="" action="ppaction://media"/>
            <a:extLst>
              <a:ext uri="{FF2B5EF4-FFF2-40B4-BE49-F238E27FC236}">
                <a16:creationId xmlns:a16="http://schemas.microsoft.com/office/drawing/2014/main" id="{32333DB2-E175-4ED8-A971-54F2A29FE65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9418080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41911"/>
    </mc:Choice>
    <mc:Fallback>
      <p:transition spd="slow" advTm="419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par>
                                <p:cTn id="7" presetID="59"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md type="call" cmd="playFrom(0.0)">
                                      <p:cBhvr>
                                        <p:cTn id="9"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96F51E-C03B-41E6-A9DC-851935C8130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90500" y="1"/>
            <a:ext cx="12382500" cy="6858000"/>
          </a:xfrm>
          <a:prstGeom prst="rect">
            <a:avLst/>
          </a:prstGeom>
        </p:spPr>
      </p:pic>
      <p:grpSp>
        <p:nvGrpSpPr>
          <p:cNvPr id="16" name="Group 15">
            <a:extLst>
              <a:ext uri="{FF2B5EF4-FFF2-40B4-BE49-F238E27FC236}">
                <a16:creationId xmlns:a16="http://schemas.microsoft.com/office/drawing/2014/main" id="{29D57610-E7AF-49EC-B92D-3A9BFBD442A4}"/>
              </a:ext>
            </a:extLst>
          </p:cNvPr>
          <p:cNvGrpSpPr/>
          <p:nvPr/>
        </p:nvGrpSpPr>
        <p:grpSpPr>
          <a:xfrm>
            <a:off x="408039" y="1554107"/>
            <a:ext cx="9679858" cy="1887797"/>
            <a:chOff x="408038" y="575185"/>
            <a:chExt cx="9802762" cy="1887796"/>
          </a:xfrm>
        </p:grpSpPr>
        <p:pic>
          <p:nvPicPr>
            <p:cNvPr id="12" name="Picture 11" descr="Graphical user interface, application&#10;&#10;Description automatically generated">
              <a:extLst>
                <a:ext uri="{FF2B5EF4-FFF2-40B4-BE49-F238E27FC236}">
                  <a16:creationId xmlns:a16="http://schemas.microsoft.com/office/drawing/2014/main" id="{BEC9E88A-895D-4948-8FBB-601180AE3C4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40593" y="575185"/>
              <a:ext cx="4970207" cy="1887795"/>
            </a:xfrm>
            <a:prstGeom prst="rect">
              <a:avLst/>
            </a:prstGeom>
          </p:spPr>
        </p:pic>
        <p:pic>
          <p:nvPicPr>
            <p:cNvPr id="22" name="Picture 21" descr="Graphical user interface, application&#10;&#10;Description automatically generated">
              <a:extLst>
                <a:ext uri="{FF2B5EF4-FFF2-40B4-BE49-F238E27FC236}">
                  <a16:creationId xmlns:a16="http://schemas.microsoft.com/office/drawing/2014/main" id="{867E5647-A827-4531-8E09-DA242C911D2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08038" y="575186"/>
              <a:ext cx="4832555" cy="1887795"/>
            </a:xfrm>
            <a:prstGeom prst="rect">
              <a:avLst/>
            </a:prstGeom>
          </p:spPr>
        </p:pic>
      </p:grpSp>
      <p:pic>
        <p:nvPicPr>
          <p:cNvPr id="18" name="Picture 17">
            <a:extLst>
              <a:ext uri="{FF2B5EF4-FFF2-40B4-BE49-F238E27FC236}">
                <a16:creationId xmlns:a16="http://schemas.microsoft.com/office/drawing/2014/main" id="{181F8DA2-C16A-415E-9E9A-2A443350E02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40210" y="372398"/>
            <a:ext cx="2495373" cy="1397409"/>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8">
            <p14:nvContentPartPr>
              <p14:cNvPr id="10" name="Ink 9">
                <a:extLst>
                  <a:ext uri="{FF2B5EF4-FFF2-40B4-BE49-F238E27FC236}">
                    <a16:creationId xmlns:a16="http://schemas.microsoft.com/office/drawing/2014/main" id="{78845ED4-A0E6-4872-8814-9A492E6888DF}"/>
                  </a:ext>
                </a:extLst>
              </p14:cNvPr>
              <p14:cNvContentPartPr/>
              <p14:nvPr>
                <p:extLst>
                  <p:ext uri="{42D2F446-02D8-4167-A562-619A0277C38B}">
                    <p15:isNarration xmlns:p15="http://schemas.microsoft.com/office/powerpoint/2012/main" val="1"/>
                  </p:ext>
                </p:extLst>
              </p14:nvPr>
            </p14:nvContentPartPr>
            <p14:xfrm>
              <a:off x="628560" y="2673360"/>
              <a:ext cx="9144360" cy="1499040"/>
            </p14:xfrm>
          </p:contentPart>
        </mc:Choice>
        <mc:Fallback>
          <p:pic>
            <p:nvPicPr>
              <p:cNvPr id="10" name="Ink 9">
                <a:extLst>
                  <a:ext uri="{FF2B5EF4-FFF2-40B4-BE49-F238E27FC236}">
                    <a16:creationId xmlns:a16="http://schemas.microsoft.com/office/drawing/2014/main" id="{78845ED4-A0E6-4872-8814-9A492E6888DF}"/>
                  </a:ext>
                </a:extLst>
              </p:cNvPr>
              <p:cNvPicPr>
                <a:picLocks noGrp="1" noRot="1" noChangeAspect="1" noMove="1" noResize="1" noEditPoints="1" noAdjustHandles="1" noChangeArrowheads="1" noChangeShapeType="1"/>
              </p:cNvPicPr>
              <p:nvPr/>
            </p:nvPicPr>
            <p:blipFill>
              <a:blip r:embed="rId9"/>
              <a:stretch>
                <a:fillRect/>
              </a:stretch>
            </p:blipFill>
            <p:spPr>
              <a:xfrm>
                <a:off x="619200" y="2664000"/>
                <a:ext cx="9163080" cy="1517760"/>
              </a:xfrm>
              <a:prstGeom prst="rect">
                <a:avLst/>
              </a:prstGeom>
            </p:spPr>
          </p:pic>
        </mc:Fallback>
      </mc:AlternateContent>
      <p:pic>
        <p:nvPicPr>
          <p:cNvPr id="11" name="Audio 10">
            <a:hlinkClick r:id="" action="ppaction://media"/>
            <a:extLst>
              <a:ext uri="{FF2B5EF4-FFF2-40B4-BE49-F238E27FC236}">
                <a16:creationId xmlns:a16="http://schemas.microsoft.com/office/drawing/2014/main" id="{4CA768ED-A854-4ACF-BD22-E219A9A4169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42071654"/>
      </p:ext>
    </p:extLst>
  </p:cSld>
  <p:clrMapOvr>
    <a:masterClrMapping/>
  </p:clrMapOvr>
  <mc:AlternateContent xmlns:mc="http://schemas.openxmlformats.org/markup-compatibility/2006">
    <mc:Choice xmlns:p14="http://schemas.microsoft.com/office/powerpoint/2010/main" Requires="p14">
      <p:transition spd="slow" p14:dur="2000" advTm="48579"/>
    </mc:Choice>
    <mc:Fallback>
      <p:transition spd="slow" advTm="48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59"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md type="call" cmd="playFrom(0.0)">
                                      <p:cBhvr>
                                        <p:cTn id="9"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5F02D8B-F2AB-4314-916D-59B97EC6C79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3635" y="0"/>
            <a:ext cx="12345635" cy="6858000"/>
          </a:xfrm>
          <a:prstGeom prst="rect">
            <a:avLst/>
          </a:prstGeom>
        </p:spPr>
      </p:pic>
      <p:pic>
        <p:nvPicPr>
          <p:cNvPr id="4" name="Audio 3">
            <a:hlinkClick r:id="" action="ppaction://media"/>
            <a:extLst>
              <a:ext uri="{FF2B5EF4-FFF2-40B4-BE49-F238E27FC236}">
                <a16:creationId xmlns:a16="http://schemas.microsoft.com/office/drawing/2014/main" id="{C5705CFA-3B12-4442-9A13-6329D9387D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45910416"/>
      </p:ext>
    </p:extLst>
  </p:cSld>
  <p:clrMapOvr>
    <a:masterClrMapping/>
  </p:clrMapOvr>
  <mc:AlternateContent xmlns:mc="http://schemas.openxmlformats.org/markup-compatibility/2006">
    <mc:Choice xmlns:p14="http://schemas.microsoft.com/office/powerpoint/2010/main" Requires="p14">
      <p:transition spd="slow" p14:dur="2000" advTm="16893"/>
    </mc:Choice>
    <mc:Fallback>
      <p:transition spd="slow" advTm="16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8D9140A-2C2A-46BB-8823-0BB98BF2542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643467" y="643467"/>
            <a:ext cx="5372099" cy="5571066"/>
          </a:xfrm>
          <a:prstGeom prst="rect">
            <a:avLst/>
          </a:prstGeom>
        </p:spPr>
      </p:pic>
      <p:pic>
        <p:nvPicPr>
          <p:cNvPr id="6" name="Picture 5">
            <a:extLst>
              <a:ext uri="{FF2B5EF4-FFF2-40B4-BE49-F238E27FC236}">
                <a16:creationId xmlns:a16="http://schemas.microsoft.com/office/drawing/2014/main" id="{CE9EABC4-404B-43F7-80F6-0931124B42B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176432" y="643467"/>
            <a:ext cx="5372100" cy="5571066"/>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18" name="Ink 17">
                <a:extLst>
                  <a:ext uri="{FF2B5EF4-FFF2-40B4-BE49-F238E27FC236}">
                    <a16:creationId xmlns:a16="http://schemas.microsoft.com/office/drawing/2014/main" id="{43246AC8-57CD-4408-9F0E-5E7F24B0DEDE}"/>
                  </a:ext>
                </a:extLst>
              </p14:cNvPr>
              <p14:cNvContentPartPr/>
              <p14:nvPr>
                <p:extLst>
                  <p:ext uri="{42D2F446-02D8-4167-A562-619A0277C38B}">
                    <p15:isNarration xmlns:p15="http://schemas.microsoft.com/office/powerpoint/2012/main" val="1"/>
                  </p:ext>
                </p:extLst>
              </p14:nvPr>
            </p14:nvContentPartPr>
            <p14:xfrm>
              <a:off x="7581960" y="2114640"/>
              <a:ext cx="3238920" cy="3213360"/>
            </p14:xfrm>
          </p:contentPart>
        </mc:Choice>
        <mc:Fallback>
          <p:pic>
            <p:nvPicPr>
              <p:cNvPr id="18" name="Ink 17">
                <a:extLst>
                  <a:ext uri="{FF2B5EF4-FFF2-40B4-BE49-F238E27FC236}">
                    <a16:creationId xmlns:a16="http://schemas.microsoft.com/office/drawing/2014/main" id="{43246AC8-57CD-4408-9F0E-5E7F24B0DEDE}"/>
                  </a:ext>
                </a:extLst>
              </p:cNvPr>
              <p:cNvPicPr>
                <a:picLocks noGrp="1" noRot="1" noChangeAspect="1" noMove="1" noResize="1" noEditPoints="1" noAdjustHandles="1" noChangeArrowheads="1" noChangeShapeType="1"/>
              </p:cNvPicPr>
              <p:nvPr/>
            </p:nvPicPr>
            <p:blipFill>
              <a:blip r:embed="rId7"/>
              <a:stretch>
                <a:fillRect/>
              </a:stretch>
            </p:blipFill>
            <p:spPr>
              <a:xfrm>
                <a:off x="7572600" y="2105280"/>
                <a:ext cx="3257640" cy="3232080"/>
              </a:xfrm>
              <a:prstGeom prst="rect">
                <a:avLst/>
              </a:prstGeom>
            </p:spPr>
          </p:pic>
        </mc:Fallback>
      </mc:AlternateContent>
      <p:pic>
        <p:nvPicPr>
          <p:cNvPr id="20" name="Audio 19">
            <a:hlinkClick r:id="" action="ppaction://media"/>
            <a:extLst>
              <a:ext uri="{FF2B5EF4-FFF2-40B4-BE49-F238E27FC236}">
                <a16:creationId xmlns:a16="http://schemas.microsoft.com/office/drawing/2014/main" id="{B4D5960A-D21E-4D94-9C4E-E5533A7CBD3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137083153"/>
      </p:ext>
    </p:extLst>
  </p:cSld>
  <p:clrMapOvr>
    <a:masterClrMapping/>
  </p:clrMapOvr>
  <mc:AlternateContent xmlns:mc="http://schemas.openxmlformats.org/markup-compatibility/2006">
    <mc:Choice xmlns:p14="http://schemas.microsoft.com/office/powerpoint/2010/main" Requires="p14">
      <p:transition spd="slow" p14:dur="2000" advTm="55178"/>
    </mc:Choice>
    <mc:Fallback>
      <p:transition spd="slow" advTm="551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par>
                                <p:cTn id="7" presetID="59"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md type="call" cmd="playFrom(0.0)">
                                      <p:cBhvr>
                                        <p:cTn id="9"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6078C6B-E71D-445D-B75D-8B8710290431}"/>
              </a:ext>
            </a:extLst>
          </p:cNvPr>
          <p:cNvSpPr txBox="1"/>
          <p:nvPr/>
        </p:nvSpPr>
        <p:spPr>
          <a:xfrm>
            <a:off x="8453331" y="3779389"/>
            <a:ext cx="3539524" cy="2475742"/>
          </a:xfrm>
          <a:prstGeom prst="rect">
            <a:avLst/>
          </a:prstGeom>
          <a:noFill/>
        </p:spPr>
        <p:txBody>
          <a:bodyPr wrap="square" rtlCol="0">
            <a:spAutoFit/>
          </a:bodyPr>
          <a:lstStyle/>
          <a:p>
            <a:pPr algn="ctr">
              <a:lnSpc>
                <a:spcPct val="120000"/>
              </a:lnSpc>
            </a:pPr>
            <a:r>
              <a:rPr lang="en-US" sz="4400" b="1" dirty="0">
                <a:solidFill>
                  <a:srgbClr val="0070C0"/>
                </a:solidFill>
              </a:rPr>
              <a:t>WE ARE ALL </a:t>
            </a:r>
          </a:p>
          <a:p>
            <a:pPr algn="ctr">
              <a:lnSpc>
                <a:spcPct val="120000"/>
              </a:lnSpc>
            </a:pPr>
            <a:r>
              <a:rPr lang="en-US" sz="4400" b="1" dirty="0">
                <a:solidFill>
                  <a:srgbClr val="0070C0"/>
                </a:solidFill>
              </a:rPr>
              <a:t>FRONTLINERS NOW</a:t>
            </a:r>
          </a:p>
        </p:txBody>
      </p:sp>
      <p:pic>
        <p:nvPicPr>
          <p:cNvPr id="2" name="Picture 1">
            <a:extLst>
              <a:ext uri="{FF2B5EF4-FFF2-40B4-BE49-F238E27FC236}">
                <a16:creationId xmlns:a16="http://schemas.microsoft.com/office/drawing/2014/main" id="{0727F914-243A-47F8-9590-3E1D6CB7B91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9981" y="501446"/>
            <a:ext cx="7485625" cy="5614219"/>
          </a:xfrm>
          <a:prstGeom prst="rect">
            <a:avLst/>
          </a:prstGeom>
        </p:spPr>
      </p:pic>
      <p:pic>
        <p:nvPicPr>
          <p:cNvPr id="9" name="Picture 8">
            <a:extLst>
              <a:ext uri="{FF2B5EF4-FFF2-40B4-BE49-F238E27FC236}">
                <a16:creationId xmlns:a16="http://schemas.microsoft.com/office/drawing/2014/main" id="{241037A7-82C2-42F9-8E86-D4CD42F567D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298116" y="508287"/>
            <a:ext cx="3654081" cy="2827474"/>
          </a:xfrm>
          <a:prstGeom prst="rect">
            <a:avLst/>
          </a:prstGeom>
        </p:spPr>
      </p:pic>
      <p:pic>
        <p:nvPicPr>
          <p:cNvPr id="25" name="Audio 24">
            <a:hlinkClick r:id="" action="ppaction://media"/>
            <a:extLst>
              <a:ext uri="{FF2B5EF4-FFF2-40B4-BE49-F238E27FC236}">
                <a16:creationId xmlns:a16="http://schemas.microsoft.com/office/drawing/2014/main" id="{ADC48097-AD9E-478A-9F0C-9D8F82F16F9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029324076"/>
      </p:ext>
    </p:extLst>
  </p:cSld>
  <p:clrMapOvr>
    <a:masterClrMapping/>
  </p:clrMapOvr>
  <mc:AlternateContent xmlns:mc="http://schemas.openxmlformats.org/markup-compatibility/2006">
    <mc:Choice xmlns:p14="http://schemas.microsoft.com/office/powerpoint/2010/main" Requires="p14">
      <p:transition spd="slow" p14:dur="2000" advTm="16233"/>
    </mc:Choice>
    <mc:Fallback>
      <p:transition spd="slow" advTm="162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48519" y="1740459"/>
            <a:ext cx="7617964" cy="3986734"/>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6058" y="1740459"/>
            <a:ext cx="3218098" cy="4022623"/>
          </a:xfrm>
          <a:prstGeom prst="rect">
            <a:avLst/>
          </a:prstGeom>
        </p:spPr>
      </p:pic>
      <p:sp>
        <p:nvSpPr>
          <p:cNvPr id="6" name="Title 2">
            <a:extLst>
              <a:ext uri="{FF2B5EF4-FFF2-40B4-BE49-F238E27FC236}">
                <a16:creationId xmlns:a16="http://schemas.microsoft.com/office/drawing/2014/main" id="{BAFB35BA-4CD7-4F80-9CD8-8192B889A627}"/>
              </a:ext>
            </a:extLst>
          </p:cNvPr>
          <p:cNvSpPr>
            <a:spLocks noGrp="1"/>
          </p:cNvSpPr>
          <p:nvPr>
            <p:ph type="title"/>
          </p:nvPr>
        </p:nvSpPr>
        <p:spPr>
          <a:xfrm>
            <a:off x="394138" y="36655"/>
            <a:ext cx="11272345" cy="1037935"/>
          </a:xfrm>
        </p:spPr>
        <p:txBody>
          <a:bodyPr/>
          <a:lstStyle/>
          <a:p>
            <a:r>
              <a:rPr lang="en-US" dirty="0"/>
              <a:t>How We Can Help?</a:t>
            </a:r>
          </a:p>
        </p:txBody>
      </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12" name="Ink 11">
                <a:extLst>
                  <a:ext uri="{FF2B5EF4-FFF2-40B4-BE49-F238E27FC236}">
                    <a16:creationId xmlns:a16="http://schemas.microsoft.com/office/drawing/2014/main" id="{ECDC3259-7E23-4D8F-8DDA-3F75C945E387}"/>
                  </a:ext>
                </a:extLst>
              </p14:cNvPr>
              <p14:cNvContentPartPr/>
              <p14:nvPr>
                <p:extLst>
                  <p:ext uri="{42D2F446-02D8-4167-A562-619A0277C38B}">
                    <p15:isNarration xmlns:p15="http://schemas.microsoft.com/office/powerpoint/2012/main" val="1"/>
                  </p:ext>
                </p:extLst>
              </p14:nvPr>
            </p14:nvContentPartPr>
            <p14:xfrm>
              <a:off x="1504800" y="3854520"/>
              <a:ext cx="1321200" cy="952920"/>
            </p14:xfrm>
          </p:contentPart>
        </mc:Choice>
        <mc:Fallback>
          <p:pic>
            <p:nvPicPr>
              <p:cNvPr id="12" name="Ink 11">
                <a:extLst>
                  <a:ext uri="{FF2B5EF4-FFF2-40B4-BE49-F238E27FC236}">
                    <a16:creationId xmlns:a16="http://schemas.microsoft.com/office/drawing/2014/main" id="{ECDC3259-7E23-4D8F-8DDA-3F75C945E387}"/>
                  </a:ext>
                </a:extLst>
              </p:cNvPr>
              <p:cNvPicPr>
                <a:picLocks noGrp="1" noRot="1" noChangeAspect="1" noMove="1" noResize="1" noEditPoints="1" noAdjustHandles="1" noChangeArrowheads="1" noChangeShapeType="1"/>
              </p:cNvPicPr>
              <p:nvPr/>
            </p:nvPicPr>
            <p:blipFill>
              <a:blip r:embed="rId7"/>
              <a:stretch>
                <a:fillRect/>
              </a:stretch>
            </p:blipFill>
            <p:spPr>
              <a:xfrm>
                <a:off x="1495440" y="3845160"/>
                <a:ext cx="1339920" cy="971640"/>
              </a:xfrm>
              <a:prstGeom prst="rect">
                <a:avLst/>
              </a:prstGeom>
            </p:spPr>
          </p:pic>
        </mc:Fallback>
      </mc:AlternateContent>
      <p:pic>
        <p:nvPicPr>
          <p:cNvPr id="13" name="Audio 12">
            <a:hlinkClick r:id="" action="ppaction://media"/>
            <a:extLst>
              <a:ext uri="{FF2B5EF4-FFF2-40B4-BE49-F238E27FC236}">
                <a16:creationId xmlns:a16="http://schemas.microsoft.com/office/drawing/2014/main" id="{36F171F1-12EB-4576-BBE9-D211EA5BD2D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267914334"/>
      </p:ext>
    </p:extLst>
  </p:cSld>
  <p:clrMapOvr>
    <a:masterClrMapping/>
  </p:clrMapOvr>
  <mc:AlternateContent xmlns:mc="http://schemas.openxmlformats.org/markup-compatibility/2006">
    <mc:Choice xmlns:p14="http://schemas.microsoft.com/office/powerpoint/2010/main" Requires="p14">
      <p:transition spd="slow" p14:dur="2000" advTm="14376"/>
    </mc:Choice>
    <mc:Fallback>
      <p:transition spd="slow" advTm="14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59"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md type="call" cmd="playFrom(0.0)">
                                      <p:cBhvr>
                                        <p:cTn id="9"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6F5A79-54AD-410E-99B2-EAA73EE474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7816" y="1601359"/>
            <a:ext cx="6961239" cy="3915697"/>
          </a:xfrm>
          <a:prstGeom prst="rect">
            <a:avLst/>
          </a:prstGeom>
        </p:spPr>
      </p:pic>
      <p:sp>
        <p:nvSpPr>
          <p:cNvPr id="3" name="TextBox 2">
            <a:extLst>
              <a:ext uri="{FF2B5EF4-FFF2-40B4-BE49-F238E27FC236}">
                <a16:creationId xmlns:a16="http://schemas.microsoft.com/office/drawing/2014/main" id="{AC9EB1D0-F915-4DA1-91EE-A6BC5BAA1901}"/>
              </a:ext>
            </a:extLst>
          </p:cNvPr>
          <p:cNvSpPr txBox="1"/>
          <p:nvPr/>
        </p:nvSpPr>
        <p:spPr>
          <a:xfrm>
            <a:off x="347816" y="5635044"/>
            <a:ext cx="2536723" cy="369332"/>
          </a:xfrm>
          <a:prstGeom prst="rect">
            <a:avLst/>
          </a:prstGeom>
          <a:noFill/>
        </p:spPr>
        <p:txBody>
          <a:bodyPr wrap="square" rtlCol="0">
            <a:spAutoFit/>
          </a:bodyPr>
          <a:lstStyle/>
          <a:p>
            <a:r>
              <a:rPr lang="en-US" dirty="0"/>
              <a:t>Fda.gov</a:t>
            </a:r>
          </a:p>
        </p:txBody>
      </p:sp>
      <p:pic>
        <p:nvPicPr>
          <p:cNvPr id="4" name="Picture 3">
            <a:extLst>
              <a:ext uri="{FF2B5EF4-FFF2-40B4-BE49-F238E27FC236}">
                <a16:creationId xmlns:a16="http://schemas.microsoft.com/office/drawing/2014/main" id="{15B944A7-A730-4EA1-831D-952EC9D994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40510" y="1346208"/>
            <a:ext cx="4460990" cy="2788119"/>
          </a:xfrm>
          <a:prstGeom prst="rect">
            <a:avLst/>
          </a:prstGeom>
        </p:spPr>
      </p:pic>
      <p:sp>
        <p:nvSpPr>
          <p:cNvPr id="7" name="Title 2">
            <a:extLst>
              <a:ext uri="{FF2B5EF4-FFF2-40B4-BE49-F238E27FC236}">
                <a16:creationId xmlns:a16="http://schemas.microsoft.com/office/drawing/2014/main" id="{67370B2E-94D6-4784-B0BE-5361DDF40036}"/>
              </a:ext>
            </a:extLst>
          </p:cNvPr>
          <p:cNvSpPr>
            <a:spLocks noGrp="1"/>
          </p:cNvSpPr>
          <p:nvPr>
            <p:ph type="title"/>
          </p:nvPr>
        </p:nvSpPr>
        <p:spPr>
          <a:xfrm>
            <a:off x="394138" y="36655"/>
            <a:ext cx="11272345" cy="1037935"/>
          </a:xfrm>
        </p:spPr>
        <p:txBody>
          <a:bodyPr/>
          <a:lstStyle/>
          <a:p>
            <a:r>
              <a:rPr lang="en-US" dirty="0"/>
              <a:t>What We Can Do?</a:t>
            </a:r>
          </a:p>
        </p:txBody>
      </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10" name="Ink 9">
                <a:extLst>
                  <a:ext uri="{FF2B5EF4-FFF2-40B4-BE49-F238E27FC236}">
                    <a16:creationId xmlns:a16="http://schemas.microsoft.com/office/drawing/2014/main" id="{39CFCD17-BA1D-4A37-8101-16478805526F}"/>
                  </a:ext>
                </a:extLst>
              </p14:cNvPr>
              <p14:cNvContentPartPr/>
              <p14:nvPr>
                <p:extLst>
                  <p:ext uri="{42D2F446-02D8-4167-A562-619A0277C38B}">
                    <p15:isNarration xmlns:p15="http://schemas.microsoft.com/office/powerpoint/2012/main" val="1"/>
                  </p:ext>
                </p:extLst>
              </p14:nvPr>
            </p14:nvContentPartPr>
            <p14:xfrm>
              <a:off x="787320" y="2311560"/>
              <a:ext cx="1765800" cy="3048120"/>
            </p14:xfrm>
          </p:contentPart>
        </mc:Choice>
        <mc:Fallback>
          <p:pic>
            <p:nvPicPr>
              <p:cNvPr id="10" name="Ink 9">
                <a:extLst>
                  <a:ext uri="{FF2B5EF4-FFF2-40B4-BE49-F238E27FC236}">
                    <a16:creationId xmlns:a16="http://schemas.microsoft.com/office/drawing/2014/main" id="{39CFCD17-BA1D-4A37-8101-16478805526F}"/>
                  </a:ext>
                </a:extLst>
              </p:cNvPr>
              <p:cNvPicPr>
                <a:picLocks noGrp="1" noRot="1" noChangeAspect="1" noMove="1" noResize="1" noEditPoints="1" noAdjustHandles="1" noChangeArrowheads="1" noChangeShapeType="1"/>
              </p:cNvPicPr>
              <p:nvPr/>
            </p:nvPicPr>
            <p:blipFill>
              <a:blip r:embed="rId7"/>
              <a:stretch>
                <a:fillRect/>
              </a:stretch>
            </p:blipFill>
            <p:spPr>
              <a:xfrm>
                <a:off x="777960" y="2302200"/>
                <a:ext cx="1784520" cy="3066840"/>
              </a:xfrm>
              <a:prstGeom prst="rect">
                <a:avLst/>
              </a:prstGeom>
            </p:spPr>
          </p:pic>
        </mc:Fallback>
      </mc:AlternateContent>
      <p:pic>
        <p:nvPicPr>
          <p:cNvPr id="11" name="Audio 10">
            <a:hlinkClick r:id="" action="ppaction://media"/>
            <a:extLst>
              <a:ext uri="{FF2B5EF4-FFF2-40B4-BE49-F238E27FC236}">
                <a16:creationId xmlns:a16="http://schemas.microsoft.com/office/drawing/2014/main" id="{85C96EF1-C451-4EA9-A15A-15AAEEE4361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502998575"/>
      </p:ext>
    </p:extLst>
  </p:cSld>
  <p:clrMapOvr>
    <a:masterClrMapping/>
  </p:clrMapOvr>
  <mc:AlternateContent xmlns:mc="http://schemas.openxmlformats.org/markup-compatibility/2006">
    <mc:Choice xmlns:p14="http://schemas.microsoft.com/office/powerpoint/2010/main" Requires="p14">
      <p:transition spd="slow" p14:dur="2000" advTm="16149"/>
    </mc:Choice>
    <mc:Fallback>
      <p:transition spd="slow" advTm="16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59"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md type="call" cmd="playFrom(0.0)">
                                      <p:cBhvr>
                                        <p:cTn id="9"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0E8D39FF-787B-4556-9909-C4C24B6A5E5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4138" y="1372236"/>
            <a:ext cx="2742352" cy="20567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26C7E7B-6DE1-4276-A15F-88795C4D902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924799" y="1412658"/>
            <a:ext cx="3146887" cy="21072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photo description available.">
            <a:extLst>
              <a:ext uri="{FF2B5EF4-FFF2-40B4-BE49-F238E27FC236}">
                <a16:creationId xmlns:a16="http://schemas.microsoft.com/office/drawing/2014/main" id="{F5093566-E284-4C45-9E9E-3FD0923CF441}"/>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409228" y="1412658"/>
            <a:ext cx="4111798" cy="2055899"/>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93D4E8BE-ABE0-4786-8336-82EC676B3264}"/>
              </a:ext>
            </a:extLst>
          </p:cNvPr>
          <p:cNvSpPr>
            <a:spLocks noGrp="1"/>
          </p:cNvSpPr>
          <p:nvPr>
            <p:ph type="title"/>
          </p:nvPr>
        </p:nvSpPr>
        <p:spPr>
          <a:xfrm>
            <a:off x="394138" y="36655"/>
            <a:ext cx="11272345" cy="1037935"/>
          </a:xfrm>
        </p:spPr>
        <p:txBody>
          <a:bodyPr/>
          <a:lstStyle/>
          <a:p>
            <a:r>
              <a:rPr lang="en-US" dirty="0"/>
              <a:t>At Community Level</a:t>
            </a:r>
          </a:p>
        </p:txBody>
      </p:sp>
      <p:pic>
        <p:nvPicPr>
          <p:cNvPr id="11" name="Picture 10">
            <a:extLst>
              <a:ext uri="{FF2B5EF4-FFF2-40B4-BE49-F238E27FC236}">
                <a16:creationId xmlns:a16="http://schemas.microsoft.com/office/drawing/2014/main" id="{EEFADAF8-5CCA-482E-8291-501387EEDE9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03970" y="3711160"/>
            <a:ext cx="3143190" cy="2357392"/>
          </a:xfrm>
          <a:prstGeom prst="rect">
            <a:avLst/>
          </a:prstGeom>
        </p:spPr>
      </p:pic>
      <p:pic>
        <p:nvPicPr>
          <p:cNvPr id="12" name="Picture 11">
            <a:extLst>
              <a:ext uri="{FF2B5EF4-FFF2-40B4-BE49-F238E27FC236}">
                <a16:creationId xmlns:a16="http://schemas.microsoft.com/office/drawing/2014/main" id="{AFDF749E-6B80-4354-A793-21EF126F762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932252" y="3654684"/>
            <a:ext cx="1934292" cy="2413868"/>
          </a:xfrm>
          <a:prstGeom prst="rect">
            <a:avLst/>
          </a:prstGeom>
        </p:spPr>
      </p:pic>
      <p:pic>
        <p:nvPicPr>
          <p:cNvPr id="8" name="Picture 7">
            <a:extLst>
              <a:ext uri="{FF2B5EF4-FFF2-40B4-BE49-F238E27FC236}">
                <a16:creationId xmlns:a16="http://schemas.microsoft.com/office/drawing/2014/main" id="{FB8F0366-850D-4435-A406-3FD44022F05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296687" y="3711160"/>
            <a:ext cx="1782187" cy="2376250"/>
          </a:xfrm>
          <a:prstGeom prst="rect">
            <a:avLst/>
          </a:prstGeom>
        </p:spPr>
      </p:pic>
      <p:pic>
        <p:nvPicPr>
          <p:cNvPr id="13" name="Picture 12">
            <a:extLst>
              <a:ext uri="{FF2B5EF4-FFF2-40B4-BE49-F238E27FC236}">
                <a16:creationId xmlns:a16="http://schemas.microsoft.com/office/drawing/2014/main" id="{8D0E1115-8139-4A40-A3CA-BEA07FF2A52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284186" y="3719749"/>
            <a:ext cx="3168333" cy="2376250"/>
          </a:xfrm>
          <a:prstGeom prst="rect">
            <a:avLst/>
          </a:prstGeom>
        </p:spPr>
      </p:pic>
      <p:pic>
        <p:nvPicPr>
          <p:cNvPr id="16" name="Audio 15">
            <a:hlinkClick r:id="" action="ppaction://media"/>
            <a:extLst>
              <a:ext uri="{FF2B5EF4-FFF2-40B4-BE49-F238E27FC236}">
                <a16:creationId xmlns:a16="http://schemas.microsoft.com/office/drawing/2014/main" id="{4EC1DE32-3194-441D-B1D4-715F75FC97B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64355703"/>
      </p:ext>
    </p:extLst>
  </p:cSld>
  <p:clrMapOvr>
    <a:masterClrMapping/>
  </p:clrMapOvr>
  <mc:AlternateContent xmlns:mc="http://schemas.openxmlformats.org/markup-compatibility/2006">
    <mc:Choice xmlns:p14="http://schemas.microsoft.com/office/powerpoint/2010/main" Requires="p14">
      <p:transition spd="slow" p14:dur="2000" advTm="14642"/>
    </mc:Choice>
    <mc:Fallback>
      <p:transition spd="slow" advTm="14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F3BF13D-6B21-47E3-91AD-8DFCC9B4841D}"/>
              </a:ext>
            </a:extLst>
          </p:cNvPr>
          <p:cNvSpPr txBox="1"/>
          <p:nvPr/>
        </p:nvSpPr>
        <p:spPr>
          <a:xfrm>
            <a:off x="629265" y="452283"/>
            <a:ext cx="11238271" cy="523220"/>
          </a:xfrm>
          <a:prstGeom prst="rect">
            <a:avLst/>
          </a:prstGeom>
          <a:noFill/>
        </p:spPr>
        <p:txBody>
          <a:bodyPr wrap="square" rtlCol="0">
            <a:spAutoFit/>
          </a:bodyPr>
          <a:lstStyle/>
          <a:p>
            <a:r>
              <a:rPr lang="en-US" sz="2800" dirty="0"/>
              <a:t>We can donate money, donate blood, donate food…… and </a:t>
            </a:r>
            <a:r>
              <a:rPr lang="en-US" sz="2800" b="1" dirty="0">
                <a:solidFill>
                  <a:srgbClr val="FF0000"/>
                </a:solidFill>
              </a:rPr>
              <a:t>donate</a:t>
            </a:r>
            <a:r>
              <a:rPr lang="en-US" sz="2800" dirty="0"/>
              <a:t> </a:t>
            </a:r>
            <a:r>
              <a:rPr lang="en-US" sz="2800" b="1" dirty="0">
                <a:solidFill>
                  <a:srgbClr val="FF0000"/>
                </a:solidFill>
              </a:rPr>
              <a:t>LOVE</a:t>
            </a:r>
          </a:p>
        </p:txBody>
      </p:sp>
      <p:pic>
        <p:nvPicPr>
          <p:cNvPr id="7" name="Picture 6">
            <a:extLst>
              <a:ext uri="{FF2B5EF4-FFF2-40B4-BE49-F238E27FC236}">
                <a16:creationId xmlns:a16="http://schemas.microsoft.com/office/drawing/2014/main" id="{09160EAA-1707-436F-8B0D-06331922ED6A}"/>
              </a:ext>
            </a:extLst>
          </p:cNvPr>
          <p:cNvPicPr>
            <a:picLocks noChangeAspect="1"/>
          </p:cNvPicPr>
          <p:nvPr/>
        </p:nvPicPr>
        <p:blipFill>
          <a:blip r:embed="rId4"/>
          <a:stretch>
            <a:fillRect/>
          </a:stretch>
        </p:blipFill>
        <p:spPr>
          <a:xfrm>
            <a:off x="629265" y="1268921"/>
            <a:ext cx="10888497" cy="4949317"/>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10" name="Ink 9">
                <a:extLst>
                  <a:ext uri="{FF2B5EF4-FFF2-40B4-BE49-F238E27FC236}">
                    <a16:creationId xmlns:a16="http://schemas.microsoft.com/office/drawing/2014/main" id="{7160F30B-463F-4640-B11D-FE56B7AA8275}"/>
                  </a:ext>
                </a:extLst>
              </p14:cNvPr>
              <p14:cNvContentPartPr/>
              <p14:nvPr>
                <p:extLst>
                  <p:ext uri="{42D2F446-02D8-4167-A562-619A0277C38B}">
                    <p15:isNarration xmlns:p15="http://schemas.microsoft.com/office/powerpoint/2012/main" val="1"/>
                  </p:ext>
                </p:extLst>
              </p14:nvPr>
            </p14:nvContentPartPr>
            <p14:xfrm>
              <a:off x="685800" y="228600"/>
              <a:ext cx="10922400" cy="6185160"/>
            </p14:xfrm>
          </p:contentPart>
        </mc:Choice>
        <mc:Fallback>
          <p:pic>
            <p:nvPicPr>
              <p:cNvPr id="10" name="Ink 9">
                <a:extLst>
                  <a:ext uri="{FF2B5EF4-FFF2-40B4-BE49-F238E27FC236}">
                    <a16:creationId xmlns:a16="http://schemas.microsoft.com/office/drawing/2014/main" id="{7160F30B-463F-4640-B11D-FE56B7AA8275}"/>
                  </a:ext>
                </a:extLst>
              </p:cNvPr>
              <p:cNvPicPr>
                <a:picLocks noGrp="1" noRot="1" noChangeAspect="1" noMove="1" noResize="1" noEditPoints="1" noAdjustHandles="1" noChangeArrowheads="1" noChangeShapeType="1"/>
              </p:cNvPicPr>
              <p:nvPr/>
            </p:nvPicPr>
            <p:blipFill>
              <a:blip r:embed="rId6"/>
              <a:stretch>
                <a:fillRect/>
              </a:stretch>
            </p:blipFill>
            <p:spPr>
              <a:xfrm>
                <a:off x="676440" y="219240"/>
                <a:ext cx="10941120" cy="6203880"/>
              </a:xfrm>
              <a:prstGeom prst="rect">
                <a:avLst/>
              </a:prstGeom>
            </p:spPr>
          </p:pic>
        </mc:Fallback>
      </mc:AlternateContent>
      <p:pic>
        <p:nvPicPr>
          <p:cNvPr id="11" name="Audio 10">
            <a:hlinkClick r:id="" action="ppaction://media"/>
            <a:extLst>
              <a:ext uri="{FF2B5EF4-FFF2-40B4-BE49-F238E27FC236}">
                <a16:creationId xmlns:a16="http://schemas.microsoft.com/office/drawing/2014/main" id="{2B18956D-9C68-41AA-B81F-936EE2A5C76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056008336"/>
      </p:ext>
    </p:extLst>
  </p:cSld>
  <p:clrMapOvr>
    <a:masterClrMapping/>
  </p:clrMapOvr>
  <mc:AlternateContent xmlns:mc="http://schemas.openxmlformats.org/markup-compatibility/2006">
    <mc:Choice xmlns:p14="http://schemas.microsoft.com/office/powerpoint/2010/main" Requires="p14">
      <p:transition spd="slow" p14:dur="2000" advTm="30325"/>
    </mc:Choice>
    <mc:Fallback>
      <p:transition spd="slow" advTm="303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59"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md type="call" cmd="playFrom(0.0)">
                                      <p:cBhvr>
                                        <p:cTn id="9"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1"/>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D4C064-901F-4B81-89A1-2CDF1EEE833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8021" y="299884"/>
            <a:ext cx="3930778" cy="2942303"/>
          </a:xfrm>
          <a:prstGeom prst="rect">
            <a:avLst/>
          </a:prstGeom>
        </p:spPr>
      </p:pic>
      <p:pic>
        <p:nvPicPr>
          <p:cNvPr id="5" name="Picture 4">
            <a:extLst>
              <a:ext uri="{FF2B5EF4-FFF2-40B4-BE49-F238E27FC236}">
                <a16:creationId xmlns:a16="http://schemas.microsoft.com/office/drawing/2014/main" id="{46C16D82-61D7-4CA3-BEA7-B369D03CC8A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15793" y="299883"/>
            <a:ext cx="5196794" cy="2942303"/>
          </a:xfrm>
          <a:prstGeom prst="rect">
            <a:avLst/>
          </a:prstGeom>
        </p:spPr>
      </p:pic>
      <p:pic>
        <p:nvPicPr>
          <p:cNvPr id="7" name="Picture 6">
            <a:extLst>
              <a:ext uri="{FF2B5EF4-FFF2-40B4-BE49-F238E27FC236}">
                <a16:creationId xmlns:a16="http://schemas.microsoft.com/office/drawing/2014/main" id="{47122421-6204-4253-B08E-5CDBAFE6C4D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654924" y="3399243"/>
            <a:ext cx="3957663" cy="3323564"/>
          </a:xfrm>
          <a:prstGeom prst="rect">
            <a:avLst/>
          </a:prstGeom>
        </p:spPr>
      </p:pic>
      <p:pic>
        <p:nvPicPr>
          <p:cNvPr id="8" name="Picture 7">
            <a:extLst>
              <a:ext uri="{FF2B5EF4-FFF2-40B4-BE49-F238E27FC236}">
                <a16:creationId xmlns:a16="http://schemas.microsoft.com/office/drawing/2014/main" id="{DEBB8FFB-AAC2-49C6-8481-0B2CDED29D8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918021" y="3429000"/>
            <a:ext cx="4497772" cy="3129116"/>
          </a:xfrm>
          <a:prstGeom prst="rect">
            <a:avLst/>
          </a:prstGeom>
        </p:spPr>
      </p:pic>
      <p:sp>
        <p:nvSpPr>
          <p:cNvPr id="11" name="TextBox 10">
            <a:extLst>
              <a:ext uri="{FF2B5EF4-FFF2-40B4-BE49-F238E27FC236}">
                <a16:creationId xmlns:a16="http://schemas.microsoft.com/office/drawing/2014/main" id="{0E3B390F-70F8-472C-A003-333868712F80}"/>
              </a:ext>
            </a:extLst>
          </p:cNvPr>
          <p:cNvSpPr txBox="1"/>
          <p:nvPr/>
        </p:nvSpPr>
        <p:spPr>
          <a:xfrm>
            <a:off x="2443992" y="3566604"/>
            <a:ext cx="2864224" cy="400110"/>
          </a:xfrm>
          <a:prstGeom prst="rect">
            <a:avLst/>
          </a:prstGeom>
          <a:noFill/>
        </p:spPr>
        <p:txBody>
          <a:bodyPr wrap="square" rtlCol="0">
            <a:spAutoFit/>
          </a:bodyPr>
          <a:lstStyle/>
          <a:p>
            <a:r>
              <a:rPr lang="en-US" sz="2000" dirty="0" err="1">
                <a:solidFill>
                  <a:schemeClr val="accent1"/>
                </a:solidFill>
              </a:rPr>
              <a:t>SimplyGiving</a:t>
            </a:r>
            <a:r>
              <a:rPr lang="en-US" sz="2000" dirty="0">
                <a:solidFill>
                  <a:schemeClr val="accent1"/>
                </a:solidFill>
              </a:rPr>
              <a:t> </a:t>
            </a:r>
            <a:r>
              <a:rPr lang="en-US" sz="2000" dirty="0" err="1">
                <a:solidFill>
                  <a:schemeClr val="accent1"/>
                </a:solidFill>
              </a:rPr>
              <a:t>programme</a:t>
            </a:r>
            <a:endParaRPr lang="en-US" sz="2000" dirty="0">
              <a:solidFill>
                <a:schemeClr val="accent1"/>
              </a:solidFill>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9">
            <p14:nvContentPartPr>
              <p14:cNvPr id="16" name="Ink 15">
                <a:extLst>
                  <a:ext uri="{FF2B5EF4-FFF2-40B4-BE49-F238E27FC236}">
                    <a16:creationId xmlns:a16="http://schemas.microsoft.com/office/drawing/2014/main" id="{5167C073-B72B-4A8D-8ED8-A24867F0B6E0}"/>
                  </a:ext>
                </a:extLst>
              </p14:cNvPr>
              <p14:cNvContentPartPr/>
              <p14:nvPr>
                <p:extLst>
                  <p:ext uri="{42D2F446-02D8-4167-A562-619A0277C38B}">
                    <p15:isNarration xmlns:p15="http://schemas.microsoft.com/office/powerpoint/2012/main" val="1"/>
                  </p:ext>
                </p:extLst>
              </p14:nvPr>
            </p14:nvContentPartPr>
            <p14:xfrm>
              <a:off x="1270080" y="1022400"/>
              <a:ext cx="9010800" cy="5372280"/>
            </p14:xfrm>
          </p:contentPart>
        </mc:Choice>
        <mc:Fallback>
          <p:pic>
            <p:nvPicPr>
              <p:cNvPr id="16" name="Ink 15">
                <a:extLst>
                  <a:ext uri="{FF2B5EF4-FFF2-40B4-BE49-F238E27FC236}">
                    <a16:creationId xmlns:a16="http://schemas.microsoft.com/office/drawing/2014/main" id="{5167C073-B72B-4A8D-8ED8-A24867F0B6E0}"/>
                  </a:ext>
                </a:extLst>
              </p:cNvPr>
              <p:cNvPicPr>
                <a:picLocks noGrp="1" noRot="1" noChangeAspect="1" noMove="1" noResize="1" noEditPoints="1" noAdjustHandles="1" noChangeArrowheads="1" noChangeShapeType="1"/>
              </p:cNvPicPr>
              <p:nvPr/>
            </p:nvPicPr>
            <p:blipFill>
              <a:blip r:embed="rId10"/>
              <a:stretch>
                <a:fillRect/>
              </a:stretch>
            </p:blipFill>
            <p:spPr>
              <a:xfrm>
                <a:off x="1260720" y="1013040"/>
                <a:ext cx="9029520" cy="5391000"/>
              </a:xfrm>
              <a:prstGeom prst="rect">
                <a:avLst/>
              </a:prstGeom>
            </p:spPr>
          </p:pic>
        </mc:Fallback>
      </mc:AlternateContent>
      <p:pic>
        <p:nvPicPr>
          <p:cNvPr id="17" name="Audio 16">
            <a:hlinkClick r:id="" action="ppaction://media"/>
            <a:extLst>
              <a:ext uri="{FF2B5EF4-FFF2-40B4-BE49-F238E27FC236}">
                <a16:creationId xmlns:a16="http://schemas.microsoft.com/office/drawing/2014/main" id="{D4A83FFC-9BEE-47F3-A13E-3255EFD09A6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161779517"/>
      </p:ext>
    </p:extLst>
  </p:cSld>
  <p:clrMapOvr>
    <a:masterClrMapping/>
  </p:clrMapOvr>
  <mc:AlternateContent xmlns:mc="http://schemas.openxmlformats.org/markup-compatibility/2006">
    <mc:Choice xmlns:p14="http://schemas.microsoft.com/office/powerpoint/2010/main" Requires="p14">
      <p:transition spd="slow" p14:dur="2000" advTm="47302"/>
    </mc:Choice>
    <mc:Fallback>
      <p:transition spd="slow" advTm="47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par>
                                <p:cTn id="7" presetID="59"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md type="call" cmd="playFrom(0.0)">
                                      <p:cBhvr>
                                        <p:cTn id="9"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F87F47-22F3-4DEE-8C54-D456A3191BE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597445" y="3815849"/>
            <a:ext cx="5049480" cy="2628092"/>
          </a:xfrm>
          <a:prstGeom prst="rect">
            <a:avLst/>
          </a:prstGeom>
        </p:spPr>
      </p:pic>
      <p:pic>
        <p:nvPicPr>
          <p:cNvPr id="6" name="Picture 5">
            <a:extLst>
              <a:ext uri="{FF2B5EF4-FFF2-40B4-BE49-F238E27FC236}">
                <a16:creationId xmlns:a16="http://schemas.microsoft.com/office/drawing/2014/main" id="{004125C3-ABA7-4FAB-9688-9146CB8D44F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49495" y="414059"/>
            <a:ext cx="3515649" cy="3079956"/>
          </a:xfrm>
          <a:prstGeom prst="rect">
            <a:avLst/>
          </a:prstGeom>
        </p:spPr>
      </p:pic>
      <p:pic>
        <p:nvPicPr>
          <p:cNvPr id="7" name="Picture 6">
            <a:extLst>
              <a:ext uri="{FF2B5EF4-FFF2-40B4-BE49-F238E27FC236}">
                <a16:creationId xmlns:a16="http://schemas.microsoft.com/office/drawing/2014/main" id="{AA72F63F-982C-4D4A-A5CE-1CBD02BF1B2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26169" y="349044"/>
            <a:ext cx="6171276" cy="3466805"/>
          </a:xfrm>
          <a:prstGeom prst="rect">
            <a:avLst/>
          </a:prstGeom>
        </p:spPr>
      </p:pic>
      <p:pic>
        <p:nvPicPr>
          <p:cNvPr id="8" name="Picture 7">
            <a:extLst>
              <a:ext uri="{FF2B5EF4-FFF2-40B4-BE49-F238E27FC236}">
                <a16:creationId xmlns:a16="http://schemas.microsoft.com/office/drawing/2014/main" id="{2CB4CF21-AA05-46AF-94D0-2D70DF71C64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19200" y="3905634"/>
            <a:ext cx="4159045" cy="2761866"/>
          </a:xfrm>
          <a:prstGeom prst="rect">
            <a:avLst/>
          </a:prstGeom>
        </p:spPr>
      </p:pic>
      <p:pic>
        <p:nvPicPr>
          <p:cNvPr id="18" name="Audio 17">
            <a:hlinkClick r:id="" action="ppaction://media"/>
            <a:extLst>
              <a:ext uri="{FF2B5EF4-FFF2-40B4-BE49-F238E27FC236}">
                <a16:creationId xmlns:a16="http://schemas.microsoft.com/office/drawing/2014/main" id="{A82107F0-51D4-4530-9E44-0C8903A584C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891623762"/>
      </p:ext>
    </p:extLst>
  </p:cSld>
  <p:clrMapOvr>
    <a:masterClrMapping/>
  </p:clrMapOvr>
  <mc:AlternateContent xmlns:mc="http://schemas.openxmlformats.org/markup-compatibility/2006">
    <mc:Choice xmlns:p14="http://schemas.microsoft.com/office/powerpoint/2010/main" Requires="p14">
      <p:transition spd="slow" p14:dur="2000" advTm="39811"/>
    </mc:Choice>
    <mc:Fallback>
      <p:transition spd="slow" advTm="398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B15CF9-CF50-478A-99FF-14C6C2F3C0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96473" y="1903909"/>
            <a:ext cx="4758108" cy="4422586"/>
          </a:xfrm>
          <a:prstGeom prst="rect">
            <a:avLst/>
          </a:prstGeom>
        </p:spPr>
      </p:pic>
      <p:pic>
        <p:nvPicPr>
          <p:cNvPr id="6" name="Picture 5">
            <a:extLst>
              <a:ext uri="{FF2B5EF4-FFF2-40B4-BE49-F238E27FC236}">
                <a16:creationId xmlns:a16="http://schemas.microsoft.com/office/drawing/2014/main" id="{23CC56D2-4A44-4AD9-8D08-8E4449B5FCB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7085" y="1851228"/>
            <a:ext cx="5338915" cy="4475267"/>
          </a:xfrm>
          <a:prstGeom prst="rect">
            <a:avLst/>
          </a:prstGeom>
        </p:spPr>
      </p:pic>
      <p:pic>
        <p:nvPicPr>
          <p:cNvPr id="8" name="Picture 7">
            <a:extLst>
              <a:ext uri="{FF2B5EF4-FFF2-40B4-BE49-F238E27FC236}">
                <a16:creationId xmlns:a16="http://schemas.microsoft.com/office/drawing/2014/main" id="{4E2E7E21-B825-4795-8275-4F52EC49B3C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213475" y="143135"/>
            <a:ext cx="4159045" cy="2761866"/>
          </a:xfrm>
          <a:prstGeom prst="rect">
            <a:avLst/>
          </a:prstGeom>
        </p:spPr>
      </p:pic>
      <p:pic>
        <p:nvPicPr>
          <p:cNvPr id="15" name="Audio 14">
            <a:hlinkClick r:id="" action="ppaction://media"/>
            <a:extLst>
              <a:ext uri="{FF2B5EF4-FFF2-40B4-BE49-F238E27FC236}">
                <a16:creationId xmlns:a16="http://schemas.microsoft.com/office/drawing/2014/main" id="{A35B1E96-B899-4AC0-9974-B24807801EC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932310976"/>
      </p:ext>
    </p:extLst>
  </p:cSld>
  <p:clrMapOvr>
    <a:masterClrMapping/>
  </p:clrMapOvr>
  <mc:AlternateContent xmlns:mc="http://schemas.openxmlformats.org/markup-compatibility/2006">
    <mc:Choice xmlns:p14="http://schemas.microsoft.com/office/powerpoint/2010/main" Requires="p14">
      <p:transition spd="slow" p14:dur="2000" advTm="26358"/>
    </mc:Choice>
    <mc:Fallback>
      <p:transition spd="slow" advTm="26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6C6451-FB52-48CA-BA01-AB4CD554531C}"/>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saturation sat="95000"/>
                    </a14:imgEffect>
                  </a14:imgLayer>
                </a14:imgProps>
              </a:ext>
              <a:ext uri="{28A0092B-C50C-407E-A947-70E740481C1C}">
                <a14:useLocalDpi xmlns:a14="http://schemas.microsoft.com/office/drawing/2010/main"/>
              </a:ext>
            </a:extLst>
          </a:blip>
          <a:srcRect/>
          <a:stretch/>
        </p:blipFill>
        <p:spPr>
          <a:xfrm>
            <a:off x="573437" y="275303"/>
            <a:ext cx="5078182" cy="6282813"/>
          </a:xfrm>
          <a:prstGeom prst="rect">
            <a:avLst/>
          </a:prstGeom>
        </p:spPr>
      </p:pic>
      <p:pic>
        <p:nvPicPr>
          <p:cNvPr id="7" name="Picture 6">
            <a:extLst>
              <a:ext uri="{FF2B5EF4-FFF2-40B4-BE49-F238E27FC236}">
                <a16:creationId xmlns:a16="http://schemas.microsoft.com/office/drawing/2014/main" id="{4A134352-2E39-467F-B872-4419360201D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25750" y="275303"/>
            <a:ext cx="5514568" cy="6282813"/>
          </a:xfrm>
          <a:prstGeom prst="rect">
            <a:avLst/>
          </a:prstGeom>
        </p:spPr>
      </p:pic>
      <p:sp>
        <p:nvSpPr>
          <p:cNvPr id="9" name="TextBox 8">
            <a:extLst>
              <a:ext uri="{FF2B5EF4-FFF2-40B4-BE49-F238E27FC236}">
                <a16:creationId xmlns:a16="http://schemas.microsoft.com/office/drawing/2014/main" id="{3733B407-6447-4283-8651-52B2508B090C}"/>
              </a:ext>
            </a:extLst>
          </p:cNvPr>
          <p:cNvSpPr txBox="1"/>
          <p:nvPr/>
        </p:nvSpPr>
        <p:spPr>
          <a:xfrm>
            <a:off x="3361667" y="872923"/>
            <a:ext cx="4907261" cy="584775"/>
          </a:xfrm>
          <a:prstGeom prst="rect">
            <a:avLst/>
          </a:prstGeom>
          <a:solidFill>
            <a:srgbClr val="FF0000"/>
          </a:solidFill>
        </p:spPr>
        <p:txBody>
          <a:bodyPr wrap="square" rtlCol="0">
            <a:spAutoFit/>
          </a:bodyPr>
          <a:lstStyle/>
          <a:p>
            <a:pPr algn="ctr"/>
            <a:r>
              <a:rPr lang="en-US" sz="3200" b="1" dirty="0">
                <a:solidFill>
                  <a:schemeClr val="bg1"/>
                </a:solidFill>
              </a:rPr>
              <a:t>NGOs Need help too</a:t>
            </a:r>
          </a:p>
        </p:txBody>
      </p:sp>
      <p:pic>
        <p:nvPicPr>
          <p:cNvPr id="16" name="Audio 15">
            <a:hlinkClick r:id="" action="ppaction://media"/>
            <a:extLst>
              <a:ext uri="{FF2B5EF4-FFF2-40B4-BE49-F238E27FC236}">
                <a16:creationId xmlns:a16="http://schemas.microsoft.com/office/drawing/2014/main" id="{94274535-7440-4CAF-B46C-AD75EEE250A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86454312"/>
      </p:ext>
    </p:extLst>
  </p:cSld>
  <p:clrMapOvr>
    <a:masterClrMapping/>
  </p:clrMapOvr>
  <mc:AlternateContent xmlns:mc="http://schemas.openxmlformats.org/markup-compatibility/2006">
    <mc:Choice xmlns:p14="http://schemas.microsoft.com/office/powerpoint/2010/main" Requires="p14">
      <p:transition spd="slow" p14:dur="2000" advTm="39307"/>
    </mc:Choice>
    <mc:Fallback>
      <p:transition spd="slow" advTm="39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1746D5-BE76-475C-B96F-BA53517E1FEE}"/>
              </a:ext>
            </a:extLst>
          </p:cNvPr>
          <p:cNvPicPr>
            <a:picLocks noChangeAspect="1"/>
          </p:cNvPicPr>
          <p:nvPr/>
        </p:nvPicPr>
        <p:blipFill>
          <a:blip r:embed="rId5"/>
          <a:stretch>
            <a:fillRect/>
          </a:stretch>
        </p:blipFill>
        <p:spPr>
          <a:xfrm>
            <a:off x="3416353" y="255444"/>
            <a:ext cx="7744575" cy="2585321"/>
          </a:xfrm>
          <a:prstGeom prst="rect">
            <a:avLst/>
          </a:prstGeom>
        </p:spPr>
      </p:pic>
      <p:pic>
        <p:nvPicPr>
          <p:cNvPr id="5" name="Picture 4">
            <a:extLst>
              <a:ext uri="{FF2B5EF4-FFF2-40B4-BE49-F238E27FC236}">
                <a16:creationId xmlns:a16="http://schemas.microsoft.com/office/drawing/2014/main" id="{648089B9-F5C6-4DAA-9304-7E130036CFA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25858" y="3181694"/>
            <a:ext cx="5135070" cy="3420862"/>
          </a:xfrm>
          <a:prstGeom prst="rect">
            <a:avLst/>
          </a:prstGeom>
        </p:spPr>
      </p:pic>
      <p:pic>
        <p:nvPicPr>
          <p:cNvPr id="6" name="Picture 5">
            <a:extLst>
              <a:ext uri="{FF2B5EF4-FFF2-40B4-BE49-F238E27FC236}">
                <a16:creationId xmlns:a16="http://schemas.microsoft.com/office/drawing/2014/main" id="{13908B31-EE98-4293-8A0F-71E56E939E5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11167" y="3410176"/>
            <a:ext cx="5046538" cy="3192379"/>
          </a:xfrm>
          <a:prstGeom prst="rect">
            <a:avLst/>
          </a:prstGeom>
        </p:spPr>
      </p:pic>
      <p:sp>
        <p:nvSpPr>
          <p:cNvPr id="8" name="Heart 7">
            <a:extLst>
              <a:ext uri="{FF2B5EF4-FFF2-40B4-BE49-F238E27FC236}">
                <a16:creationId xmlns:a16="http://schemas.microsoft.com/office/drawing/2014/main" id="{84F7B973-2FF0-4B67-83D3-91F7D7C1B52A}"/>
              </a:ext>
            </a:extLst>
          </p:cNvPr>
          <p:cNvSpPr/>
          <p:nvPr/>
        </p:nvSpPr>
        <p:spPr>
          <a:xfrm>
            <a:off x="373626" y="491611"/>
            <a:ext cx="2664542" cy="2310581"/>
          </a:xfrm>
          <a:prstGeom prst="hear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A20B5D3-93FC-4449-9D91-3F007B537ABA}"/>
              </a:ext>
            </a:extLst>
          </p:cNvPr>
          <p:cNvSpPr txBox="1"/>
          <p:nvPr/>
        </p:nvSpPr>
        <p:spPr>
          <a:xfrm>
            <a:off x="752168" y="1009081"/>
            <a:ext cx="1907458" cy="1569660"/>
          </a:xfrm>
          <a:prstGeom prst="rect">
            <a:avLst/>
          </a:prstGeom>
          <a:noFill/>
        </p:spPr>
        <p:txBody>
          <a:bodyPr wrap="square" rtlCol="0">
            <a:spAutoFit/>
          </a:bodyPr>
          <a:lstStyle/>
          <a:p>
            <a:pPr algn="ctr"/>
            <a:r>
              <a:rPr lang="en-US" sz="3200" b="1" dirty="0">
                <a:solidFill>
                  <a:schemeClr val="bg1"/>
                </a:solidFill>
              </a:rPr>
              <a:t>Say THANK YOU</a:t>
            </a:r>
          </a:p>
        </p:txBody>
      </p:sp>
      <p:pic>
        <p:nvPicPr>
          <p:cNvPr id="14" name="Audio 13">
            <a:hlinkClick r:id="" action="ppaction://media"/>
            <a:extLst>
              <a:ext uri="{FF2B5EF4-FFF2-40B4-BE49-F238E27FC236}">
                <a16:creationId xmlns:a16="http://schemas.microsoft.com/office/drawing/2014/main" id="{0F131104-336C-48DA-BC4E-A8FBA9846A3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148803954"/>
      </p:ext>
    </p:extLst>
  </p:cSld>
  <p:clrMapOvr>
    <a:masterClrMapping/>
  </p:clrMapOvr>
  <mc:AlternateContent xmlns:mc="http://schemas.openxmlformats.org/markup-compatibility/2006">
    <mc:Choice xmlns:p14="http://schemas.microsoft.com/office/powerpoint/2010/main" Requires="p14">
      <p:transition spd="slow" p14:dur="2000" advTm="23716"/>
    </mc:Choice>
    <mc:Fallback>
      <p:transition spd="slow" advTm="237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E7D381-4E78-45F2-9066-A5E00627F6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5690" y="489146"/>
            <a:ext cx="10766323" cy="3519966"/>
          </a:xfrm>
          <a:prstGeom prst="rect">
            <a:avLst/>
          </a:prstGeom>
        </p:spPr>
      </p:pic>
      <p:sp>
        <p:nvSpPr>
          <p:cNvPr id="5" name="TextBox 4">
            <a:extLst>
              <a:ext uri="{FF2B5EF4-FFF2-40B4-BE49-F238E27FC236}">
                <a16:creationId xmlns:a16="http://schemas.microsoft.com/office/drawing/2014/main" id="{419AE2B8-B2EC-4BF6-8C96-03E2A554DF42}"/>
              </a:ext>
            </a:extLst>
          </p:cNvPr>
          <p:cNvSpPr txBox="1"/>
          <p:nvPr/>
        </p:nvSpPr>
        <p:spPr>
          <a:xfrm>
            <a:off x="845574" y="4429862"/>
            <a:ext cx="10466440" cy="1938992"/>
          </a:xfrm>
          <a:prstGeom prst="rect">
            <a:avLst/>
          </a:prstGeom>
          <a:noFill/>
        </p:spPr>
        <p:txBody>
          <a:bodyPr wrap="square" rtlCol="0">
            <a:spAutoFit/>
          </a:bodyPr>
          <a:lstStyle/>
          <a:p>
            <a:r>
              <a:rPr lang="en-US" sz="2400" dirty="0"/>
              <a:t>Previous pandemic experience highlights how communities can play important and active roles in prevention and control of a pandemic. Countries worldwide are encouraged to assess existing community engagement structures and use community engagement approaches to support contextually specific, acceptable and appropriate COVID-19 prevention and control measures.</a:t>
            </a:r>
          </a:p>
        </p:txBody>
      </p:sp>
      <mc:AlternateContent xmlns:mc="http://schemas.openxmlformats.org/markup-compatibility/2006">
        <mc:Choice xmlns:p14="http://schemas.microsoft.com/office/powerpoint/2010/main" Requires="p14">
          <p:contentPart p14:bwMode="auto" r:id="rId5">
            <p14:nvContentPartPr>
              <p14:cNvPr id="9" name="Ink 8">
                <a:extLst>
                  <a:ext uri="{FF2B5EF4-FFF2-40B4-BE49-F238E27FC236}">
                    <a16:creationId xmlns:a16="http://schemas.microsoft.com/office/drawing/2014/main" id="{F200AA73-5B68-45B0-9966-0F152A7FABDE}"/>
                  </a:ext>
                </a:extLst>
              </p14:cNvPr>
              <p14:cNvContentPartPr/>
              <p14:nvPr/>
            </p14:nvContentPartPr>
            <p14:xfrm>
              <a:off x="7207200" y="3956040"/>
              <a:ext cx="360" cy="360"/>
            </p14:xfrm>
          </p:contentPart>
        </mc:Choice>
        <mc:Fallback>
          <p:pic>
            <p:nvPicPr>
              <p:cNvPr id="9" name="Ink 8">
                <a:extLst>
                  <a:ext uri="{FF2B5EF4-FFF2-40B4-BE49-F238E27FC236}">
                    <a16:creationId xmlns:a16="http://schemas.microsoft.com/office/drawing/2014/main" id="{F200AA73-5B68-45B0-9966-0F152A7FABDE}"/>
                  </a:ext>
                </a:extLst>
              </p:cNvPr>
              <p:cNvPicPr/>
              <p:nvPr/>
            </p:nvPicPr>
            <p:blipFill>
              <a:blip r:embed="rId6"/>
              <a:stretch>
                <a:fillRect/>
              </a:stretch>
            </p:blipFill>
            <p:spPr>
              <a:xfrm>
                <a:off x="7197840" y="3946680"/>
                <a:ext cx="19080" cy="19080"/>
              </a:xfrm>
              <a:prstGeom prst="rect">
                <a:avLst/>
              </a:prstGeom>
            </p:spPr>
          </p:pic>
        </mc:Fallback>
      </mc:AlternateContent>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10" name="Ink 9">
                <a:extLst>
                  <a:ext uri="{FF2B5EF4-FFF2-40B4-BE49-F238E27FC236}">
                    <a16:creationId xmlns:a16="http://schemas.microsoft.com/office/drawing/2014/main" id="{E9FB43DF-843C-4C36-AE41-E8058223E7B2}"/>
                  </a:ext>
                </a:extLst>
              </p14:cNvPr>
              <p14:cNvContentPartPr/>
              <p14:nvPr>
                <p:extLst>
                  <p:ext uri="{42D2F446-02D8-4167-A562-619A0277C38B}">
                    <p15:isNarration xmlns:p15="http://schemas.microsoft.com/office/powerpoint/2012/main" val="1"/>
                  </p:ext>
                </p:extLst>
              </p14:nvPr>
            </p14:nvContentPartPr>
            <p14:xfrm>
              <a:off x="914400" y="4800600"/>
              <a:ext cx="10058760" cy="1518120"/>
            </p14:xfrm>
          </p:contentPart>
        </mc:Choice>
        <mc:Fallback>
          <p:pic>
            <p:nvPicPr>
              <p:cNvPr id="10" name="Ink 9">
                <a:extLst>
                  <a:ext uri="{FF2B5EF4-FFF2-40B4-BE49-F238E27FC236}">
                    <a16:creationId xmlns:a16="http://schemas.microsoft.com/office/drawing/2014/main" id="{E9FB43DF-843C-4C36-AE41-E8058223E7B2}"/>
                  </a:ext>
                </a:extLst>
              </p:cNvPr>
              <p:cNvPicPr>
                <a:picLocks noGrp="1" noRot="1" noChangeAspect="1" noMove="1" noResize="1" noEditPoints="1" noAdjustHandles="1" noChangeArrowheads="1" noChangeShapeType="1"/>
              </p:cNvPicPr>
              <p:nvPr/>
            </p:nvPicPr>
            <p:blipFill>
              <a:blip r:embed="rId8"/>
              <a:stretch>
                <a:fillRect/>
              </a:stretch>
            </p:blipFill>
            <p:spPr>
              <a:xfrm>
                <a:off x="905040" y="4791240"/>
                <a:ext cx="10077480" cy="1536840"/>
              </a:xfrm>
              <a:prstGeom prst="rect">
                <a:avLst/>
              </a:prstGeom>
            </p:spPr>
          </p:pic>
        </mc:Fallback>
      </mc:AlternateContent>
      <p:pic>
        <p:nvPicPr>
          <p:cNvPr id="11" name="Audio 10">
            <a:hlinkClick r:id="" action="ppaction://media"/>
            <a:extLst>
              <a:ext uri="{FF2B5EF4-FFF2-40B4-BE49-F238E27FC236}">
                <a16:creationId xmlns:a16="http://schemas.microsoft.com/office/drawing/2014/main" id="{7C132CB5-7BDE-4A36-8ED0-9E86E944310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632115595"/>
      </p:ext>
    </p:extLst>
  </p:cSld>
  <p:clrMapOvr>
    <a:masterClrMapping/>
  </p:clrMapOvr>
  <mc:AlternateContent xmlns:mc="http://schemas.openxmlformats.org/markup-compatibility/2006">
    <mc:Choice xmlns:p14="http://schemas.microsoft.com/office/powerpoint/2010/main" Requires="p14">
      <p:transition spd="slow" p14:dur="2000" advTm="38687"/>
    </mc:Choice>
    <mc:Fallback>
      <p:transition spd="slow" advTm="38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59"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md type="call" cmd="playFrom(0.0)">
                                      <p:cBhvr>
                                        <p:cTn id="9"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1"/>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https://mereka.my/wp-content/uploads/mereka-protect-our-frontliner-covid-19-baanner.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40480" y="152400"/>
            <a:ext cx="6827520" cy="369332"/>
          </a:xfrm>
          <a:prstGeom prst="rect">
            <a:avLst/>
          </a:prstGeom>
          <a:noFill/>
        </p:spPr>
        <p:txBody>
          <a:bodyPr wrap="square" rtlCol="0">
            <a:spAutoFit/>
          </a:bodyPr>
          <a:lstStyle/>
          <a:p>
            <a:r>
              <a:rPr lang="en-US" dirty="0">
                <a:solidFill>
                  <a:schemeClr val="bg1"/>
                </a:solidFill>
                <a:hlinkClick r:id="rId5"/>
              </a:rPr>
              <a:t>https://mereka.my/protecting-our-frontliners/</a:t>
            </a:r>
            <a:endParaRPr lang="en-US" dirty="0">
              <a:solidFill>
                <a:schemeClr val="bg1"/>
              </a:solidFill>
            </a:endParaRPr>
          </a:p>
        </p:txBody>
      </p:sp>
      <p:pic>
        <p:nvPicPr>
          <p:cNvPr id="6" name="Audio 5">
            <a:hlinkClick r:id="" action="ppaction://media"/>
            <a:extLst>
              <a:ext uri="{FF2B5EF4-FFF2-40B4-BE49-F238E27FC236}">
                <a16:creationId xmlns:a16="http://schemas.microsoft.com/office/drawing/2014/main" id="{2D5BE7E1-2D87-45C9-89EE-47DC98F8E5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006083190"/>
      </p:ext>
    </p:extLst>
  </p:cSld>
  <p:clrMapOvr>
    <a:masterClrMapping/>
  </p:clrMapOvr>
  <mc:AlternateContent xmlns:mc="http://schemas.openxmlformats.org/markup-compatibility/2006">
    <mc:Choice xmlns:p14="http://schemas.microsoft.com/office/powerpoint/2010/main" Requires="p14">
      <p:transition spd="slow" p14:dur="2000" advTm="23910"/>
    </mc:Choice>
    <mc:Fallback>
      <p:transition spd="slow" advTm="23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52775" y="640080"/>
            <a:ext cx="4192905" cy="5513958"/>
          </a:xfrm>
          <a:prstGeom prst="rect">
            <a:avLst/>
          </a:prstGeom>
        </p:spPr>
      </p:pic>
      <p:pic>
        <p:nvPicPr>
          <p:cNvPr id="5" name="Picture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138160" y="640080"/>
            <a:ext cx="3329606" cy="5605398"/>
          </a:xfrm>
          <a:prstGeom prst="rect">
            <a:avLst/>
          </a:prstGeom>
        </p:spPr>
      </p:pic>
      <p:sp>
        <p:nvSpPr>
          <p:cNvPr id="6" name="TextBox 5"/>
          <p:cNvSpPr txBox="1"/>
          <p:nvPr/>
        </p:nvSpPr>
        <p:spPr>
          <a:xfrm>
            <a:off x="379833" y="640080"/>
            <a:ext cx="2373200" cy="2475742"/>
          </a:xfrm>
          <a:prstGeom prst="rect">
            <a:avLst/>
          </a:prstGeom>
          <a:noFill/>
        </p:spPr>
        <p:txBody>
          <a:bodyPr wrap="square" rtlCol="0">
            <a:spAutoFit/>
          </a:bodyPr>
          <a:lstStyle/>
          <a:p>
            <a:pPr>
              <a:lnSpc>
                <a:spcPct val="120000"/>
              </a:lnSpc>
            </a:pPr>
            <a:r>
              <a:rPr lang="en-US" sz="4400" b="1" dirty="0">
                <a:solidFill>
                  <a:srgbClr val="0070C0"/>
                </a:solidFill>
              </a:rPr>
              <a:t>At Technical Level </a:t>
            </a:r>
          </a:p>
        </p:txBody>
      </p:sp>
      <p:pic>
        <p:nvPicPr>
          <p:cNvPr id="13" name="Audio 12">
            <a:hlinkClick r:id="" action="ppaction://media"/>
            <a:extLst>
              <a:ext uri="{FF2B5EF4-FFF2-40B4-BE49-F238E27FC236}">
                <a16:creationId xmlns:a16="http://schemas.microsoft.com/office/drawing/2014/main" id="{73D846EB-CDD7-470D-98B9-0F6C412C956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622414501"/>
      </p:ext>
    </p:extLst>
  </p:cSld>
  <p:clrMapOvr>
    <a:masterClrMapping/>
  </p:clrMapOvr>
  <mc:AlternateContent xmlns:mc="http://schemas.openxmlformats.org/markup-compatibility/2006">
    <mc:Choice xmlns:p14="http://schemas.microsoft.com/office/powerpoint/2010/main" Requires="p14">
      <p:transition spd="slow" p14:dur="2000" advTm="21003"/>
    </mc:Choice>
    <mc:Fallback>
      <p:transition spd="slow" advTm="210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4" cstate="email">
            <a:extLst>
              <a:ext uri="{28A0092B-C50C-407E-A947-70E740481C1C}">
                <a14:useLocalDpi xmlns:a14="http://schemas.microsoft.com/office/drawing/2010/main"/>
              </a:ext>
            </a:extLst>
          </a:blip>
          <a:srcRect/>
          <a:stretch/>
        </p:blipFill>
        <p:spPr>
          <a:xfrm>
            <a:off x="7437543" y="3850919"/>
            <a:ext cx="4419177" cy="2715296"/>
          </a:xfrm>
        </p:spPr>
      </p:pic>
      <p:sp>
        <p:nvSpPr>
          <p:cNvPr id="5" name="TextBox 4"/>
          <p:cNvSpPr txBox="1"/>
          <p:nvPr/>
        </p:nvSpPr>
        <p:spPr>
          <a:xfrm>
            <a:off x="7970520" y="6156391"/>
            <a:ext cx="3718560" cy="369332"/>
          </a:xfrm>
          <a:prstGeom prst="rect">
            <a:avLst/>
          </a:prstGeom>
          <a:noFill/>
        </p:spPr>
        <p:txBody>
          <a:bodyPr wrap="square" rtlCol="0">
            <a:spAutoFit/>
          </a:bodyPr>
          <a:lstStyle/>
          <a:p>
            <a:r>
              <a:rPr lang="en-US" dirty="0">
                <a:solidFill>
                  <a:schemeClr val="bg1"/>
                </a:solidFill>
              </a:rPr>
              <a:t>Mechanical Engineering Student </a:t>
            </a:r>
          </a:p>
        </p:txBody>
      </p:sp>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6029" y="3876136"/>
            <a:ext cx="2164291" cy="2725405"/>
          </a:xfrm>
          <a:prstGeom prst="rect">
            <a:avLst/>
          </a:prstGeom>
        </p:spPr>
      </p:pic>
      <p:pic>
        <p:nvPicPr>
          <p:cNvPr id="8" name="Picture 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872739" y="3906617"/>
            <a:ext cx="4290483" cy="2705429"/>
          </a:xfrm>
          <a:prstGeom prst="rect">
            <a:avLst/>
          </a:prstGeom>
        </p:spPr>
      </p:pic>
      <p:pic>
        <p:nvPicPr>
          <p:cNvPr id="9" name="Picture 8"/>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96029" y="279682"/>
            <a:ext cx="4800811" cy="3322320"/>
          </a:xfrm>
          <a:prstGeom prst="rect">
            <a:avLst/>
          </a:prstGeom>
        </p:spPr>
      </p:pic>
      <p:pic>
        <p:nvPicPr>
          <p:cNvPr id="10" name="Picture 9"/>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664230" y="279682"/>
            <a:ext cx="6192490" cy="3322320"/>
          </a:xfrm>
          <a:prstGeom prst="rect">
            <a:avLst/>
          </a:prstGeom>
        </p:spPr>
      </p:pic>
      <p:sp>
        <p:nvSpPr>
          <p:cNvPr id="11" name="TextBox 10">
            <a:extLst>
              <a:ext uri="{FF2B5EF4-FFF2-40B4-BE49-F238E27FC236}">
                <a16:creationId xmlns:a16="http://schemas.microsoft.com/office/drawing/2014/main" id="{CBC9742B-0523-4679-AF04-C8891F072E18}"/>
              </a:ext>
            </a:extLst>
          </p:cNvPr>
          <p:cNvSpPr txBox="1"/>
          <p:nvPr/>
        </p:nvSpPr>
        <p:spPr>
          <a:xfrm>
            <a:off x="1493256" y="138625"/>
            <a:ext cx="8785421" cy="643894"/>
          </a:xfrm>
          <a:prstGeom prst="rect">
            <a:avLst/>
          </a:prstGeom>
          <a:solidFill>
            <a:srgbClr val="0070C0"/>
          </a:solidFill>
        </p:spPr>
        <p:txBody>
          <a:bodyPr wrap="square" rtlCol="0">
            <a:spAutoFit/>
          </a:bodyPr>
          <a:lstStyle/>
          <a:p>
            <a:pPr algn="ctr">
              <a:lnSpc>
                <a:spcPct val="120000"/>
              </a:lnSpc>
            </a:pPr>
            <a:r>
              <a:rPr lang="en-US" sz="3200" b="1" dirty="0">
                <a:solidFill>
                  <a:schemeClr val="bg1"/>
                </a:solidFill>
              </a:rPr>
              <a:t>How Research and Innovation Helps the Fight…</a:t>
            </a:r>
          </a:p>
        </p:txBody>
      </p:sp>
      <p:sp>
        <p:nvSpPr>
          <p:cNvPr id="12" name="TextBox 11">
            <a:extLst>
              <a:ext uri="{FF2B5EF4-FFF2-40B4-BE49-F238E27FC236}">
                <a16:creationId xmlns:a16="http://schemas.microsoft.com/office/drawing/2014/main" id="{980EFE1F-3554-4084-9F2A-E621A80EC764}"/>
              </a:ext>
            </a:extLst>
          </p:cNvPr>
          <p:cNvSpPr txBox="1"/>
          <p:nvPr/>
        </p:nvSpPr>
        <p:spPr>
          <a:xfrm>
            <a:off x="6730602" y="3196353"/>
            <a:ext cx="4389016" cy="369332"/>
          </a:xfrm>
          <a:prstGeom prst="rect">
            <a:avLst/>
          </a:prstGeom>
          <a:noFill/>
        </p:spPr>
        <p:txBody>
          <a:bodyPr wrap="square" rtlCol="0">
            <a:spAutoFit/>
          </a:bodyPr>
          <a:lstStyle/>
          <a:p>
            <a:pPr algn="ctr"/>
            <a:r>
              <a:rPr lang="en-US" dirty="0">
                <a:solidFill>
                  <a:schemeClr val="bg1"/>
                </a:solidFill>
              </a:rPr>
              <a:t>PVC showing mental support</a:t>
            </a:r>
          </a:p>
        </p:txBody>
      </p:sp>
      <p:sp>
        <p:nvSpPr>
          <p:cNvPr id="13" name="TextBox 12">
            <a:extLst>
              <a:ext uri="{FF2B5EF4-FFF2-40B4-BE49-F238E27FC236}">
                <a16:creationId xmlns:a16="http://schemas.microsoft.com/office/drawing/2014/main" id="{05A73E00-9FF1-4A7B-A74C-E7BDB8B13D8B}"/>
              </a:ext>
            </a:extLst>
          </p:cNvPr>
          <p:cNvSpPr txBox="1"/>
          <p:nvPr/>
        </p:nvSpPr>
        <p:spPr>
          <a:xfrm>
            <a:off x="864524" y="2987731"/>
            <a:ext cx="3863820" cy="584775"/>
          </a:xfrm>
          <a:prstGeom prst="rect">
            <a:avLst/>
          </a:prstGeom>
          <a:noFill/>
        </p:spPr>
        <p:txBody>
          <a:bodyPr wrap="square" rtlCol="0">
            <a:spAutoFit/>
          </a:bodyPr>
          <a:lstStyle/>
          <a:p>
            <a:pPr algn="ctr"/>
            <a:r>
              <a:rPr lang="en-US" sz="1600" dirty="0">
                <a:solidFill>
                  <a:schemeClr val="bg1"/>
                </a:solidFill>
              </a:rPr>
              <a:t>Our volunteers team – Dr Wong, Dr Choo, </a:t>
            </a:r>
            <a:r>
              <a:rPr lang="en-US" sz="1600" dirty="0" err="1">
                <a:solidFill>
                  <a:schemeClr val="bg1"/>
                </a:solidFill>
              </a:rPr>
              <a:t>Mr</a:t>
            </a:r>
            <a:r>
              <a:rPr lang="en-US" sz="1600" dirty="0">
                <a:solidFill>
                  <a:schemeClr val="bg1"/>
                </a:solidFill>
              </a:rPr>
              <a:t> Ahmad, Dr Anis, led by AP Dr Yeong</a:t>
            </a:r>
          </a:p>
        </p:txBody>
      </p:sp>
      <p:sp>
        <p:nvSpPr>
          <p:cNvPr id="14" name="TextBox 13">
            <a:extLst>
              <a:ext uri="{FF2B5EF4-FFF2-40B4-BE49-F238E27FC236}">
                <a16:creationId xmlns:a16="http://schemas.microsoft.com/office/drawing/2014/main" id="{C8B534DD-81C3-45F8-94B2-F8C2284F1318}"/>
              </a:ext>
            </a:extLst>
          </p:cNvPr>
          <p:cNvSpPr txBox="1"/>
          <p:nvPr/>
        </p:nvSpPr>
        <p:spPr>
          <a:xfrm>
            <a:off x="4230102" y="6216783"/>
            <a:ext cx="2315953" cy="369332"/>
          </a:xfrm>
          <a:prstGeom prst="rect">
            <a:avLst/>
          </a:prstGeom>
          <a:noFill/>
        </p:spPr>
        <p:txBody>
          <a:bodyPr wrap="square" rtlCol="0">
            <a:spAutoFit/>
          </a:bodyPr>
          <a:lstStyle/>
          <a:p>
            <a:r>
              <a:rPr lang="en-US" dirty="0">
                <a:solidFill>
                  <a:schemeClr val="bg1"/>
                </a:solidFill>
              </a:rPr>
              <a:t>Laser cutting machine</a:t>
            </a:r>
          </a:p>
        </p:txBody>
      </p:sp>
      <p:sp>
        <p:nvSpPr>
          <p:cNvPr id="15" name="TextBox 14">
            <a:extLst>
              <a:ext uri="{FF2B5EF4-FFF2-40B4-BE49-F238E27FC236}">
                <a16:creationId xmlns:a16="http://schemas.microsoft.com/office/drawing/2014/main" id="{3770D821-909D-4B17-95E3-798B83105EF4}"/>
              </a:ext>
            </a:extLst>
          </p:cNvPr>
          <p:cNvSpPr txBox="1"/>
          <p:nvPr/>
        </p:nvSpPr>
        <p:spPr>
          <a:xfrm>
            <a:off x="335280" y="6218238"/>
            <a:ext cx="2315953" cy="307777"/>
          </a:xfrm>
          <a:prstGeom prst="rect">
            <a:avLst/>
          </a:prstGeom>
          <a:noFill/>
        </p:spPr>
        <p:txBody>
          <a:bodyPr wrap="square" rtlCol="0">
            <a:spAutoFit/>
          </a:bodyPr>
          <a:lstStyle/>
          <a:p>
            <a:r>
              <a:rPr lang="en-US" sz="1400" dirty="0">
                <a:solidFill>
                  <a:schemeClr val="bg1"/>
                </a:solidFill>
              </a:rPr>
              <a:t>Unsung heroes: 3D Printers</a:t>
            </a:r>
          </a:p>
        </p:txBody>
      </p:sp>
      <p:pic>
        <p:nvPicPr>
          <p:cNvPr id="24" name="Audio 23">
            <a:hlinkClick r:id="" action="ppaction://media"/>
            <a:extLst>
              <a:ext uri="{FF2B5EF4-FFF2-40B4-BE49-F238E27FC236}">
                <a16:creationId xmlns:a16="http://schemas.microsoft.com/office/drawing/2014/main" id="{7C324343-5DB7-4411-92C6-314B59161E8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298682602"/>
      </p:ext>
    </p:extLst>
  </p:cSld>
  <p:clrMapOvr>
    <a:masterClrMapping/>
  </p:clrMapOvr>
  <mc:AlternateContent xmlns:mc="http://schemas.openxmlformats.org/markup-compatibility/2006">
    <mc:Choice xmlns:p14="http://schemas.microsoft.com/office/powerpoint/2010/main" Requires="p14">
      <p:transition spd="slow" p14:dur="2000" advTm="79054"/>
    </mc:Choice>
    <mc:Fallback>
      <p:transition spd="slow" advTm="790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59079" y="350721"/>
            <a:ext cx="4431960" cy="2682039"/>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9079" y="3307169"/>
            <a:ext cx="4373900" cy="3166111"/>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71150" y="4462782"/>
            <a:ext cx="1630700" cy="2176955"/>
          </a:xfrm>
          <a:prstGeom prst="rect">
            <a:avLst/>
          </a:prstGeom>
        </p:spPr>
      </p:pic>
      <p:pic>
        <p:nvPicPr>
          <p:cNvPr id="13" name="Picture 1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498061" y="4504931"/>
            <a:ext cx="1661180" cy="2214906"/>
          </a:xfrm>
          <a:prstGeom prst="rect">
            <a:avLst/>
          </a:prstGeom>
        </p:spPr>
      </p:pic>
      <p:pic>
        <p:nvPicPr>
          <p:cNvPr id="16" name="Picture 1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768850" y="4504931"/>
            <a:ext cx="1601105" cy="2134806"/>
          </a:xfrm>
          <a:prstGeom prst="rect">
            <a:avLst/>
          </a:prstGeom>
        </p:spPr>
      </p:pic>
      <p:pic>
        <p:nvPicPr>
          <p:cNvPr id="17" name="Picture 1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471149" y="350721"/>
            <a:ext cx="5898805" cy="3944437"/>
          </a:xfrm>
          <a:prstGeom prst="rect">
            <a:avLst/>
          </a:prstGeom>
        </p:spPr>
      </p:pic>
      <p:pic>
        <p:nvPicPr>
          <p:cNvPr id="9" name="Audio 8">
            <a:hlinkClick r:id="" action="ppaction://media"/>
            <a:extLst>
              <a:ext uri="{FF2B5EF4-FFF2-40B4-BE49-F238E27FC236}">
                <a16:creationId xmlns:a16="http://schemas.microsoft.com/office/drawing/2014/main" id="{3102721B-20A6-4533-9183-91B82DBE948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45303343"/>
      </p:ext>
    </p:extLst>
  </p:cSld>
  <p:clrMapOvr>
    <a:masterClrMapping/>
  </p:clrMapOvr>
  <mc:AlternateContent xmlns:mc="http://schemas.openxmlformats.org/markup-compatibility/2006">
    <mc:Choice xmlns:p14="http://schemas.microsoft.com/office/powerpoint/2010/main" Requires="p14">
      <p:transition spd="slow" p14:dur="2000" advTm="20019"/>
    </mc:Choice>
    <mc:Fallback>
      <p:transition spd="slow" advTm="20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9948" y="292995"/>
            <a:ext cx="4933979" cy="2773079"/>
          </a:xfrm>
          <a:prstGeom prst="rect">
            <a:avLst/>
          </a:prstGeom>
        </p:spPr>
      </p:pic>
      <p:pic>
        <p:nvPicPr>
          <p:cNvPr id="6" name="Picture 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39948" y="3474720"/>
            <a:ext cx="2112147" cy="3108960"/>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30777" y="3474720"/>
            <a:ext cx="2343150" cy="3124200"/>
          </a:xfrm>
          <a:prstGeom prst="rect">
            <a:avLst/>
          </a:prstGeom>
        </p:spPr>
      </p:pic>
      <p:sp>
        <p:nvSpPr>
          <p:cNvPr id="8" name="TextBox 7"/>
          <p:cNvSpPr txBox="1"/>
          <p:nvPr/>
        </p:nvSpPr>
        <p:spPr>
          <a:xfrm>
            <a:off x="5860026" y="637619"/>
            <a:ext cx="5956298" cy="5416868"/>
          </a:xfrm>
          <a:prstGeom prst="rect">
            <a:avLst/>
          </a:prstGeom>
          <a:noFill/>
        </p:spPr>
        <p:txBody>
          <a:bodyPr wrap="square" rtlCol="0">
            <a:spAutoFit/>
          </a:bodyPr>
          <a:lstStyle/>
          <a:p>
            <a:pPr>
              <a:spcAft>
                <a:spcPts val="1200"/>
              </a:spcAft>
            </a:pPr>
            <a:r>
              <a:rPr lang="en-US" sz="2800" dirty="0"/>
              <a:t>Our design:</a:t>
            </a:r>
          </a:p>
          <a:p>
            <a:pPr marL="285750" indent="-285750">
              <a:buFont typeface="Arial" panose="020B0604020202020204" pitchFamily="34" charset="0"/>
              <a:buChar char="•"/>
            </a:pPr>
            <a:r>
              <a:rPr lang="en-US" sz="2800" dirty="0"/>
              <a:t>Fast production time (40 min per face shield, 15 min per mask strap)</a:t>
            </a:r>
          </a:p>
          <a:p>
            <a:pPr marL="285750" indent="-285750">
              <a:buFont typeface="Arial" panose="020B0604020202020204" pitchFamily="34" charset="0"/>
              <a:buChar char="•"/>
            </a:pPr>
            <a:r>
              <a:rPr lang="en-US" sz="2800" dirty="0"/>
              <a:t>Can be disinfected using &gt;75% alcohol, reusable</a:t>
            </a:r>
          </a:p>
          <a:p>
            <a:pPr marL="285750" indent="-285750">
              <a:buFont typeface="Arial" panose="020B0604020202020204" pitchFamily="34" charset="0"/>
              <a:buChar char="•"/>
            </a:pPr>
            <a:r>
              <a:rPr lang="en-US" sz="2800" dirty="0"/>
              <a:t>Easily replaced plastic protector</a:t>
            </a:r>
          </a:p>
          <a:p>
            <a:pPr marL="285750" indent="-285750">
              <a:buFont typeface="Arial" panose="020B0604020202020204" pitchFamily="34" charset="0"/>
              <a:buChar char="•"/>
            </a:pPr>
            <a:r>
              <a:rPr lang="en-US" sz="2800" dirty="0"/>
              <a:t>Designed for healthcare professionals (full top coverage)</a:t>
            </a:r>
          </a:p>
          <a:p>
            <a:pPr marL="285750" indent="-285750">
              <a:buFont typeface="Arial" panose="020B0604020202020204" pitchFamily="34" charset="0"/>
              <a:buChar char="•"/>
            </a:pPr>
            <a:r>
              <a:rPr lang="en-US" sz="2800" dirty="0"/>
              <a:t>Lightweight</a:t>
            </a:r>
          </a:p>
          <a:p>
            <a:pPr marL="285750" indent="-285750">
              <a:buFont typeface="Arial" panose="020B0604020202020204" pitchFamily="34" charset="0"/>
              <a:buChar char="•"/>
            </a:pPr>
            <a:r>
              <a:rPr lang="en-US" sz="2800" dirty="0"/>
              <a:t>Minimal consumables (rubber band, A4 plastic sheet, hole puncher)</a:t>
            </a:r>
          </a:p>
          <a:p>
            <a:pPr marL="285750" indent="-285750">
              <a:buFont typeface="Arial" panose="020B0604020202020204" pitchFamily="34" charset="0"/>
              <a:buChar char="•"/>
            </a:pPr>
            <a:r>
              <a:rPr lang="en-US" sz="2800" dirty="0"/>
              <a:t>Biodegradable material (PLA)</a:t>
            </a:r>
          </a:p>
        </p:txBody>
      </p:sp>
      <p:pic>
        <p:nvPicPr>
          <p:cNvPr id="14" name="Audio 13">
            <a:hlinkClick r:id="" action="ppaction://media"/>
            <a:extLst>
              <a:ext uri="{FF2B5EF4-FFF2-40B4-BE49-F238E27FC236}">
                <a16:creationId xmlns:a16="http://schemas.microsoft.com/office/drawing/2014/main" id="{1594FE08-1102-41BE-8B80-4AE9D0CCB77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434141050"/>
      </p:ext>
    </p:extLst>
  </p:cSld>
  <p:clrMapOvr>
    <a:masterClrMapping/>
  </p:clrMapOvr>
  <mc:AlternateContent xmlns:mc="http://schemas.openxmlformats.org/markup-compatibility/2006">
    <mc:Choice xmlns:p14="http://schemas.microsoft.com/office/powerpoint/2010/main" Requires="p14">
      <p:transition spd="slow" p14:dur="2000" advTm="48658"/>
    </mc:Choice>
    <mc:Fallback>
      <p:transition spd="slow" advTm="48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52B936-8BBA-461D-BE9B-32C5A0F3847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84989" y="257035"/>
            <a:ext cx="4206443" cy="6191644"/>
          </a:xfrm>
          <a:prstGeom prst="rect">
            <a:avLst/>
          </a:prstGeom>
        </p:spPr>
      </p:pic>
      <p:pic>
        <p:nvPicPr>
          <p:cNvPr id="6" name="Picture 5">
            <a:extLst>
              <a:ext uri="{FF2B5EF4-FFF2-40B4-BE49-F238E27FC236}">
                <a16:creationId xmlns:a16="http://schemas.microsoft.com/office/drawing/2014/main" id="{6A7802AF-03DF-4436-9B0A-27B325A5DE1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603700" y="3087764"/>
            <a:ext cx="4291812" cy="3549728"/>
          </a:xfrm>
          <a:prstGeom prst="rect">
            <a:avLst/>
          </a:prstGeom>
        </p:spPr>
      </p:pic>
      <p:pic>
        <p:nvPicPr>
          <p:cNvPr id="10" name="Picture 9">
            <a:extLst>
              <a:ext uri="{FF2B5EF4-FFF2-40B4-BE49-F238E27FC236}">
                <a16:creationId xmlns:a16="http://schemas.microsoft.com/office/drawing/2014/main" id="{9B49D374-2FB6-471A-BFA6-38BE1A8D3D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400000">
            <a:off x="6279013" y="613017"/>
            <a:ext cx="2597496" cy="1948122"/>
          </a:xfrm>
          <a:prstGeom prst="rect">
            <a:avLst/>
          </a:prstGeom>
        </p:spPr>
      </p:pic>
      <p:pic>
        <p:nvPicPr>
          <p:cNvPr id="14" name="Picture 13" descr="A picture containing person&#10;&#10;Description automatically generated">
            <a:extLst>
              <a:ext uri="{FF2B5EF4-FFF2-40B4-BE49-F238E27FC236}">
                <a16:creationId xmlns:a16="http://schemas.microsoft.com/office/drawing/2014/main" id="{3252E8AF-5C71-49F2-B725-863DD95EFC8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0">
            <a:off x="8622702" y="628236"/>
            <a:ext cx="2597497" cy="1948123"/>
          </a:xfrm>
          <a:prstGeom prst="rect">
            <a:avLst/>
          </a:prstGeom>
        </p:spPr>
      </p:pic>
      <p:sp>
        <p:nvSpPr>
          <p:cNvPr id="15" name="TextBox 14">
            <a:extLst>
              <a:ext uri="{FF2B5EF4-FFF2-40B4-BE49-F238E27FC236}">
                <a16:creationId xmlns:a16="http://schemas.microsoft.com/office/drawing/2014/main" id="{8648CE38-D274-439D-AC4D-6D55D78C3B36}"/>
              </a:ext>
            </a:extLst>
          </p:cNvPr>
          <p:cNvSpPr txBox="1"/>
          <p:nvPr/>
        </p:nvSpPr>
        <p:spPr>
          <a:xfrm>
            <a:off x="984990" y="257035"/>
            <a:ext cx="2102340" cy="461665"/>
          </a:xfrm>
          <a:prstGeom prst="rect">
            <a:avLst/>
          </a:prstGeom>
          <a:solidFill>
            <a:srgbClr val="0070C0"/>
          </a:solidFill>
        </p:spPr>
        <p:txBody>
          <a:bodyPr wrap="square" rtlCol="0">
            <a:spAutoFit/>
          </a:bodyPr>
          <a:lstStyle/>
          <a:p>
            <a:pPr algn="ctr"/>
            <a:r>
              <a:rPr lang="en-US" sz="2400" dirty="0">
                <a:solidFill>
                  <a:schemeClr val="bg1"/>
                </a:solidFill>
              </a:rPr>
              <a:t>First Version</a:t>
            </a:r>
          </a:p>
        </p:txBody>
      </p:sp>
      <p:sp>
        <p:nvSpPr>
          <p:cNvPr id="16" name="TextBox 15">
            <a:extLst>
              <a:ext uri="{FF2B5EF4-FFF2-40B4-BE49-F238E27FC236}">
                <a16:creationId xmlns:a16="http://schemas.microsoft.com/office/drawing/2014/main" id="{16326378-4589-4833-8999-403436B1E51D}"/>
              </a:ext>
            </a:extLst>
          </p:cNvPr>
          <p:cNvSpPr txBox="1"/>
          <p:nvPr/>
        </p:nvSpPr>
        <p:spPr>
          <a:xfrm>
            <a:off x="6603700" y="3072864"/>
            <a:ext cx="2094957" cy="461665"/>
          </a:xfrm>
          <a:prstGeom prst="rect">
            <a:avLst/>
          </a:prstGeom>
          <a:solidFill>
            <a:srgbClr val="0070C0"/>
          </a:solidFill>
        </p:spPr>
        <p:txBody>
          <a:bodyPr wrap="square" rtlCol="0">
            <a:spAutoFit/>
          </a:bodyPr>
          <a:lstStyle/>
          <a:p>
            <a:pPr algn="ctr"/>
            <a:r>
              <a:rPr lang="en-US" sz="2400" dirty="0">
                <a:solidFill>
                  <a:schemeClr val="bg1"/>
                </a:solidFill>
              </a:rPr>
              <a:t>Second Version</a:t>
            </a:r>
          </a:p>
        </p:txBody>
      </p:sp>
      <p:pic>
        <p:nvPicPr>
          <p:cNvPr id="23" name="Audio 22">
            <a:hlinkClick r:id="" action="ppaction://media"/>
            <a:extLst>
              <a:ext uri="{FF2B5EF4-FFF2-40B4-BE49-F238E27FC236}">
                <a16:creationId xmlns:a16="http://schemas.microsoft.com/office/drawing/2014/main" id="{88A0E93B-CB58-4E4E-9EBB-C3ADA75AA4A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20307086"/>
      </p:ext>
    </p:extLst>
  </p:cSld>
  <p:clrMapOvr>
    <a:masterClrMapping/>
  </p:clrMapOvr>
  <mc:AlternateContent xmlns:mc="http://schemas.openxmlformats.org/markup-compatibility/2006">
    <mc:Choice xmlns:p14="http://schemas.microsoft.com/office/powerpoint/2010/main" Requires="p14">
      <p:transition spd="slow" p14:dur="2000" advTm="8046"/>
    </mc:Choice>
    <mc:Fallback>
      <p:transition spd="slow" advTm="8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8339" y="414916"/>
            <a:ext cx="4486577" cy="2241274"/>
          </a:xfrm>
          <a:prstGeom prst="rect">
            <a:avLst/>
          </a:prstGeom>
        </p:spPr>
      </p:pic>
      <p:sp>
        <p:nvSpPr>
          <p:cNvPr id="8" name="TextBox 7"/>
          <p:cNvSpPr txBox="1"/>
          <p:nvPr/>
        </p:nvSpPr>
        <p:spPr>
          <a:xfrm>
            <a:off x="478339" y="2802132"/>
            <a:ext cx="4246061" cy="1384995"/>
          </a:xfrm>
          <a:prstGeom prst="rect">
            <a:avLst/>
          </a:prstGeom>
          <a:noFill/>
        </p:spPr>
        <p:txBody>
          <a:bodyPr wrap="square" rtlCol="0">
            <a:spAutoFit/>
          </a:bodyPr>
          <a:lstStyle/>
          <a:p>
            <a:r>
              <a:rPr lang="en-US" sz="2800" dirty="0"/>
              <a:t>“Ear Saver”</a:t>
            </a:r>
          </a:p>
          <a:p>
            <a:r>
              <a:rPr lang="en-US" sz="2800" dirty="0"/>
              <a:t>“Covid-19 Hijab Accessory”</a:t>
            </a:r>
          </a:p>
          <a:p>
            <a:endParaRPr lang="en-US" sz="2800" dirty="0"/>
          </a:p>
        </p:txBody>
      </p:sp>
      <p:pic>
        <p:nvPicPr>
          <p:cNvPr id="14" name="Picture 1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85858" y="3814668"/>
            <a:ext cx="4238541" cy="2763073"/>
          </a:xfrm>
          <a:prstGeom prst="rect">
            <a:avLst/>
          </a:prstGeom>
        </p:spPr>
      </p:pic>
      <p:pic>
        <p:nvPicPr>
          <p:cNvPr id="15" name="WhatsApp Video 2020-05-06 at 10.33.06 A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217601" y="358624"/>
            <a:ext cx="4953319" cy="6190641"/>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9">
            <p14:nvContentPartPr>
              <p14:cNvPr id="17" name="Ink 16">
                <a:extLst>
                  <a:ext uri="{FF2B5EF4-FFF2-40B4-BE49-F238E27FC236}">
                    <a16:creationId xmlns:a16="http://schemas.microsoft.com/office/drawing/2014/main" id="{6C4CFEEE-BB88-465E-B3DC-0729B2E372CA}"/>
                  </a:ext>
                </a:extLst>
              </p14:cNvPr>
              <p14:cNvContentPartPr/>
              <p14:nvPr>
                <p:extLst>
                  <p:ext uri="{42D2F446-02D8-4167-A562-619A0277C38B}">
                    <p15:isNarration xmlns:p15="http://schemas.microsoft.com/office/powerpoint/2012/main" val="1"/>
                  </p:ext>
                </p:extLst>
              </p14:nvPr>
            </p14:nvContentPartPr>
            <p14:xfrm>
              <a:off x="654120" y="2558880"/>
              <a:ext cx="4839120" cy="1213200"/>
            </p14:xfrm>
          </p:contentPart>
        </mc:Choice>
        <mc:Fallback>
          <p:pic>
            <p:nvPicPr>
              <p:cNvPr id="17" name="Ink 16">
                <a:extLst>
                  <a:ext uri="{FF2B5EF4-FFF2-40B4-BE49-F238E27FC236}">
                    <a16:creationId xmlns:a16="http://schemas.microsoft.com/office/drawing/2014/main" id="{6C4CFEEE-BB88-465E-B3DC-0729B2E372CA}"/>
                  </a:ext>
                </a:extLst>
              </p:cNvPr>
              <p:cNvPicPr>
                <a:picLocks noGrp="1" noRot="1" noChangeAspect="1" noMove="1" noResize="1" noEditPoints="1" noAdjustHandles="1" noChangeArrowheads="1" noChangeShapeType="1"/>
              </p:cNvPicPr>
              <p:nvPr/>
            </p:nvPicPr>
            <p:blipFill>
              <a:blip r:embed="rId10"/>
              <a:stretch>
                <a:fillRect/>
              </a:stretch>
            </p:blipFill>
            <p:spPr>
              <a:xfrm>
                <a:off x="644760" y="2549520"/>
                <a:ext cx="4857840" cy="1231920"/>
              </a:xfrm>
              <a:prstGeom prst="rect">
                <a:avLst/>
              </a:prstGeom>
            </p:spPr>
          </p:pic>
        </mc:Fallback>
      </mc:AlternateContent>
      <p:pic>
        <p:nvPicPr>
          <p:cNvPr id="18" name="Audio 17">
            <a:hlinkClick r:id="" action="ppaction://media"/>
            <a:extLst>
              <a:ext uri="{FF2B5EF4-FFF2-40B4-BE49-F238E27FC236}">
                <a16:creationId xmlns:a16="http://schemas.microsoft.com/office/drawing/2014/main" id="{D91DD0E8-B3CF-4972-89E2-35A1318701C4}"/>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035548999"/>
      </p:ext>
    </p:extLst>
  </p:cSld>
  <p:clrMapOvr>
    <a:masterClrMapping/>
  </p:clrMapOvr>
  <mc:AlternateContent xmlns:mc="http://schemas.openxmlformats.org/markup-compatibility/2006">
    <mc:Choice xmlns:p14="http://schemas.microsoft.com/office/powerpoint/2010/main" Requires="p14">
      <p:transition spd="slow" p14:dur="2000" advTm="25765"/>
    </mc:Choice>
    <mc:Fallback>
      <p:transition spd="slow" advTm="257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par>
                                <p:cTn id="7" presetID="59"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md type="call" cmd="playFrom(0.0)">
                                      <p:cBhvr>
                                        <p:cTn id="9"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5"/>
                                        </p:tgtEl>
                                      </p:cBhvr>
                                    </p:cmd>
                                  </p:childTnLst>
                                </p:cTn>
                              </p:par>
                            </p:childTnLst>
                          </p:cTn>
                        </p:par>
                      </p:childTnLst>
                    </p:cTn>
                  </p:par>
                </p:childTnLst>
              </p:cTn>
              <p:nextCondLst>
                <p:cond evt="onClick" delay="0">
                  <p:tgtEl>
                    <p:spTgt spid="15"/>
                  </p:tgtEl>
                </p:cond>
              </p:nextCondLst>
            </p:seq>
            <p:video>
              <p:cMediaNode vol="80000">
                <p:cTn id="15" fill="hold" display="0">
                  <p:stCondLst>
                    <p:cond delay="indefinite"/>
                  </p:stCondLst>
                </p:cTn>
                <p:tgtEl>
                  <p:spTgt spid="15"/>
                </p:tgtEl>
              </p:cMediaNode>
            </p:video>
            <p:audio isNarration="1">
              <p:cMediaNode vol="80000" showWhenStopped="0">
                <p:cTn id="16" fill="hold" display="0">
                  <p:stCondLst>
                    <p:cond delay="indefinite"/>
                  </p:stCondLst>
                  <p:endCondLst>
                    <p:cond evt="onStopAudio" delay="0">
                      <p:tgtEl>
                        <p:sldTgt/>
                      </p:tgtEl>
                    </p:cond>
                  </p:endCondLst>
                </p:cTn>
                <p:tgtEl>
                  <p:spTgt spid="1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71559" y="914400"/>
            <a:ext cx="3293541" cy="2723271"/>
          </a:xfrm>
          <a:prstGeom prst="rect">
            <a:avLst/>
          </a:prstGeom>
        </p:spPr>
      </p:pic>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05739" y="914401"/>
            <a:ext cx="5341621" cy="2751078"/>
          </a:xfrm>
          <a:prstGeom prst="rect">
            <a:avLst/>
          </a:prstGeom>
        </p:spPr>
      </p:pic>
      <p:pic>
        <p:nvPicPr>
          <p:cNvPr id="7" name="Picture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897880" y="914399"/>
            <a:ext cx="2306856" cy="2751079"/>
          </a:xfrm>
          <a:prstGeom prst="rect">
            <a:avLst/>
          </a:prstGeom>
        </p:spPr>
      </p:pic>
      <p:pic>
        <p:nvPicPr>
          <p:cNvPr id="8" name="Picture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74760" y="4059554"/>
            <a:ext cx="3060700" cy="2295525"/>
          </a:xfrm>
          <a:prstGeom prst="rect">
            <a:avLst/>
          </a:prstGeom>
        </p:spPr>
      </p:pic>
      <p:pic>
        <p:nvPicPr>
          <p:cNvPr id="9" name="Picture 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05739" y="4059554"/>
            <a:ext cx="3060701" cy="2295526"/>
          </a:xfrm>
          <a:prstGeom prst="rect">
            <a:avLst/>
          </a:prstGeom>
        </p:spPr>
      </p:pic>
      <p:pic>
        <p:nvPicPr>
          <p:cNvPr id="10" name="Picture 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419441" y="4059554"/>
            <a:ext cx="1993706" cy="2295525"/>
          </a:xfrm>
          <a:prstGeom prst="rect">
            <a:avLst/>
          </a:prstGeom>
        </p:spPr>
      </p:pic>
      <p:pic>
        <p:nvPicPr>
          <p:cNvPr id="11" name="Picture 1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610859" y="4059554"/>
            <a:ext cx="3060700" cy="2295525"/>
          </a:xfrm>
          <a:prstGeom prst="rect">
            <a:avLst/>
          </a:prstGeom>
        </p:spPr>
      </p:pic>
      <p:sp>
        <p:nvSpPr>
          <p:cNvPr id="12" name="TextBox 11"/>
          <p:cNvSpPr txBox="1"/>
          <p:nvPr/>
        </p:nvSpPr>
        <p:spPr>
          <a:xfrm>
            <a:off x="8671559" y="225664"/>
            <a:ext cx="3307080" cy="830997"/>
          </a:xfrm>
          <a:prstGeom prst="rect">
            <a:avLst/>
          </a:prstGeom>
          <a:solidFill>
            <a:schemeClr val="bg1"/>
          </a:solidFill>
        </p:spPr>
        <p:txBody>
          <a:bodyPr wrap="square" rtlCol="0">
            <a:spAutoFit/>
          </a:bodyPr>
          <a:lstStyle/>
          <a:p>
            <a:pPr algn="ctr"/>
            <a:r>
              <a:rPr lang="en-US" sz="2400" b="1" dirty="0">
                <a:solidFill>
                  <a:schemeClr val="accent1"/>
                </a:solidFill>
              </a:rPr>
              <a:t>#</a:t>
            </a:r>
            <a:r>
              <a:rPr lang="en-US" sz="2400" b="1" dirty="0" err="1">
                <a:solidFill>
                  <a:schemeClr val="accent1"/>
                </a:solidFill>
              </a:rPr>
              <a:t>Protect_Frontliners</a:t>
            </a:r>
            <a:endParaRPr lang="en-US" sz="2400" b="1" dirty="0">
              <a:solidFill>
                <a:schemeClr val="accent1"/>
              </a:solidFill>
            </a:endParaRPr>
          </a:p>
          <a:p>
            <a:pPr algn="ctr"/>
            <a:r>
              <a:rPr lang="en-US" sz="2400" b="1" dirty="0">
                <a:solidFill>
                  <a:schemeClr val="accent1"/>
                </a:solidFill>
              </a:rPr>
              <a:t>#</a:t>
            </a:r>
            <a:r>
              <a:rPr lang="en-US" sz="2400" b="1" dirty="0" err="1">
                <a:solidFill>
                  <a:schemeClr val="accent1"/>
                </a:solidFill>
              </a:rPr>
              <a:t>KitaJagaKita</a:t>
            </a:r>
            <a:endParaRPr lang="en-US" sz="2400" b="1" dirty="0">
              <a:solidFill>
                <a:schemeClr val="accent1"/>
              </a:solidFill>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11">
            <p14:nvContentPartPr>
              <p14:cNvPr id="14" name="Ink 13">
                <a:extLst>
                  <a:ext uri="{FF2B5EF4-FFF2-40B4-BE49-F238E27FC236}">
                    <a16:creationId xmlns:a16="http://schemas.microsoft.com/office/drawing/2014/main" id="{B48A363F-C22C-43BA-AD89-4B3CAB86F935}"/>
                  </a:ext>
                </a:extLst>
              </p14:cNvPr>
              <p14:cNvContentPartPr/>
              <p14:nvPr>
                <p:extLst>
                  <p:ext uri="{42D2F446-02D8-4167-A562-619A0277C38B}">
                    <p15:isNarration xmlns:p15="http://schemas.microsoft.com/office/powerpoint/2012/main" val="1"/>
                  </p:ext>
                </p:extLst>
              </p14:nvPr>
            </p14:nvContentPartPr>
            <p14:xfrm>
              <a:off x="1752480" y="2577960"/>
              <a:ext cx="2794320" cy="57600"/>
            </p14:xfrm>
          </p:contentPart>
        </mc:Choice>
        <mc:Fallback>
          <p:pic>
            <p:nvPicPr>
              <p:cNvPr id="14" name="Ink 13">
                <a:extLst>
                  <a:ext uri="{FF2B5EF4-FFF2-40B4-BE49-F238E27FC236}">
                    <a16:creationId xmlns:a16="http://schemas.microsoft.com/office/drawing/2014/main" id="{B48A363F-C22C-43BA-AD89-4B3CAB86F935}"/>
                  </a:ext>
                </a:extLst>
              </p:cNvPr>
              <p:cNvPicPr>
                <a:picLocks noGrp="1" noRot="1" noChangeAspect="1" noMove="1" noResize="1" noEditPoints="1" noAdjustHandles="1" noChangeArrowheads="1" noChangeShapeType="1"/>
              </p:cNvPicPr>
              <p:nvPr/>
            </p:nvPicPr>
            <p:blipFill>
              <a:blip r:embed="rId12"/>
              <a:stretch>
                <a:fillRect/>
              </a:stretch>
            </p:blipFill>
            <p:spPr>
              <a:xfrm>
                <a:off x="1743120" y="2568600"/>
                <a:ext cx="2813040" cy="76320"/>
              </a:xfrm>
              <a:prstGeom prst="rect">
                <a:avLst/>
              </a:prstGeom>
            </p:spPr>
          </p:pic>
        </mc:Fallback>
      </mc:AlternateContent>
      <p:pic>
        <p:nvPicPr>
          <p:cNvPr id="15" name="Audio 14">
            <a:hlinkClick r:id="" action="ppaction://media"/>
            <a:extLst>
              <a:ext uri="{FF2B5EF4-FFF2-40B4-BE49-F238E27FC236}">
                <a16:creationId xmlns:a16="http://schemas.microsoft.com/office/drawing/2014/main" id="{D4CC60B0-9715-43C6-B2C2-1DAFEB5B1478}"/>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429156031"/>
      </p:ext>
    </p:extLst>
  </p:cSld>
  <p:clrMapOvr>
    <a:masterClrMapping/>
  </p:clrMapOvr>
  <mc:AlternateContent xmlns:mc="http://schemas.openxmlformats.org/markup-compatibility/2006">
    <mc:Choice xmlns:p14="http://schemas.microsoft.com/office/powerpoint/2010/main" Requires="p14">
      <p:transition spd="slow" p14:dur="2000" advTm="19716"/>
    </mc:Choice>
    <mc:Fallback>
      <p:transition spd="slow" advTm="197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par>
                                <p:cTn id="7" presetID="59"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md type="call" cmd="playFrom(0.0)">
                                      <p:cBhvr>
                                        <p:cTn id="9"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114730" y="311174"/>
            <a:ext cx="4802632" cy="6103556"/>
          </a:xfrm>
          <a:prstGeom prst="rect">
            <a:avLst/>
          </a:prstGeom>
        </p:spPr>
      </p:pic>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31788" y="226522"/>
            <a:ext cx="3935412" cy="6188208"/>
          </a:xfrm>
          <a:prstGeom prst="rect">
            <a:avLst/>
          </a:prstGeom>
        </p:spPr>
      </p:pic>
      <p:pic>
        <p:nvPicPr>
          <p:cNvPr id="6" name="Picture 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01760" y="268641"/>
            <a:ext cx="4107007" cy="2995905"/>
          </a:xfrm>
          <a:prstGeom prst="rect">
            <a:avLst/>
          </a:prstGeom>
        </p:spPr>
      </p:pic>
      <p:pic>
        <p:nvPicPr>
          <p:cNvPr id="7" name="Picture 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01760" y="3610214"/>
            <a:ext cx="3958272" cy="2804516"/>
          </a:xfrm>
          <a:prstGeom prst="rect">
            <a:avLst/>
          </a:prstGeom>
        </p:spPr>
      </p:pic>
      <p:pic>
        <p:nvPicPr>
          <p:cNvPr id="14" name="Audio 13">
            <a:hlinkClick r:id="" action="ppaction://media"/>
            <a:extLst>
              <a:ext uri="{FF2B5EF4-FFF2-40B4-BE49-F238E27FC236}">
                <a16:creationId xmlns:a16="http://schemas.microsoft.com/office/drawing/2014/main" id="{BF6B2CC9-876A-4333-BA7D-3892FCDDA84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622746872"/>
      </p:ext>
    </p:extLst>
  </p:cSld>
  <p:clrMapOvr>
    <a:masterClrMapping/>
  </p:clrMapOvr>
  <mc:AlternateContent xmlns:mc="http://schemas.openxmlformats.org/markup-compatibility/2006">
    <mc:Choice xmlns:p14="http://schemas.microsoft.com/office/powerpoint/2010/main" Requires="p14">
      <p:transition spd="slow" p14:dur="2000" advTm="13497"/>
    </mc:Choice>
    <mc:Fallback>
      <p:transition spd="slow" advTm="134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98120" y="3783065"/>
            <a:ext cx="2438400" cy="2888343"/>
          </a:xfrm>
          <a:prstGeom prst="rect">
            <a:avLst/>
          </a:prstGeom>
        </p:spPr>
      </p:pic>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98120" y="2474930"/>
            <a:ext cx="2438400" cy="1045028"/>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27120" y="2496720"/>
            <a:ext cx="2149084" cy="1929912"/>
          </a:xfrm>
          <a:prstGeom prst="rect">
            <a:avLst/>
          </a:prstGeom>
        </p:spPr>
      </p:pic>
      <p:pic>
        <p:nvPicPr>
          <p:cNvPr id="8" name="Picture 7"/>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0"/>
            <a:ext cx="12200824" cy="2211823"/>
          </a:xfrm>
          <a:prstGeom prst="rect">
            <a:avLst/>
          </a:prstGeom>
        </p:spPr>
      </p:pic>
      <p:pic>
        <p:nvPicPr>
          <p:cNvPr id="2" name="Picture 1"/>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323293" y="2496720"/>
            <a:ext cx="2105979" cy="1911044"/>
          </a:xfrm>
          <a:prstGeom prst="rect">
            <a:avLst/>
          </a:prstGeom>
        </p:spPr>
      </p:pic>
      <p:pic>
        <p:nvPicPr>
          <p:cNvPr id="9" name="Picture 8"/>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494827" y="4587546"/>
            <a:ext cx="2083862" cy="2083862"/>
          </a:xfrm>
          <a:prstGeom prst="rect">
            <a:avLst/>
          </a:prstGeom>
        </p:spPr>
      </p:pic>
      <p:pic>
        <p:nvPicPr>
          <p:cNvPr id="10" name="Picture 9"/>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976362" y="2474930"/>
            <a:ext cx="3014722" cy="4196478"/>
          </a:xfrm>
          <a:prstGeom prst="rect">
            <a:avLst/>
          </a:prstGeom>
        </p:spPr>
      </p:pic>
      <p:pic>
        <p:nvPicPr>
          <p:cNvPr id="12" name="Picture 11"/>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323293" y="4556760"/>
            <a:ext cx="2105979" cy="2114648"/>
          </a:xfrm>
          <a:prstGeom prst="rect">
            <a:avLst/>
          </a:prstGeom>
        </p:spPr>
      </p:pic>
      <p:sp>
        <p:nvSpPr>
          <p:cNvPr id="13" name="TextBox 12"/>
          <p:cNvSpPr txBox="1"/>
          <p:nvPr/>
        </p:nvSpPr>
        <p:spPr>
          <a:xfrm>
            <a:off x="213360" y="1812613"/>
            <a:ext cx="6827520" cy="369332"/>
          </a:xfrm>
          <a:prstGeom prst="rect">
            <a:avLst/>
          </a:prstGeom>
          <a:noFill/>
        </p:spPr>
        <p:txBody>
          <a:bodyPr wrap="square" rtlCol="0">
            <a:spAutoFit/>
          </a:bodyPr>
          <a:lstStyle/>
          <a:p>
            <a:r>
              <a:rPr lang="en-US" dirty="0">
                <a:solidFill>
                  <a:schemeClr val="bg1"/>
                </a:solidFill>
                <a:hlinkClick r:id="rId12"/>
              </a:rPr>
              <a:t>https://mereka.my/protecting-our-frontliners/</a:t>
            </a:r>
            <a:endParaRPr lang="en-US" dirty="0">
              <a:solidFill>
                <a:schemeClr val="bg1"/>
              </a:solidFill>
            </a:endParaRPr>
          </a:p>
        </p:txBody>
      </p:sp>
      <p:sp>
        <p:nvSpPr>
          <p:cNvPr id="14" name="TextBox 13"/>
          <p:cNvSpPr txBox="1"/>
          <p:nvPr/>
        </p:nvSpPr>
        <p:spPr>
          <a:xfrm>
            <a:off x="2500135" y="2959136"/>
            <a:ext cx="1706880" cy="369332"/>
          </a:xfrm>
          <a:prstGeom prst="rect">
            <a:avLst/>
          </a:prstGeom>
          <a:noFill/>
        </p:spPr>
        <p:txBody>
          <a:bodyPr wrap="square" rtlCol="0">
            <a:spAutoFit/>
          </a:bodyPr>
          <a:lstStyle/>
          <a:p>
            <a:r>
              <a:rPr lang="en-US" b="1" dirty="0">
                <a:solidFill>
                  <a:srgbClr val="0070C0"/>
                </a:solidFill>
              </a:rPr>
              <a:t>(USD 30k)</a:t>
            </a:r>
          </a:p>
        </p:txBody>
      </p:sp>
      <mc:AlternateContent xmlns:mc="http://schemas.openxmlformats.org/markup-compatibility/2006">
        <mc:Choice xmlns:p14="http://schemas.microsoft.com/office/powerpoint/2010/main" xmlns:iact="http://schemas.microsoft.com/office/powerpoint/2014/inkAction" Requires="p14 iact">
          <p:contentPart p14:bwMode="auto" r:id="rId13">
            <p14:nvContentPartPr>
              <p14:cNvPr id="15" name="Ink 14">
                <a:extLst>
                  <a:ext uri="{FF2B5EF4-FFF2-40B4-BE49-F238E27FC236}">
                    <a16:creationId xmlns:a16="http://schemas.microsoft.com/office/drawing/2014/main" id="{99F9EA30-F89B-4539-92D8-BE1932819A31}"/>
                  </a:ext>
                </a:extLst>
              </p14:cNvPr>
              <p14:cNvContentPartPr/>
              <p14:nvPr>
                <p:extLst>
                  <p:ext uri="{42D2F446-02D8-4167-A562-619A0277C38B}">
                    <p15:isNarration xmlns:p15="http://schemas.microsoft.com/office/powerpoint/2012/main" val="1"/>
                  </p:ext>
                </p:extLst>
              </p14:nvPr>
            </p14:nvContentPartPr>
            <p14:xfrm>
              <a:off x="324000" y="1270080"/>
              <a:ext cx="3848400" cy="2298960"/>
            </p14:xfrm>
          </p:contentPart>
        </mc:Choice>
        <mc:Fallback>
          <p:pic>
            <p:nvPicPr>
              <p:cNvPr id="15" name="Ink 14">
                <a:extLst>
                  <a:ext uri="{FF2B5EF4-FFF2-40B4-BE49-F238E27FC236}">
                    <a16:creationId xmlns:a16="http://schemas.microsoft.com/office/drawing/2014/main" id="{99F9EA30-F89B-4539-92D8-BE1932819A31}"/>
                  </a:ext>
                </a:extLst>
              </p:cNvPr>
              <p:cNvPicPr>
                <a:picLocks noGrp="1" noRot="1" noChangeAspect="1" noMove="1" noResize="1" noEditPoints="1" noAdjustHandles="1" noChangeArrowheads="1" noChangeShapeType="1"/>
              </p:cNvPicPr>
              <p:nvPr/>
            </p:nvPicPr>
            <p:blipFill>
              <a:blip r:embed="rId14"/>
              <a:stretch>
                <a:fillRect/>
              </a:stretch>
            </p:blipFill>
            <p:spPr>
              <a:xfrm>
                <a:off x="314640" y="1260720"/>
                <a:ext cx="3867120" cy="2317680"/>
              </a:xfrm>
              <a:prstGeom prst="rect">
                <a:avLst/>
              </a:prstGeom>
            </p:spPr>
          </p:pic>
        </mc:Fallback>
      </mc:AlternateContent>
      <p:pic>
        <p:nvPicPr>
          <p:cNvPr id="16" name="Audio 15">
            <a:hlinkClick r:id="" action="ppaction://media"/>
            <a:extLst>
              <a:ext uri="{FF2B5EF4-FFF2-40B4-BE49-F238E27FC236}">
                <a16:creationId xmlns:a16="http://schemas.microsoft.com/office/drawing/2014/main" id="{CC846237-04FB-40C8-B6E3-A72E5DEBFBBB}"/>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215739813"/>
      </p:ext>
    </p:extLst>
  </p:cSld>
  <p:clrMapOvr>
    <a:masterClrMapping/>
  </p:clrMapOvr>
  <mc:AlternateContent xmlns:mc="http://schemas.openxmlformats.org/markup-compatibility/2006">
    <mc:Choice xmlns:p14="http://schemas.microsoft.com/office/powerpoint/2010/main" Requires="p14">
      <p:transition spd="slow" p14:dur="2000" advTm="19226"/>
    </mc:Choice>
    <mc:Fallback>
      <p:transition spd="slow" advTm="192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par>
                                <p:cTn id="7" presetID="59"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md type="call" cmd="playFrom(0.0)">
                                      <p:cBhvr>
                                        <p:cTn id="9"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94138" y="1555750"/>
            <a:ext cx="11272345" cy="4391344"/>
          </a:xfrm>
          <a:prstGeom prst="rect">
            <a:avLst/>
          </a:prstGeom>
        </p:spPr>
      </p:pic>
      <p:sp>
        <p:nvSpPr>
          <p:cNvPr id="3" name="Title 2"/>
          <p:cNvSpPr>
            <a:spLocks noGrp="1"/>
          </p:cNvSpPr>
          <p:nvPr>
            <p:ph type="title"/>
          </p:nvPr>
        </p:nvSpPr>
        <p:spPr/>
        <p:txBody>
          <a:bodyPr/>
          <a:lstStyle/>
          <a:p>
            <a:r>
              <a:rPr lang="en-US" dirty="0"/>
              <a:t>The Power of Love</a:t>
            </a:r>
          </a:p>
        </p:txBody>
      </p:sp>
      <p:pic>
        <p:nvPicPr>
          <p:cNvPr id="4" name="Pictur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4138" y="1555750"/>
            <a:ext cx="5855124" cy="4391344"/>
          </a:xfrm>
          <a:prstGeom prst="rect">
            <a:avLst/>
          </a:prstGeom>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977121" y="0"/>
            <a:ext cx="2214879" cy="1384299"/>
          </a:xfrm>
          <a:prstGeom prst="rect">
            <a:avLst/>
          </a:prstGeom>
        </p:spPr>
      </p:pic>
      <p:pic>
        <p:nvPicPr>
          <p:cNvPr id="13" name="Audio 12">
            <a:hlinkClick r:id="" action="ppaction://media"/>
            <a:extLst>
              <a:ext uri="{FF2B5EF4-FFF2-40B4-BE49-F238E27FC236}">
                <a16:creationId xmlns:a16="http://schemas.microsoft.com/office/drawing/2014/main" id="{E1608234-9641-44A4-9228-B56A88917354}"/>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2881898210"/>
      </p:ext>
    </p:extLst>
  </p:cSld>
  <p:clrMapOvr>
    <a:masterClrMapping/>
  </p:clrMapOvr>
  <mc:AlternateContent xmlns:mc="http://schemas.openxmlformats.org/markup-compatibility/2006">
    <mc:Choice xmlns:p14="http://schemas.microsoft.com/office/powerpoint/2010/main" Requires="p14">
      <p:transition spd="slow" p14:dur="2000" advTm="17332"/>
    </mc:Choice>
    <mc:Fallback>
      <p:transition spd="slow" advTm="173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sauna32 </a:t>
            </a:r>
            <a:r>
              <a:rPr lang="en-US" dirty="0" err="1"/>
              <a:t>IoT</a:t>
            </a:r>
            <a:r>
              <a:rPr lang="en-US" dirty="0"/>
              <a:t> Thermometer</a:t>
            </a:r>
          </a:p>
        </p:txBody>
      </p:sp>
      <p:pic>
        <p:nvPicPr>
          <p:cNvPr id="4" name="Picture 3"/>
          <p:cNvPicPr>
            <a:picLocks noChangeAspect="1"/>
          </p:cNvPicPr>
          <p:nvPr/>
        </p:nvPicPr>
        <p:blipFill>
          <a:blip r:embed="rId5"/>
          <a:stretch>
            <a:fillRect/>
          </a:stretch>
        </p:blipFill>
        <p:spPr>
          <a:xfrm>
            <a:off x="311218" y="1501140"/>
            <a:ext cx="11355265" cy="4320540"/>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20" name="Ink 19">
                <a:extLst>
                  <a:ext uri="{FF2B5EF4-FFF2-40B4-BE49-F238E27FC236}">
                    <a16:creationId xmlns:a16="http://schemas.microsoft.com/office/drawing/2014/main" id="{88349ABA-4895-4ACD-A822-BE78D9A28285}"/>
                  </a:ext>
                </a:extLst>
              </p14:cNvPr>
              <p14:cNvContentPartPr/>
              <p14:nvPr>
                <p:extLst>
                  <p:ext uri="{42D2F446-02D8-4167-A562-619A0277C38B}">
                    <p15:isNarration xmlns:p15="http://schemas.microsoft.com/office/powerpoint/2012/main" val="1"/>
                  </p:ext>
                </p:extLst>
              </p14:nvPr>
            </p14:nvContentPartPr>
            <p14:xfrm>
              <a:off x="2178000" y="101520"/>
              <a:ext cx="5531400" cy="4077000"/>
            </p14:xfrm>
          </p:contentPart>
        </mc:Choice>
        <mc:Fallback>
          <p:pic>
            <p:nvPicPr>
              <p:cNvPr id="20" name="Ink 19">
                <a:extLst>
                  <a:ext uri="{FF2B5EF4-FFF2-40B4-BE49-F238E27FC236}">
                    <a16:creationId xmlns:a16="http://schemas.microsoft.com/office/drawing/2014/main" id="{88349ABA-4895-4ACD-A822-BE78D9A28285}"/>
                  </a:ext>
                </a:extLst>
              </p:cNvPr>
              <p:cNvPicPr>
                <a:picLocks noGrp="1" noRot="1" noChangeAspect="1" noMove="1" noResize="1" noEditPoints="1" noAdjustHandles="1" noChangeArrowheads="1" noChangeShapeType="1"/>
              </p:cNvPicPr>
              <p:nvPr/>
            </p:nvPicPr>
            <p:blipFill>
              <a:blip r:embed="rId7"/>
              <a:stretch>
                <a:fillRect/>
              </a:stretch>
            </p:blipFill>
            <p:spPr>
              <a:xfrm>
                <a:off x="2168640" y="92160"/>
                <a:ext cx="5550120" cy="4095720"/>
              </a:xfrm>
              <a:prstGeom prst="rect">
                <a:avLst/>
              </a:prstGeom>
            </p:spPr>
          </p:pic>
        </mc:Fallback>
      </mc:AlternateContent>
      <p:pic>
        <p:nvPicPr>
          <p:cNvPr id="21" name="Audio 20">
            <a:hlinkClick r:id="" action="ppaction://media"/>
            <a:extLst>
              <a:ext uri="{FF2B5EF4-FFF2-40B4-BE49-F238E27FC236}">
                <a16:creationId xmlns:a16="http://schemas.microsoft.com/office/drawing/2014/main" id="{781F37EB-5E9E-47C4-A730-B042042C9DF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10569109"/>
      </p:ext>
    </p:extLst>
  </p:cSld>
  <p:clrMapOvr>
    <a:masterClrMapping/>
  </p:clrMapOvr>
  <mc:AlternateContent xmlns:mc="http://schemas.openxmlformats.org/markup-compatibility/2006">
    <mc:Choice xmlns:p14="http://schemas.microsoft.com/office/powerpoint/2010/main" Requires="p14">
      <p:transition spd="slow" p14:dur="2000" advTm="38167"/>
    </mc:Choice>
    <mc:Fallback>
      <p:transition spd="slow" advTm="38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par>
                                <p:cTn id="7" presetID="59"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md type="call" cmd="playFrom(0.0)">
                                      <p:cBhvr>
                                        <p:cTn id="9"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1"/>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sauna32 </a:t>
            </a:r>
            <a:r>
              <a:rPr lang="en-US" dirty="0" err="1"/>
              <a:t>IoT</a:t>
            </a:r>
            <a:r>
              <a:rPr lang="en-US" dirty="0"/>
              <a:t> Thermometer</a:t>
            </a:r>
          </a:p>
        </p:txBody>
      </p:sp>
      <p:pic>
        <p:nvPicPr>
          <p:cNvPr id="2" name="SAUNA32 community-powered digital thermometer">
            <a:hlinkClick r:id="" action="ppaction://media"/>
            <a:extLst>
              <a:ext uri="{FF2B5EF4-FFF2-40B4-BE49-F238E27FC236}">
                <a16:creationId xmlns:a16="http://schemas.microsoft.com/office/drawing/2014/main" id="{4025B4DF-C397-415C-ACB5-AFBBAD05726C}"/>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1235131" y="1157966"/>
            <a:ext cx="9832350" cy="5663379"/>
          </a:xfrm>
          <a:prstGeom prst="rect">
            <a:avLst/>
          </a:prstGeom>
        </p:spPr>
      </p:pic>
      <p:pic>
        <p:nvPicPr>
          <p:cNvPr id="10" name="Audio 9">
            <a:hlinkClick r:id="" action="ppaction://media"/>
            <a:extLst>
              <a:ext uri="{FF2B5EF4-FFF2-40B4-BE49-F238E27FC236}">
                <a16:creationId xmlns:a16="http://schemas.microsoft.com/office/drawing/2014/main" id="{CFEC5AEE-6DEB-4DBE-9CC8-948B342BC5C8}"/>
              </a:ext>
            </a:extLst>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48157486"/>
      </p:ext>
    </p:extLst>
  </p:cSld>
  <p:clrMapOvr>
    <a:masterClrMapping/>
  </p:clrMapOvr>
  <mc:AlternateContent xmlns:mc="http://schemas.openxmlformats.org/markup-compatibility/2006">
    <mc:Choice xmlns:p14="http://schemas.microsoft.com/office/powerpoint/2010/main" Requires="p14">
      <p:transition spd="slow" p14:dur="2000" advTm="108063"/>
    </mc:Choice>
    <mc:Fallback>
      <p:transition spd="slow" advTm="1080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99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audio isNarration="1">
              <p:cMediaNode vol="80000" showWhenStopped="0">
                <p:cTn id="17" fill="hold" display="0">
                  <p:stCondLst>
                    <p:cond delay="indefinite"/>
                  </p:stCondLst>
                  <p:endCondLst>
                    <p:cond evt="onStopAudio" delay="0">
                      <p:tgtEl>
                        <p:sldTgt/>
                      </p:tgtEl>
                    </p:cond>
                  </p:endCondLst>
                </p:cTn>
                <p:tgtEl>
                  <p:spTgt spid="10"/>
                </p:tgtEl>
              </p:cMediaNode>
            </p:audio>
          </p:childTnLst>
        </p:cTn>
      </p:par>
    </p:tnLst>
  </p:timing>
  <p:extLst>
    <p:ext uri="{E180D4A7-C9FB-4DFB-919C-405C955672EB}">
      <p14:showEvtLst xmlns:p14="http://schemas.microsoft.com/office/powerpoint/2010/main">
        <p14:playEvt time="13782" objId="2"/>
        <p14:stopEvt time="108063" objId="2"/>
      </p14:showEvt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411E859-B9CB-4C82-B7F4-AA8144001C8C}"/>
              </a:ext>
            </a:extLst>
          </p:cNvPr>
          <p:cNvPicPr>
            <a:picLocks noGrp="1" noChangeAspect="1"/>
          </p:cNvPicPr>
          <p:nvPr>
            <p:ph idx="1"/>
          </p:nvPr>
        </p:nvPicPr>
        <p:blipFill>
          <a:blip r:embed="rId6" cstate="email">
            <a:extLst>
              <a:ext uri="{28A0092B-C50C-407E-A947-70E740481C1C}">
                <a14:useLocalDpi xmlns:a14="http://schemas.microsoft.com/office/drawing/2010/main"/>
              </a:ext>
            </a:extLst>
          </a:blip>
          <a:stretch>
            <a:fillRect/>
          </a:stretch>
        </p:blipFill>
        <p:spPr>
          <a:xfrm>
            <a:off x="9455898" y="312381"/>
            <a:ext cx="2497704" cy="1873279"/>
          </a:xfrm>
        </p:spPr>
      </p:pic>
      <p:pic>
        <p:nvPicPr>
          <p:cNvPr id="7" name="Picture 6">
            <a:extLst>
              <a:ext uri="{FF2B5EF4-FFF2-40B4-BE49-F238E27FC236}">
                <a16:creationId xmlns:a16="http://schemas.microsoft.com/office/drawing/2014/main" id="{50912BA8-F103-4737-8F95-736F7326E76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29719" y="335673"/>
            <a:ext cx="2505399" cy="1879049"/>
          </a:xfrm>
          <a:prstGeom prst="rect">
            <a:avLst/>
          </a:prstGeom>
        </p:spPr>
      </p:pic>
      <p:pic>
        <p:nvPicPr>
          <p:cNvPr id="9" name="Picture 8">
            <a:extLst>
              <a:ext uri="{FF2B5EF4-FFF2-40B4-BE49-F238E27FC236}">
                <a16:creationId xmlns:a16="http://schemas.microsoft.com/office/drawing/2014/main" id="{8BA349CA-E3EA-45F2-B4AD-AC960F57A2C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29719" y="2312210"/>
            <a:ext cx="2505399" cy="1879049"/>
          </a:xfrm>
          <a:prstGeom prst="rect">
            <a:avLst/>
          </a:prstGeom>
        </p:spPr>
      </p:pic>
      <p:pic>
        <p:nvPicPr>
          <p:cNvPr id="13" name="Picture 12" descr="Graphical user interface, application&#10;&#10;Description automatically generated">
            <a:extLst>
              <a:ext uri="{FF2B5EF4-FFF2-40B4-BE49-F238E27FC236}">
                <a16:creationId xmlns:a16="http://schemas.microsoft.com/office/drawing/2014/main" id="{1D8C63E1-6257-441E-893A-1C2EC6607AE0}"/>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721091" y="5087209"/>
            <a:ext cx="2082697" cy="1627834"/>
          </a:xfrm>
          <a:prstGeom prst="rect">
            <a:avLst/>
          </a:prstGeom>
        </p:spPr>
      </p:pic>
      <p:pic>
        <p:nvPicPr>
          <p:cNvPr id="17" name="Picture 16" descr="Graphical user interface&#10;&#10;Description automatically generated">
            <a:extLst>
              <a:ext uri="{FF2B5EF4-FFF2-40B4-BE49-F238E27FC236}">
                <a16:creationId xmlns:a16="http://schemas.microsoft.com/office/drawing/2014/main" id="{7C32CD52-BFC8-4C22-9331-F69AFABEFA21}"/>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829719" y="4288747"/>
            <a:ext cx="2997800" cy="1476336"/>
          </a:xfrm>
          <a:prstGeom prst="rect">
            <a:avLst/>
          </a:prstGeom>
        </p:spPr>
      </p:pic>
      <p:pic>
        <p:nvPicPr>
          <p:cNvPr id="18" name="WhatsApp Video 2020-12-10 at 9.58.55 AM">
            <a:hlinkClick r:id="" action="ppaction://media"/>
            <a:extLst>
              <a:ext uri="{FF2B5EF4-FFF2-40B4-BE49-F238E27FC236}">
                <a16:creationId xmlns:a16="http://schemas.microsoft.com/office/drawing/2014/main" id="{FBDC323A-C58E-41C0-8C27-3A5A73AE6D6A}"/>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98693" y="346664"/>
            <a:ext cx="6424235" cy="3693099"/>
          </a:xfrm>
          <a:prstGeom prst="rect">
            <a:avLst/>
          </a:prstGeom>
        </p:spPr>
      </p:pic>
      <p:pic>
        <p:nvPicPr>
          <p:cNvPr id="20" name="Picture 19" descr="A picture containing indoor&#10;&#10;Description automatically generated">
            <a:extLst>
              <a:ext uri="{FF2B5EF4-FFF2-40B4-BE49-F238E27FC236}">
                <a16:creationId xmlns:a16="http://schemas.microsoft.com/office/drawing/2014/main" id="{725D709F-9CB2-49AA-9F0F-9F99676BB06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455897" y="2312210"/>
            <a:ext cx="2497705" cy="1873279"/>
          </a:xfrm>
          <a:prstGeom prst="rect">
            <a:avLst/>
          </a:prstGeom>
        </p:spPr>
      </p:pic>
      <p:pic>
        <p:nvPicPr>
          <p:cNvPr id="22" name="Picture 21">
            <a:extLst>
              <a:ext uri="{FF2B5EF4-FFF2-40B4-BE49-F238E27FC236}">
                <a16:creationId xmlns:a16="http://schemas.microsoft.com/office/drawing/2014/main" id="{56B6F311-DCF7-44D6-AF58-066092085610}"/>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243326" y="4341102"/>
            <a:ext cx="1710276" cy="2280368"/>
          </a:xfrm>
          <a:prstGeom prst="rect">
            <a:avLst/>
          </a:prstGeom>
        </p:spPr>
      </p:pic>
      <p:pic>
        <p:nvPicPr>
          <p:cNvPr id="25" name="Picture 24">
            <a:extLst>
              <a:ext uri="{FF2B5EF4-FFF2-40B4-BE49-F238E27FC236}">
                <a16:creationId xmlns:a16="http://schemas.microsoft.com/office/drawing/2014/main" id="{7F9289B9-2149-4A85-BFD7-479DA1D1030E}"/>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146148" y="4288747"/>
            <a:ext cx="6376780" cy="2358872"/>
          </a:xfrm>
          <a:prstGeom prst="rect">
            <a:avLst/>
          </a:prstGeom>
        </p:spPr>
      </p:pic>
      <p:pic>
        <p:nvPicPr>
          <p:cNvPr id="33" name="Audio 32">
            <a:hlinkClick r:id="" action="ppaction://media"/>
            <a:extLst>
              <a:ext uri="{FF2B5EF4-FFF2-40B4-BE49-F238E27FC236}">
                <a16:creationId xmlns:a16="http://schemas.microsoft.com/office/drawing/2014/main" id="{FE6CF9BE-11C1-4F4C-97F3-9A8B92AEFE88}"/>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152299880"/>
      </p:ext>
    </p:extLst>
  </p:cSld>
  <p:clrMapOvr>
    <a:masterClrMapping/>
  </p:clrMapOvr>
  <mc:AlternateContent xmlns:mc="http://schemas.openxmlformats.org/markup-compatibility/2006">
    <mc:Choice xmlns:p14="http://schemas.microsoft.com/office/powerpoint/2010/main" Requires="p14">
      <p:transition spd="slow" p14:dur="2000" advTm="19638"/>
    </mc:Choice>
    <mc:Fallback>
      <p:transition spd="slow" advTm="196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986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fill="hold" display="0">
                  <p:stCondLst>
                    <p:cond delay="indefinite"/>
                  </p:stCondLst>
                </p:cTn>
                <p:tgtEl>
                  <p:spTgt spid="18"/>
                </p:tgtEl>
              </p:cMediaNode>
            </p:video>
            <p:seq concurrent="1" nextAc="seek">
              <p:cTn id="11" restart="whenNotActive" fill="hold" evtFilter="cancelBubble" nodeType="interactiveSeq">
                <p:stCondLst>
                  <p:cond evt="onClick" delay="0">
                    <p:tgtEl>
                      <p:spTgt spid="18"/>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8"/>
                                        </p:tgtEl>
                                      </p:cBhvr>
                                    </p:cmd>
                                  </p:childTnLst>
                                </p:cTn>
                              </p:par>
                            </p:childTnLst>
                          </p:cTn>
                        </p:par>
                      </p:childTnLst>
                    </p:cTn>
                  </p:par>
                </p:childTnLst>
              </p:cTn>
              <p:nextCondLst>
                <p:cond evt="onClick" delay="0">
                  <p:tgtEl>
                    <p:spTgt spid="18"/>
                  </p:tgtEl>
                </p:cond>
              </p:nextCondLst>
            </p:seq>
            <p:audio isNarration="1">
              <p:cMediaNode vol="80000" showWhenStopped="0">
                <p:cTn id="16" fill="hold" display="0">
                  <p:stCondLst>
                    <p:cond delay="indefinite"/>
                  </p:stCondLst>
                  <p:endCondLst>
                    <p:cond evt="onStopAudio" delay="0">
                      <p:tgtEl>
                        <p:sldTgt/>
                      </p:tgtEl>
                    </p:cond>
                  </p:endCondLst>
                </p:cTn>
                <p:tgtEl>
                  <p:spTgt spid="33"/>
                </p:tgtEl>
              </p:cMediaNode>
            </p:audio>
          </p:childTnLst>
        </p:cTn>
      </p:par>
    </p:tnLst>
  </p:timing>
  <p:extLst>
    <p:ext uri="{E180D4A7-C9FB-4DFB-919C-405C955672EB}">
      <p14:showEvtLst xmlns:p14="http://schemas.microsoft.com/office/powerpoint/2010/main">
        <p14:playEvt time="300" objId="18"/>
        <p14:stopEvt time="10156" objId="18"/>
      </p14:showEvt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879542-F9FF-4141-8EB3-371F3EFB2A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7777" y="3480659"/>
            <a:ext cx="3248150" cy="2163130"/>
          </a:xfrm>
          <a:prstGeom prst="rect">
            <a:avLst/>
          </a:prstGeom>
        </p:spPr>
      </p:pic>
      <p:pic>
        <p:nvPicPr>
          <p:cNvPr id="6" name="Picture 5">
            <a:extLst>
              <a:ext uri="{FF2B5EF4-FFF2-40B4-BE49-F238E27FC236}">
                <a16:creationId xmlns:a16="http://schemas.microsoft.com/office/drawing/2014/main" id="{0F32A87B-1F26-41FA-AF21-CF3C2B1BCE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7777" y="951927"/>
            <a:ext cx="3248150" cy="2528732"/>
          </a:xfrm>
          <a:prstGeom prst="rect">
            <a:avLst/>
          </a:prstGeom>
        </p:spPr>
      </p:pic>
      <p:sp>
        <p:nvSpPr>
          <p:cNvPr id="7" name="TextBox 6">
            <a:extLst>
              <a:ext uri="{FF2B5EF4-FFF2-40B4-BE49-F238E27FC236}">
                <a16:creationId xmlns:a16="http://schemas.microsoft.com/office/drawing/2014/main" id="{9402D6FF-A386-4BDB-9829-474413C221D7}"/>
              </a:ext>
            </a:extLst>
          </p:cNvPr>
          <p:cNvSpPr txBox="1"/>
          <p:nvPr/>
        </p:nvSpPr>
        <p:spPr>
          <a:xfrm>
            <a:off x="366201" y="5839129"/>
            <a:ext cx="3671732" cy="615553"/>
          </a:xfrm>
          <a:prstGeom prst="rect">
            <a:avLst/>
          </a:prstGeom>
          <a:noFill/>
        </p:spPr>
        <p:txBody>
          <a:bodyPr wrap="square" rtlCol="0">
            <a:spAutoFit/>
          </a:bodyPr>
          <a:lstStyle/>
          <a:p>
            <a:pPr algn="ctr"/>
            <a:r>
              <a:rPr lang="en-US" dirty="0"/>
              <a:t>Prof Dr Ng Kwan Hoong, Malaysia</a:t>
            </a:r>
          </a:p>
          <a:p>
            <a:pPr algn="ctr"/>
            <a:r>
              <a:rPr lang="en-US" sz="1600" dirty="0">
                <a:solidFill>
                  <a:schemeClr val="accent1"/>
                </a:solidFill>
              </a:rPr>
              <a:t>Recipient of 2020 Merdeka Award</a:t>
            </a:r>
          </a:p>
        </p:txBody>
      </p:sp>
      <p:grpSp>
        <p:nvGrpSpPr>
          <p:cNvPr id="8" name="Group 7">
            <a:extLst>
              <a:ext uri="{FF2B5EF4-FFF2-40B4-BE49-F238E27FC236}">
                <a16:creationId xmlns:a16="http://schemas.microsoft.com/office/drawing/2014/main" id="{CC7E0468-0993-4B50-AF78-2CD51FD59AF9}"/>
              </a:ext>
            </a:extLst>
          </p:cNvPr>
          <p:cNvGrpSpPr/>
          <p:nvPr/>
        </p:nvGrpSpPr>
        <p:grpSpPr>
          <a:xfrm>
            <a:off x="4424516" y="951928"/>
            <a:ext cx="7039897" cy="4691862"/>
            <a:chOff x="3964740" y="-370796"/>
            <a:chExt cx="9525000" cy="8053743"/>
          </a:xfrm>
        </p:grpSpPr>
        <p:pic>
          <p:nvPicPr>
            <p:cNvPr id="4" name="Picture 3">
              <a:extLst>
                <a:ext uri="{FF2B5EF4-FFF2-40B4-BE49-F238E27FC236}">
                  <a16:creationId xmlns:a16="http://schemas.microsoft.com/office/drawing/2014/main" id="{B539FC54-8396-42DD-BA7F-7AE8BFE4330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964740" y="840047"/>
              <a:ext cx="9525000" cy="4999082"/>
            </a:xfrm>
            <a:prstGeom prst="rect">
              <a:avLst/>
            </a:prstGeom>
          </p:spPr>
        </p:pic>
        <p:pic>
          <p:nvPicPr>
            <p:cNvPr id="14" name="Picture 13">
              <a:extLst>
                <a:ext uri="{FF2B5EF4-FFF2-40B4-BE49-F238E27FC236}">
                  <a16:creationId xmlns:a16="http://schemas.microsoft.com/office/drawing/2014/main" id="{874CE7DB-B99D-4FB4-BA44-5814D0B1169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964740" y="-370796"/>
              <a:ext cx="9525000" cy="1389667"/>
            </a:xfrm>
            <a:prstGeom prst="rect">
              <a:avLst/>
            </a:prstGeom>
          </p:spPr>
        </p:pic>
        <p:pic>
          <p:nvPicPr>
            <p:cNvPr id="15" name="Picture 14">
              <a:extLst>
                <a:ext uri="{FF2B5EF4-FFF2-40B4-BE49-F238E27FC236}">
                  <a16:creationId xmlns:a16="http://schemas.microsoft.com/office/drawing/2014/main" id="{B285A977-1C55-4A1B-9C0F-8518123E1A5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964740" y="5747658"/>
              <a:ext cx="9525000" cy="1935289"/>
            </a:xfrm>
            <a:prstGeom prst="rect">
              <a:avLst/>
            </a:prstGeom>
          </p:spPr>
        </p:pic>
      </p:grpSp>
      <p:sp>
        <p:nvSpPr>
          <p:cNvPr id="12" name="TextBox 11">
            <a:extLst>
              <a:ext uri="{FF2B5EF4-FFF2-40B4-BE49-F238E27FC236}">
                <a16:creationId xmlns:a16="http://schemas.microsoft.com/office/drawing/2014/main" id="{0CBE3D68-AC61-4A38-A7D7-96F36DEBE18C}"/>
              </a:ext>
            </a:extLst>
          </p:cNvPr>
          <p:cNvSpPr txBox="1"/>
          <p:nvPr/>
        </p:nvSpPr>
        <p:spPr>
          <a:xfrm>
            <a:off x="6096000" y="508560"/>
            <a:ext cx="3671732" cy="369332"/>
          </a:xfrm>
          <a:prstGeom prst="rect">
            <a:avLst/>
          </a:prstGeom>
          <a:noFill/>
        </p:spPr>
        <p:txBody>
          <a:bodyPr wrap="square" rtlCol="0">
            <a:spAutoFit/>
          </a:bodyPr>
          <a:lstStyle/>
          <a:p>
            <a:pPr algn="ctr"/>
            <a:r>
              <a:rPr lang="en-US" u="sng" dirty="0"/>
              <a:t>Prof Dr John Cameron, Wisconsin</a:t>
            </a:r>
            <a:endParaRPr lang="en-US" sz="1600" u="sng" dirty="0">
              <a:solidFill>
                <a:schemeClr val="accent1"/>
              </a:solidFill>
            </a:endParaRPr>
          </a:p>
        </p:txBody>
      </p:sp>
      <p:pic>
        <p:nvPicPr>
          <p:cNvPr id="27" name="Audio 26">
            <a:hlinkClick r:id="" action="ppaction://media"/>
            <a:extLst>
              <a:ext uri="{FF2B5EF4-FFF2-40B4-BE49-F238E27FC236}">
                <a16:creationId xmlns:a16="http://schemas.microsoft.com/office/drawing/2014/main" id="{3CC8EA18-92D8-4EA7-AFD2-E1827756E3E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838468677"/>
      </p:ext>
    </p:extLst>
  </p:cSld>
  <p:clrMapOvr>
    <a:masterClrMapping/>
  </p:clrMapOvr>
  <mc:AlternateContent xmlns:mc="http://schemas.openxmlformats.org/markup-compatibility/2006">
    <mc:Choice xmlns:p14="http://schemas.microsoft.com/office/powerpoint/2010/main" Requires="p14">
      <p:transition spd="slow" p14:dur="2000" advTm="22318"/>
    </mc:Choice>
    <mc:Fallback>
      <p:transition spd="slow" advTm="22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www.covid19bibliometrics.org</a:t>
            </a:r>
          </a:p>
        </p:txBody>
      </p:sp>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4320" y="1183277"/>
            <a:ext cx="6583680" cy="4775563"/>
          </a:xfrm>
          <a:prstGeom prst="rect">
            <a:avLst/>
          </a:prstGeom>
        </p:spPr>
      </p:pic>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256090" y="1761597"/>
            <a:ext cx="4556047" cy="3877203"/>
          </a:xfrm>
          <a:prstGeom prst="rect">
            <a:avLst/>
          </a:prstGeom>
        </p:spPr>
      </p:pic>
      <p:pic>
        <p:nvPicPr>
          <p:cNvPr id="6" name="Picture 5"/>
          <p:cNvPicPr>
            <a:picLocks noChangeAspect="1"/>
          </p:cNvPicPr>
          <p:nvPr/>
        </p:nvPicPr>
        <p:blipFill>
          <a:blip r:embed="rId6"/>
          <a:stretch>
            <a:fillRect/>
          </a:stretch>
        </p:blipFill>
        <p:spPr>
          <a:xfrm>
            <a:off x="10878991" y="1324887"/>
            <a:ext cx="904318" cy="270121"/>
          </a:xfrm>
          <a:prstGeom prst="rect">
            <a:avLst/>
          </a:prstGeom>
        </p:spPr>
      </p:pic>
      <p:sp>
        <p:nvSpPr>
          <p:cNvPr id="7" name="TextBox 6"/>
          <p:cNvSpPr txBox="1"/>
          <p:nvPr/>
        </p:nvSpPr>
        <p:spPr>
          <a:xfrm>
            <a:off x="7256091" y="1275282"/>
            <a:ext cx="3676968" cy="369332"/>
          </a:xfrm>
          <a:prstGeom prst="rect">
            <a:avLst/>
          </a:prstGeom>
          <a:noFill/>
        </p:spPr>
        <p:txBody>
          <a:bodyPr wrap="square" rtlCol="0">
            <a:spAutoFit/>
          </a:bodyPr>
          <a:lstStyle/>
          <a:p>
            <a:r>
              <a:rPr lang="en-US" dirty="0"/>
              <a:t>A collaboration with Elsevier Scopus</a:t>
            </a:r>
          </a:p>
        </p:txBody>
      </p:sp>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11" name="Ink 10">
                <a:extLst>
                  <a:ext uri="{FF2B5EF4-FFF2-40B4-BE49-F238E27FC236}">
                    <a16:creationId xmlns:a16="http://schemas.microsoft.com/office/drawing/2014/main" id="{68BBDAA7-26CF-4D0C-BA48-71817760B7B3}"/>
                  </a:ext>
                </a:extLst>
              </p14:cNvPr>
              <p14:cNvContentPartPr/>
              <p14:nvPr>
                <p:extLst>
                  <p:ext uri="{42D2F446-02D8-4167-A562-619A0277C38B}">
                    <p15:isNarration xmlns:p15="http://schemas.microsoft.com/office/powerpoint/2012/main" val="1"/>
                  </p:ext>
                </p:extLst>
              </p14:nvPr>
            </p14:nvContentPartPr>
            <p14:xfrm>
              <a:off x="2120760" y="1638360"/>
              <a:ext cx="4058280" cy="4305600"/>
            </p14:xfrm>
          </p:contentPart>
        </mc:Choice>
        <mc:Fallback>
          <p:pic>
            <p:nvPicPr>
              <p:cNvPr id="11" name="Ink 10">
                <a:extLst>
                  <a:ext uri="{FF2B5EF4-FFF2-40B4-BE49-F238E27FC236}">
                    <a16:creationId xmlns:a16="http://schemas.microsoft.com/office/drawing/2014/main" id="{68BBDAA7-26CF-4D0C-BA48-71817760B7B3}"/>
                  </a:ext>
                </a:extLst>
              </p:cNvPr>
              <p:cNvPicPr>
                <a:picLocks noGrp="1" noRot="1" noChangeAspect="1" noMove="1" noResize="1" noEditPoints="1" noAdjustHandles="1" noChangeArrowheads="1" noChangeShapeType="1"/>
              </p:cNvPicPr>
              <p:nvPr/>
            </p:nvPicPr>
            <p:blipFill>
              <a:blip r:embed="rId8"/>
              <a:stretch>
                <a:fillRect/>
              </a:stretch>
            </p:blipFill>
            <p:spPr>
              <a:xfrm>
                <a:off x="2111400" y="1629000"/>
                <a:ext cx="4077000" cy="4324320"/>
              </a:xfrm>
              <a:prstGeom prst="rect">
                <a:avLst/>
              </a:prstGeom>
            </p:spPr>
          </p:pic>
        </mc:Fallback>
      </mc:AlternateContent>
      <p:pic>
        <p:nvPicPr>
          <p:cNvPr id="12" name="Audio 11">
            <a:hlinkClick r:id="" action="ppaction://media"/>
            <a:extLst>
              <a:ext uri="{FF2B5EF4-FFF2-40B4-BE49-F238E27FC236}">
                <a16:creationId xmlns:a16="http://schemas.microsoft.com/office/drawing/2014/main" id="{C3A1BBB1-0CC3-4D3C-A745-BB9873BF7E8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651754179"/>
      </p:ext>
    </p:extLst>
  </p:cSld>
  <p:clrMapOvr>
    <a:masterClrMapping/>
  </p:clrMapOvr>
  <mc:AlternateContent xmlns:mc="http://schemas.openxmlformats.org/markup-compatibility/2006">
    <mc:Choice xmlns:p14="http://schemas.microsoft.com/office/powerpoint/2010/main" Requires="p14">
      <p:transition spd="slow" p14:dur="2000" advTm="29511"/>
    </mc:Choice>
    <mc:Fallback>
      <p:transition spd="slow" advTm="29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59"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md type="call" cmd="playFrom(0.0)">
                                      <p:cBhvr>
                                        <p:cTn id="9"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How Can We Overcome the Pandemic?</a:t>
            </a:r>
          </a:p>
        </p:txBody>
      </p:sp>
      <p:pic>
        <p:nvPicPr>
          <p:cNvPr id="4" name="Picture 3"/>
          <p:cNvPicPr>
            <a:picLocks noChangeAspect="1"/>
          </p:cNvPicPr>
          <p:nvPr/>
        </p:nvPicPr>
        <p:blipFill>
          <a:blip r:embed="rId5"/>
          <a:stretch>
            <a:fillRect/>
          </a:stretch>
        </p:blipFill>
        <p:spPr>
          <a:xfrm>
            <a:off x="394138" y="1410184"/>
            <a:ext cx="6896100" cy="4591050"/>
          </a:xfrm>
          <a:prstGeom prst="rect">
            <a:avLst/>
          </a:prstGeom>
        </p:spPr>
      </p:pic>
      <p:pic>
        <p:nvPicPr>
          <p:cNvPr id="7" name="Picture 6">
            <a:extLst>
              <a:ext uri="{FF2B5EF4-FFF2-40B4-BE49-F238E27FC236}">
                <a16:creationId xmlns:a16="http://schemas.microsoft.com/office/drawing/2014/main" id="{1841066D-39EA-4840-99F4-542085262A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80372" y="1410184"/>
            <a:ext cx="3264376" cy="4613722"/>
          </a:xfrm>
          <a:prstGeom prst="rect">
            <a:avLst/>
          </a:prstGeom>
        </p:spPr>
      </p:pic>
      <p:pic>
        <p:nvPicPr>
          <p:cNvPr id="13" name="Audio 12">
            <a:hlinkClick r:id="" action="ppaction://media"/>
            <a:extLst>
              <a:ext uri="{FF2B5EF4-FFF2-40B4-BE49-F238E27FC236}">
                <a16:creationId xmlns:a16="http://schemas.microsoft.com/office/drawing/2014/main" id="{C5CC78C6-BFAD-4FD3-95F6-A7CD0A4CC66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1862463211"/>
      </p:ext>
    </p:extLst>
  </p:cSld>
  <p:clrMapOvr>
    <a:masterClrMapping/>
  </p:clrMapOvr>
  <mc:AlternateContent xmlns:mc="http://schemas.openxmlformats.org/markup-compatibility/2006">
    <mc:Choice xmlns:p14="http://schemas.microsoft.com/office/powerpoint/2010/main" Requires="p14">
      <p:transition spd="slow" p14:dur="2000" advTm="15132"/>
    </mc:Choice>
    <mc:Fallback>
      <p:transition spd="slow" advTm="15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3541337" y="2601147"/>
            <a:ext cx="5252573" cy="3367034"/>
          </a:xfrm>
          <a:prstGeom prst="rect">
            <a:avLst/>
          </a:prstGeom>
        </p:spPr>
      </p:pic>
      <p:sp>
        <p:nvSpPr>
          <p:cNvPr id="5" name="TextBox 4"/>
          <p:cNvSpPr txBox="1"/>
          <p:nvPr/>
        </p:nvSpPr>
        <p:spPr>
          <a:xfrm>
            <a:off x="3847485" y="1295892"/>
            <a:ext cx="4255770" cy="1200329"/>
          </a:xfrm>
          <a:prstGeom prst="rect">
            <a:avLst/>
          </a:prstGeom>
          <a:noFill/>
        </p:spPr>
        <p:txBody>
          <a:bodyPr wrap="square" rtlCol="0">
            <a:spAutoFit/>
          </a:bodyPr>
          <a:lstStyle/>
          <a:p>
            <a:pPr algn="ctr"/>
            <a:r>
              <a:rPr lang="en-US" sz="7200" b="1" dirty="0">
                <a:latin typeface="Aharoni" panose="02010803020104030203" pitchFamily="2" charset="-79"/>
                <a:cs typeface="Aharoni" panose="02010803020104030203" pitchFamily="2" charset="-79"/>
              </a:rPr>
              <a:t>CRISIS</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11" name="Ink 10">
                <a:extLst>
                  <a:ext uri="{FF2B5EF4-FFF2-40B4-BE49-F238E27FC236}">
                    <a16:creationId xmlns:a16="http://schemas.microsoft.com/office/drawing/2014/main" id="{8AC29671-17C0-488E-BC15-0E24B13DF3F6}"/>
                  </a:ext>
                </a:extLst>
              </p14:cNvPr>
              <p14:cNvContentPartPr/>
              <p14:nvPr>
                <p:extLst>
                  <p:ext uri="{42D2F446-02D8-4167-A562-619A0277C38B}">
                    <p15:isNarration xmlns:p15="http://schemas.microsoft.com/office/powerpoint/2012/main" val="1"/>
                  </p:ext>
                </p:extLst>
              </p14:nvPr>
            </p14:nvContentPartPr>
            <p14:xfrm>
              <a:off x="3790800" y="5035680"/>
              <a:ext cx="4248720" cy="736920"/>
            </p14:xfrm>
          </p:contentPart>
        </mc:Choice>
        <mc:Fallback>
          <p:pic>
            <p:nvPicPr>
              <p:cNvPr id="11" name="Ink 10">
                <a:extLst>
                  <a:ext uri="{FF2B5EF4-FFF2-40B4-BE49-F238E27FC236}">
                    <a16:creationId xmlns:a16="http://schemas.microsoft.com/office/drawing/2014/main" id="{8AC29671-17C0-488E-BC15-0E24B13DF3F6}"/>
                  </a:ext>
                </a:extLst>
              </p:cNvPr>
              <p:cNvPicPr>
                <a:picLocks noGrp="1" noRot="1" noChangeAspect="1" noMove="1" noResize="1" noEditPoints="1" noAdjustHandles="1" noChangeArrowheads="1" noChangeShapeType="1"/>
              </p:cNvPicPr>
              <p:nvPr/>
            </p:nvPicPr>
            <p:blipFill>
              <a:blip r:embed="rId6"/>
              <a:stretch>
                <a:fillRect/>
              </a:stretch>
            </p:blipFill>
            <p:spPr>
              <a:xfrm>
                <a:off x="3781440" y="5026320"/>
                <a:ext cx="4267440" cy="755640"/>
              </a:xfrm>
              <a:prstGeom prst="rect">
                <a:avLst/>
              </a:prstGeom>
            </p:spPr>
          </p:pic>
        </mc:Fallback>
      </mc:AlternateContent>
      <p:pic>
        <p:nvPicPr>
          <p:cNvPr id="12" name="Audio 11">
            <a:hlinkClick r:id="" action="ppaction://media"/>
            <a:extLst>
              <a:ext uri="{FF2B5EF4-FFF2-40B4-BE49-F238E27FC236}">
                <a16:creationId xmlns:a16="http://schemas.microsoft.com/office/drawing/2014/main" id="{9ABE185A-2B2A-42DB-81FC-90CCC4108E8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596400845"/>
      </p:ext>
    </p:extLst>
  </p:cSld>
  <p:clrMapOvr>
    <a:masterClrMapping/>
  </p:clrMapOvr>
  <mc:AlternateContent xmlns:mc="http://schemas.openxmlformats.org/markup-compatibility/2006">
    <mc:Choice xmlns:p14="http://schemas.microsoft.com/office/powerpoint/2010/main" Requires="p14">
      <p:transition spd="slow" p14:dur="2000" advTm="21183"/>
    </mc:Choice>
    <mc:Fallback>
      <p:transition spd="slow" advTm="211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59"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md type="call" cmd="playFrom(0.0)">
                                      <p:cBhvr>
                                        <p:cTn id="9"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286421" y="775748"/>
            <a:ext cx="9671604" cy="5442172"/>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39761" y="2399554"/>
            <a:ext cx="3486912" cy="2179320"/>
          </a:xfrm>
          <a:prstGeom prst="rect">
            <a:avLst/>
          </a:prstGeom>
        </p:spPr>
      </p:pic>
      <p:pic>
        <p:nvPicPr>
          <p:cNvPr id="3" name="Audio 2">
            <a:hlinkClick r:id="" action="ppaction://media"/>
            <a:extLst>
              <a:ext uri="{FF2B5EF4-FFF2-40B4-BE49-F238E27FC236}">
                <a16:creationId xmlns:a16="http://schemas.microsoft.com/office/drawing/2014/main" id="{B83B9EA3-BA49-4F83-ABC4-DE252264F5E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461429005"/>
      </p:ext>
    </p:extLst>
  </p:cSld>
  <p:clrMapOvr>
    <a:masterClrMapping/>
  </p:clrMapOvr>
  <mc:AlternateContent xmlns:mc="http://schemas.openxmlformats.org/markup-compatibility/2006">
    <mc:Choice xmlns:p14="http://schemas.microsoft.com/office/powerpoint/2010/main" Requires="p14">
      <p:transition spd="slow" p14:dur="2000" advTm="4222"/>
    </mc:Choice>
    <mc:Fallback>
      <p:transition spd="slow" advTm="4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stretch>
            <a:fillRect/>
          </a:stretch>
        </p:blipFill>
        <p:spPr>
          <a:xfrm>
            <a:off x="5502183" y="0"/>
            <a:ext cx="6147163" cy="6218229"/>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2076" y="457293"/>
            <a:ext cx="4397198" cy="5943414"/>
          </a:xfrm>
          <a:prstGeom prst="rect">
            <a:avLst/>
          </a:prstGeom>
        </p:spPr>
      </p:pic>
      <p:sp>
        <p:nvSpPr>
          <p:cNvPr id="11" name="TextBox 10"/>
          <p:cNvSpPr txBox="1"/>
          <p:nvPr/>
        </p:nvSpPr>
        <p:spPr>
          <a:xfrm>
            <a:off x="5206637" y="5569710"/>
            <a:ext cx="6738256" cy="830997"/>
          </a:xfrm>
          <a:prstGeom prst="rect">
            <a:avLst/>
          </a:prstGeom>
          <a:noFill/>
        </p:spPr>
        <p:txBody>
          <a:bodyPr wrap="square" rtlCol="0">
            <a:spAutoFit/>
          </a:bodyPr>
          <a:lstStyle/>
          <a:p>
            <a:r>
              <a:rPr lang="en-US" sz="2400" dirty="0"/>
              <a:t>This portrait is made with the pics of all the doctors and nurses who passed away in the pandemic 🙏🙏</a:t>
            </a:r>
          </a:p>
        </p:txBody>
      </p:sp>
      <p:pic>
        <p:nvPicPr>
          <p:cNvPr id="8" name="Audio 7">
            <a:hlinkClick r:id="" action="ppaction://media"/>
            <a:extLst>
              <a:ext uri="{FF2B5EF4-FFF2-40B4-BE49-F238E27FC236}">
                <a16:creationId xmlns:a16="http://schemas.microsoft.com/office/drawing/2014/main" id="{51E603AB-6E4B-4785-8E2E-49405D0A323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193606753"/>
      </p:ext>
    </p:extLst>
  </p:cSld>
  <p:clrMapOvr>
    <a:masterClrMapping/>
  </p:clrMapOvr>
  <mc:AlternateContent xmlns:mc="http://schemas.openxmlformats.org/markup-compatibility/2006">
    <mc:Choice xmlns:p14="http://schemas.microsoft.com/office/powerpoint/2010/main" Requires="p14">
      <p:transition spd="med" p14:dur="700" advTm="11406">
        <p:fade/>
      </p:transition>
    </mc:Choice>
    <mc:Fallback>
      <p:transition spd="med" advTm="114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7.8"/>
</p:tagLst>
</file>

<file path=ppt/tags/tag2.xml><?xml version="1.0" encoding="utf-8"?>
<p:tagLst xmlns:a="http://schemas.openxmlformats.org/drawingml/2006/main" xmlns:r="http://schemas.openxmlformats.org/officeDocument/2006/relationships" xmlns:p="http://schemas.openxmlformats.org/presentationml/2006/main">
  <p:tag name="TIMING" val="|8.2|29.7"/>
</p:tagLst>
</file>

<file path=ppt/tags/tag3.xml><?xml version="1.0" encoding="utf-8"?>
<p:tagLst xmlns:a="http://schemas.openxmlformats.org/drawingml/2006/main" xmlns:r="http://schemas.openxmlformats.org/officeDocument/2006/relationships" xmlns:p="http://schemas.openxmlformats.org/presentationml/2006/main">
  <p:tag name="TIMING" val="|15"/>
</p:tagLst>
</file>

<file path=ppt/tags/tag4.xml><?xml version="1.0" encoding="utf-8"?>
<p:tagLst xmlns:a="http://schemas.openxmlformats.org/drawingml/2006/main" xmlns:r="http://schemas.openxmlformats.org/officeDocument/2006/relationships" xmlns:p="http://schemas.openxmlformats.org/presentationml/2006/main">
  <p:tag name="TIMING" val="|13.6"/>
</p:tagLst>
</file>

<file path=ppt/tags/tag5.xml><?xml version="1.0" encoding="utf-8"?>
<p:tagLst xmlns:a="http://schemas.openxmlformats.org/drawingml/2006/main" xmlns:r="http://schemas.openxmlformats.org/officeDocument/2006/relationships" xmlns:p="http://schemas.openxmlformats.org/presentationml/2006/main">
  <p:tag name="TIMING" val="|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765</TotalTime>
  <Words>1326</Words>
  <Application>Microsoft Office PowerPoint</Application>
  <PresentationFormat>Widescreen</PresentationFormat>
  <Paragraphs>130</Paragraphs>
  <Slides>44</Slides>
  <Notes>11</Notes>
  <HiddenSlides>0</HiddenSlides>
  <MMClips>47</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44</vt:i4>
      </vt:variant>
    </vt:vector>
  </HeadingPairs>
  <TitlesOfParts>
    <vt:vector size="49" baseType="lpstr">
      <vt:lpstr>Aharoni</vt:lpstr>
      <vt:lpstr>Arial</vt:lpstr>
      <vt:lpstr>Calibri</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Physical Social Distancing</vt:lpstr>
      <vt:lpstr>We Must Act Now (15 March 2020)</vt:lpstr>
      <vt:lpstr>PowerPoint Presentation</vt:lpstr>
      <vt:lpstr>PowerPoint Presentation</vt:lpstr>
      <vt:lpstr>PowerPoint Presentation</vt:lpstr>
      <vt:lpstr>PowerPoint Presentation</vt:lpstr>
      <vt:lpstr>How We Can Help?</vt:lpstr>
      <vt:lpstr>What We Can Do?</vt:lpstr>
      <vt:lpstr>At Community Level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Power of Love</vt:lpstr>
      <vt:lpstr>sauna32 IoT Thermometer</vt:lpstr>
      <vt:lpstr>sauna32 IoT Thermometer</vt:lpstr>
      <vt:lpstr>PowerPoint Presentation</vt:lpstr>
      <vt:lpstr>PowerPoint Presentation</vt:lpstr>
      <vt:lpstr>www.covid19bibliometrics.org</vt:lpstr>
      <vt:lpstr>How Can We Overcome the Pandemic?</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Yeong Chai Hong</dc:creator>
  <cp:lastModifiedBy>Yeong Chai Hong</cp:lastModifiedBy>
  <cp:revision>31</cp:revision>
  <dcterms:created xsi:type="dcterms:W3CDTF">2021-02-26T06:56:35Z</dcterms:created>
  <dcterms:modified xsi:type="dcterms:W3CDTF">2021-02-26T20:07:06Z</dcterms:modified>
</cp:coreProperties>
</file>