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5143500" type="screen16x9"/>
  <p:notesSz cx="6858000" cy="9144000"/>
  <p:embeddedFontLst>
    <p:embeddedFont>
      <p:font typeface="Catamaran" pitchFamily="2" charset="77"/>
      <p:regular r:id="rId36"/>
      <p:bold r:id="rId37"/>
    </p:embeddedFont>
    <p:embeddedFont>
      <p:font typeface="Lilita One" panose="02000000000000000000" pitchFamily="2" charset="0"/>
      <p:regular r:id="rId38"/>
    </p:embeddedFont>
    <p:embeddedFont>
      <p:font typeface="Nunito" pitchFamily="2" charset="77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ejandra Gonzalez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6BE6D50-00E4-4DD9-B7B3-9B839D581149}">
  <a:tblStyle styleId="{A6BE6D50-00E4-4DD9-B7B3-9B839D58114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E0CE590-4D8D-492B-9E69-7EF711C807A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7"/>
  </p:normalViewPr>
  <p:slideViewPr>
    <p:cSldViewPr snapToGrid="0">
      <p:cViewPr varScale="1">
        <p:scale>
          <a:sx n="144" d="100"/>
          <a:sy n="144" d="100"/>
        </p:scale>
        <p:origin x="72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6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8-10T13:51:13.226" idx="3">
    <p:pos x="201" y="840"/>
    <p:text>There are no current local studies that have researched the association between obesity and QoL in ADULT populations.</p:text>
  </p:cm>
  <p:cm authorId="0" dt="2020-08-10T13:58:10.309" idx="2">
    <p:pos x="201" y="740"/>
    <p:text>There are currently no local studies that have researched factors affecting underreporting of weight in ADULT populations.</p:text>
  </p:cm>
  <p:cm authorId="0" dt="2020-08-10T14:01:16.432" idx="1">
    <p:pos x="201" y="640"/>
    <p:text>Whereas we studied adult populations 18+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8f78907023_1_18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8f78907023_1_18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 Halyna, Prof Rusli, Dr Zac, Dr Wong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8f78907023_4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8f78907023_4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8f78907023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8f78907023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8f78907023_1_36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8f78907023_1_36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8f78907023_1_36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8f78907023_1_36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8f99a876b5_5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8f99a876b5_5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8f78907023_1_36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8f78907023_1_36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8f78907023_1_18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8f78907023_1_18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8f78907023_1_18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8f78907023_1_18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8f78907023_4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8f78907023_4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8f78907023_1_36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8f78907023_1_36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Combine the last 2 columns: and make it limitations.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NHMS 2019 published data on the prevalence of obesity in B40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tamaran"/>
              <a:buChar char="-"/>
            </a:pPr>
            <a:r>
              <a:rPr lang="en" sz="13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Didn’t use international studies because Malaysian data was available</a:t>
            </a:r>
            <a:endParaRPr sz="13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8f78907023_1_36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8f78907023_1_36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Relate to 2nd objective (4th becomes 3rd)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2407bd347741317e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g2407bd347741317e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8f78907023_1_36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" name="Google Shape;933;g8f78907023_1_36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8f78907023_4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8f78907023_4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g8f78907023_1_18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" name="Google Shape;1107;g8f78907023_1_18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g8f78907023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" name="Google Shape;1141;g8f78907023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Remove the text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8f78907023_1_36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8f78907023_1_36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statistical analysis of our data, we merged overweight and pre-obese to become overweight, and the 3 obese classes into one obese category.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g8f78907023_4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4" name="Google Shape;1174;g8f78907023_4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g8f99a876b5_5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" name="Google Shape;1229;g8f99a876b5_5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8fe390bbf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" name="Google Shape;1238;g8fe390bbf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g54ef42c719cce63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9" name="Google Shape;1249;g54ef42c719cce63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8ff51067f0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8ff51067f0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8fe390bbf0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8fe390bbf0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g8fe390bbf0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7" name="Google Shape;1317;g8fe390bbf0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g8fe390bf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" name="Google Shape;1327;g8fe390bf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g8f78907023_4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9" name="Google Shape;1339;g8f78907023_4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g8ff51067f0_1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" name="Google Shape;1347;g8ff51067f0_1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g8f78907023_1_186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6" name="Google Shape;1356;g8f78907023_1_186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g8f78907023_1_188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5" name="Google Shape;1515;g8f78907023_1_188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 to elaborate more when presenting. Include points from discussion in report.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g8f78907023_1_18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Google Shape;1551;g8f78907023_1_18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g8f78907023_1_188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5" name="Google Shape;1725;g8f78907023_1_188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g8fe390bf5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0" name="Google Shape;1750;g8fe390bf5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>
            <a:spLocks noGrp="1"/>
          </p:cNvSpPr>
          <p:nvPr>
            <p:ph type="ctrTitle"/>
          </p:nvPr>
        </p:nvSpPr>
        <p:spPr>
          <a:xfrm>
            <a:off x="886950" y="524625"/>
            <a:ext cx="7370100" cy="104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92" name="Google Shape;192;p26"/>
          <p:cNvSpPr txBox="1">
            <a:spLocks noGrp="1"/>
          </p:cNvSpPr>
          <p:nvPr>
            <p:ph type="subTitle" idx="1"/>
          </p:nvPr>
        </p:nvSpPr>
        <p:spPr>
          <a:xfrm>
            <a:off x="1560900" y="1546600"/>
            <a:ext cx="6022200" cy="48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>
            <a:spLocks noGrp="1"/>
          </p:cNvSpPr>
          <p:nvPr>
            <p:ph type="title"/>
          </p:nvPr>
        </p:nvSpPr>
        <p:spPr>
          <a:xfrm>
            <a:off x="5031100" y="2923418"/>
            <a:ext cx="2949000" cy="69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5" name="Google Shape;195;p27"/>
          <p:cNvSpPr txBox="1">
            <a:spLocks noGrp="1"/>
          </p:cNvSpPr>
          <p:nvPr>
            <p:ph type="subTitle" idx="1"/>
          </p:nvPr>
        </p:nvSpPr>
        <p:spPr>
          <a:xfrm>
            <a:off x="5031100" y="3618743"/>
            <a:ext cx="3075300" cy="79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6" name="Google Shape;196;p27"/>
          <p:cNvSpPr txBox="1">
            <a:spLocks noGrp="1"/>
          </p:cNvSpPr>
          <p:nvPr>
            <p:ph type="title" idx="2" hasCustomPrompt="1"/>
          </p:nvPr>
        </p:nvSpPr>
        <p:spPr>
          <a:xfrm>
            <a:off x="5031100" y="2044893"/>
            <a:ext cx="2438400" cy="6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7" name="Google Shape;197;p27"/>
          <p:cNvSpPr/>
          <p:nvPr/>
        </p:nvSpPr>
        <p:spPr>
          <a:xfrm>
            <a:off x="5764625" y="-1100325"/>
            <a:ext cx="4778466" cy="4606087"/>
          </a:xfrm>
          <a:custGeom>
            <a:avLst/>
            <a:gdLst/>
            <a:ahLst/>
            <a:cxnLst/>
            <a:rect l="l" t="t" r="r" b="b"/>
            <a:pathLst>
              <a:path w="63314" h="61030" extrusionOk="0">
                <a:moveTo>
                  <a:pt x="19892" y="1"/>
                </a:moveTo>
                <a:cubicBezTo>
                  <a:pt x="19809" y="1"/>
                  <a:pt x="19727" y="2"/>
                  <a:pt x="19645" y="4"/>
                </a:cubicBezTo>
                <a:cubicBezTo>
                  <a:pt x="14510" y="157"/>
                  <a:pt x="9725" y="3293"/>
                  <a:pt x="6119" y="6712"/>
                </a:cubicBezTo>
                <a:cubicBezTo>
                  <a:pt x="2885" y="9771"/>
                  <a:pt x="1" y="14021"/>
                  <a:pt x="930" y="18370"/>
                </a:cubicBezTo>
                <a:cubicBezTo>
                  <a:pt x="1782" y="22423"/>
                  <a:pt x="5617" y="25100"/>
                  <a:pt x="9342" y="26935"/>
                </a:cubicBezTo>
                <a:cubicBezTo>
                  <a:pt x="13308" y="28891"/>
                  <a:pt x="17504" y="30388"/>
                  <a:pt x="21415" y="32453"/>
                </a:cubicBezTo>
                <a:cubicBezTo>
                  <a:pt x="25337" y="34517"/>
                  <a:pt x="29052" y="37249"/>
                  <a:pt x="31346" y="41029"/>
                </a:cubicBezTo>
                <a:cubicBezTo>
                  <a:pt x="32941" y="43662"/>
                  <a:pt x="33771" y="46688"/>
                  <a:pt x="34350" y="49704"/>
                </a:cubicBezTo>
                <a:cubicBezTo>
                  <a:pt x="35072" y="53418"/>
                  <a:pt x="35727" y="57658"/>
                  <a:pt x="38874" y="59755"/>
                </a:cubicBezTo>
                <a:cubicBezTo>
                  <a:pt x="40273" y="60693"/>
                  <a:pt x="41967" y="61030"/>
                  <a:pt x="43666" y="61030"/>
                </a:cubicBezTo>
                <a:cubicBezTo>
                  <a:pt x="44302" y="61030"/>
                  <a:pt x="44938" y="60983"/>
                  <a:pt x="45560" y="60902"/>
                </a:cubicBezTo>
                <a:cubicBezTo>
                  <a:pt x="52924" y="59919"/>
                  <a:pt x="59446" y="54249"/>
                  <a:pt x="61446" y="47093"/>
                </a:cubicBezTo>
                <a:cubicBezTo>
                  <a:pt x="63314" y="40450"/>
                  <a:pt x="61435" y="33261"/>
                  <a:pt x="58266" y="27121"/>
                </a:cubicBezTo>
                <a:cubicBezTo>
                  <a:pt x="54475" y="19757"/>
                  <a:pt x="48750" y="13442"/>
                  <a:pt x="41922" y="8766"/>
                </a:cubicBezTo>
                <a:cubicBezTo>
                  <a:pt x="38382" y="6352"/>
                  <a:pt x="34558" y="4385"/>
                  <a:pt x="30527" y="2921"/>
                </a:cubicBezTo>
                <a:cubicBezTo>
                  <a:pt x="27336" y="1758"/>
                  <a:pt x="23343" y="1"/>
                  <a:pt x="1989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7"/>
          <p:cNvSpPr/>
          <p:nvPr/>
        </p:nvSpPr>
        <p:spPr>
          <a:xfrm rot="-4805047">
            <a:off x="-448650" y="2586341"/>
            <a:ext cx="3994858" cy="5126466"/>
          </a:xfrm>
          <a:custGeom>
            <a:avLst/>
            <a:gdLst/>
            <a:ahLst/>
            <a:cxnLst/>
            <a:rect l="l" t="t" r="r" b="b"/>
            <a:pathLst>
              <a:path w="43768" h="56166" extrusionOk="0">
                <a:moveTo>
                  <a:pt x="24054" y="0"/>
                </a:moveTo>
                <a:cubicBezTo>
                  <a:pt x="22092" y="0"/>
                  <a:pt x="20084" y="480"/>
                  <a:pt x="18082" y="1557"/>
                </a:cubicBezTo>
                <a:cubicBezTo>
                  <a:pt x="16673" y="2311"/>
                  <a:pt x="15329" y="3250"/>
                  <a:pt x="14411" y="4561"/>
                </a:cubicBezTo>
                <a:cubicBezTo>
                  <a:pt x="12925" y="6670"/>
                  <a:pt x="12739" y="9434"/>
                  <a:pt x="12991" y="12002"/>
                </a:cubicBezTo>
                <a:cubicBezTo>
                  <a:pt x="13253" y="14580"/>
                  <a:pt x="13908" y="17115"/>
                  <a:pt x="13887" y="19693"/>
                </a:cubicBezTo>
                <a:cubicBezTo>
                  <a:pt x="13843" y="23047"/>
                  <a:pt x="12685" y="26303"/>
                  <a:pt x="10598" y="28925"/>
                </a:cubicBezTo>
                <a:cubicBezTo>
                  <a:pt x="9025" y="30881"/>
                  <a:pt x="6971" y="32410"/>
                  <a:pt x="5452" y="34410"/>
                </a:cubicBezTo>
                <a:cubicBezTo>
                  <a:pt x="0" y="41555"/>
                  <a:pt x="2917" y="51945"/>
                  <a:pt x="11297" y="55212"/>
                </a:cubicBezTo>
                <a:cubicBezTo>
                  <a:pt x="12979" y="55866"/>
                  <a:pt x="14767" y="56166"/>
                  <a:pt x="16565" y="56166"/>
                </a:cubicBezTo>
                <a:cubicBezTo>
                  <a:pt x="18820" y="56166"/>
                  <a:pt x="21092" y="55695"/>
                  <a:pt x="23195" y="54862"/>
                </a:cubicBezTo>
                <a:cubicBezTo>
                  <a:pt x="26975" y="53365"/>
                  <a:pt x="30231" y="50765"/>
                  <a:pt x="32995" y="47793"/>
                </a:cubicBezTo>
                <a:cubicBezTo>
                  <a:pt x="37289" y="43172"/>
                  <a:pt x="40490" y="37644"/>
                  <a:pt x="42358" y="31613"/>
                </a:cubicBezTo>
                <a:cubicBezTo>
                  <a:pt x="43199" y="28849"/>
                  <a:pt x="43768" y="25975"/>
                  <a:pt x="43713" y="23091"/>
                </a:cubicBezTo>
                <a:cubicBezTo>
                  <a:pt x="43520" y="13399"/>
                  <a:pt x="34421" y="0"/>
                  <a:pt x="240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7"/>
          <p:cNvSpPr/>
          <p:nvPr/>
        </p:nvSpPr>
        <p:spPr>
          <a:xfrm>
            <a:off x="-870525" y="-498575"/>
            <a:ext cx="2127528" cy="2471228"/>
          </a:xfrm>
          <a:custGeom>
            <a:avLst/>
            <a:gdLst/>
            <a:ahLst/>
            <a:cxnLst/>
            <a:rect l="l" t="t" r="r" b="b"/>
            <a:pathLst>
              <a:path w="34782" h="40401" extrusionOk="0">
                <a:moveTo>
                  <a:pt x="27335" y="1"/>
                </a:moveTo>
                <a:cubicBezTo>
                  <a:pt x="21337" y="1"/>
                  <a:pt x="13261" y="3359"/>
                  <a:pt x="10708" y="5214"/>
                </a:cubicBezTo>
                <a:cubicBezTo>
                  <a:pt x="5420" y="9104"/>
                  <a:pt x="1793" y="14851"/>
                  <a:pt x="558" y="21297"/>
                </a:cubicBezTo>
                <a:cubicBezTo>
                  <a:pt x="88" y="23809"/>
                  <a:pt x="1" y="26421"/>
                  <a:pt x="634" y="28890"/>
                </a:cubicBezTo>
                <a:cubicBezTo>
                  <a:pt x="1661" y="32910"/>
                  <a:pt x="4589" y="36308"/>
                  <a:pt x="8195" y="38362"/>
                </a:cubicBezTo>
                <a:cubicBezTo>
                  <a:pt x="10396" y="39603"/>
                  <a:pt x="12905" y="40401"/>
                  <a:pt x="15423" y="40401"/>
                </a:cubicBezTo>
                <a:cubicBezTo>
                  <a:pt x="15942" y="40401"/>
                  <a:pt x="16461" y="40367"/>
                  <a:pt x="16979" y="40296"/>
                </a:cubicBezTo>
                <a:cubicBezTo>
                  <a:pt x="20005" y="39881"/>
                  <a:pt x="22911" y="38100"/>
                  <a:pt x="24299" y="35380"/>
                </a:cubicBezTo>
                <a:cubicBezTo>
                  <a:pt x="26069" y="31872"/>
                  <a:pt x="25140" y="27666"/>
                  <a:pt x="25523" y="23755"/>
                </a:cubicBezTo>
                <a:cubicBezTo>
                  <a:pt x="25839" y="20674"/>
                  <a:pt x="26987" y="17735"/>
                  <a:pt x="28844" y="15255"/>
                </a:cubicBezTo>
                <a:cubicBezTo>
                  <a:pt x="30898" y="12534"/>
                  <a:pt x="33902" y="10164"/>
                  <a:pt x="34252" y="6766"/>
                </a:cubicBezTo>
                <a:cubicBezTo>
                  <a:pt x="34782" y="1682"/>
                  <a:pt x="31578" y="1"/>
                  <a:pt x="2733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>
            <a:spLocks noGrp="1"/>
          </p:cNvSpPr>
          <p:nvPr>
            <p:ph type="body" idx="1"/>
          </p:nvPr>
        </p:nvSpPr>
        <p:spPr>
          <a:xfrm>
            <a:off x="966450" y="1107375"/>
            <a:ext cx="7211100" cy="33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2" name="Google Shape;202;p28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8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8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8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9"/>
          <p:cNvSpPr txBox="1">
            <a:spLocks noGrp="1"/>
          </p:cNvSpPr>
          <p:nvPr>
            <p:ph type="body" idx="1"/>
          </p:nvPr>
        </p:nvSpPr>
        <p:spPr>
          <a:xfrm>
            <a:off x="704475" y="1477125"/>
            <a:ext cx="3631200" cy="30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8" name="Google Shape;208;p29"/>
          <p:cNvSpPr txBox="1">
            <a:spLocks noGrp="1"/>
          </p:cNvSpPr>
          <p:nvPr>
            <p:ph type="body" idx="2"/>
          </p:nvPr>
        </p:nvSpPr>
        <p:spPr>
          <a:xfrm>
            <a:off x="4808317" y="1477125"/>
            <a:ext cx="3631200" cy="309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9" name="Google Shape;209;p29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9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9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9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0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30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30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30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30"/>
          <p:cNvSpPr/>
          <p:nvPr/>
        </p:nvSpPr>
        <p:spPr>
          <a:xfrm rot="4122990">
            <a:off x="7159659" y="-352922"/>
            <a:ext cx="3844910" cy="2419594"/>
          </a:xfrm>
          <a:custGeom>
            <a:avLst/>
            <a:gdLst/>
            <a:ahLst/>
            <a:cxnLst/>
            <a:rect l="l" t="t" r="r" b="b"/>
            <a:pathLst>
              <a:path w="28705" h="18064" extrusionOk="0">
                <a:moveTo>
                  <a:pt x="13915" y="0"/>
                </a:moveTo>
                <a:cubicBezTo>
                  <a:pt x="6664" y="0"/>
                  <a:pt x="0" y="4648"/>
                  <a:pt x="2505" y="13903"/>
                </a:cubicBezTo>
                <a:cubicBezTo>
                  <a:pt x="2953" y="15563"/>
                  <a:pt x="3871" y="17279"/>
                  <a:pt x="5488" y="17858"/>
                </a:cubicBezTo>
                <a:cubicBezTo>
                  <a:pt x="5892" y="18001"/>
                  <a:pt x="6298" y="18063"/>
                  <a:pt x="6705" y="18063"/>
                </a:cubicBezTo>
                <a:cubicBezTo>
                  <a:pt x="8492" y="18063"/>
                  <a:pt x="10289" y="16865"/>
                  <a:pt x="12043" y="16153"/>
                </a:cubicBezTo>
                <a:cubicBezTo>
                  <a:pt x="14123" y="15313"/>
                  <a:pt x="16377" y="15164"/>
                  <a:pt x="18640" y="15164"/>
                </a:cubicBezTo>
                <a:cubicBezTo>
                  <a:pt x="19586" y="15164"/>
                  <a:pt x="20534" y="15190"/>
                  <a:pt x="21471" y="15203"/>
                </a:cubicBezTo>
                <a:cubicBezTo>
                  <a:pt x="21539" y="15203"/>
                  <a:pt x="21608" y="15204"/>
                  <a:pt x="21676" y="15204"/>
                </a:cubicBezTo>
                <a:cubicBezTo>
                  <a:pt x="24069" y="15204"/>
                  <a:pt x="26856" y="14815"/>
                  <a:pt x="27950" y="12712"/>
                </a:cubicBezTo>
                <a:cubicBezTo>
                  <a:pt x="28704" y="11270"/>
                  <a:pt x="28354" y="9500"/>
                  <a:pt x="27677" y="8025"/>
                </a:cubicBezTo>
                <a:cubicBezTo>
                  <a:pt x="25242" y="2669"/>
                  <a:pt x="19410" y="0"/>
                  <a:pt x="1391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30"/>
          <p:cNvSpPr/>
          <p:nvPr/>
        </p:nvSpPr>
        <p:spPr>
          <a:xfrm>
            <a:off x="6631091" y="-604600"/>
            <a:ext cx="2116112" cy="2039775"/>
          </a:xfrm>
          <a:custGeom>
            <a:avLst/>
            <a:gdLst/>
            <a:ahLst/>
            <a:cxnLst/>
            <a:rect l="l" t="t" r="r" b="b"/>
            <a:pathLst>
              <a:path w="63314" h="61030" extrusionOk="0">
                <a:moveTo>
                  <a:pt x="19892" y="1"/>
                </a:moveTo>
                <a:cubicBezTo>
                  <a:pt x="19809" y="1"/>
                  <a:pt x="19727" y="2"/>
                  <a:pt x="19645" y="4"/>
                </a:cubicBezTo>
                <a:cubicBezTo>
                  <a:pt x="14510" y="157"/>
                  <a:pt x="9725" y="3293"/>
                  <a:pt x="6119" y="6712"/>
                </a:cubicBezTo>
                <a:cubicBezTo>
                  <a:pt x="2885" y="9771"/>
                  <a:pt x="1" y="14021"/>
                  <a:pt x="930" y="18370"/>
                </a:cubicBezTo>
                <a:cubicBezTo>
                  <a:pt x="1782" y="22423"/>
                  <a:pt x="5617" y="25100"/>
                  <a:pt x="9342" y="26935"/>
                </a:cubicBezTo>
                <a:cubicBezTo>
                  <a:pt x="13308" y="28891"/>
                  <a:pt x="17504" y="30388"/>
                  <a:pt x="21415" y="32453"/>
                </a:cubicBezTo>
                <a:cubicBezTo>
                  <a:pt x="25337" y="34517"/>
                  <a:pt x="29052" y="37249"/>
                  <a:pt x="31346" y="41029"/>
                </a:cubicBezTo>
                <a:cubicBezTo>
                  <a:pt x="32941" y="43662"/>
                  <a:pt x="33771" y="46688"/>
                  <a:pt x="34350" y="49704"/>
                </a:cubicBezTo>
                <a:cubicBezTo>
                  <a:pt x="35072" y="53418"/>
                  <a:pt x="35727" y="57658"/>
                  <a:pt x="38874" y="59755"/>
                </a:cubicBezTo>
                <a:cubicBezTo>
                  <a:pt x="40273" y="60693"/>
                  <a:pt x="41967" y="61030"/>
                  <a:pt x="43666" y="61030"/>
                </a:cubicBezTo>
                <a:cubicBezTo>
                  <a:pt x="44302" y="61030"/>
                  <a:pt x="44938" y="60983"/>
                  <a:pt x="45560" y="60902"/>
                </a:cubicBezTo>
                <a:cubicBezTo>
                  <a:pt x="52924" y="59919"/>
                  <a:pt x="59446" y="54249"/>
                  <a:pt x="61446" y="47093"/>
                </a:cubicBezTo>
                <a:cubicBezTo>
                  <a:pt x="63314" y="40450"/>
                  <a:pt x="61435" y="33261"/>
                  <a:pt x="58266" y="27121"/>
                </a:cubicBezTo>
                <a:cubicBezTo>
                  <a:pt x="54475" y="19757"/>
                  <a:pt x="48750" y="13442"/>
                  <a:pt x="41922" y="8766"/>
                </a:cubicBezTo>
                <a:cubicBezTo>
                  <a:pt x="38382" y="6352"/>
                  <a:pt x="34558" y="4385"/>
                  <a:pt x="30527" y="2921"/>
                </a:cubicBezTo>
                <a:cubicBezTo>
                  <a:pt x="27336" y="1758"/>
                  <a:pt x="23343" y="1"/>
                  <a:pt x="1989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0"/>
          <p:cNvSpPr/>
          <p:nvPr/>
        </p:nvSpPr>
        <p:spPr>
          <a:xfrm rot="6300082">
            <a:off x="-956640" y="-1136509"/>
            <a:ext cx="2639286" cy="2544076"/>
          </a:xfrm>
          <a:custGeom>
            <a:avLst/>
            <a:gdLst/>
            <a:ahLst/>
            <a:cxnLst/>
            <a:rect l="l" t="t" r="r" b="b"/>
            <a:pathLst>
              <a:path w="63314" h="61030" extrusionOk="0">
                <a:moveTo>
                  <a:pt x="19892" y="1"/>
                </a:moveTo>
                <a:cubicBezTo>
                  <a:pt x="19809" y="1"/>
                  <a:pt x="19727" y="2"/>
                  <a:pt x="19645" y="4"/>
                </a:cubicBezTo>
                <a:cubicBezTo>
                  <a:pt x="14510" y="157"/>
                  <a:pt x="9725" y="3293"/>
                  <a:pt x="6119" y="6712"/>
                </a:cubicBezTo>
                <a:cubicBezTo>
                  <a:pt x="2885" y="9771"/>
                  <a:pt x="1" y="14021"/>
                  <a:pt x="930" y="18370"/>
                </a:cubicBezTo>
                <a:cubicBezTo>
                  <a:pt x="1782" y="22423"/>
                  <a:pt x="5617" y="25100"/>
                  <a:pt x="9342" y="26935"/>
                </a:cubicBezTo>
                <a:cubicBezTo>
                  <a:pt x="13308" y="28891"/>
                  <a:pt x="17504" y="30388"/>
                  <a:pt x="21415" y="32453"/>
                </a:cubicBezTo>
                <a:cubicBezTo>
                  <a:pt x="25337" y="34517"/>
                  <a:pt x="29052" y="37249"/>
                  <a:pt x="31346" y="41029"/>
                </a:cubicBezTo>
                <a:cubicBezTo>
                  <a:pt x="32941" y="43662"/>
                  <a:pt x="33771" y="46688"/>
                  <a:pt x="34350" y="49704"/>
                </a:cubicBezTo>
                <a:cubicBezTo>
                  <a:pt x="35072" y="53418"/>
                  <a:pt x="35727" y="57658"/>
                  <a:pt x="38874" y="59755"/>
                </a:cubicBezTo>
                <a:cubicBezTo>
                  <a:pt x="40273" y="60693"/>
                  <a:pt x="41967" y="61030"/>
                  <a:pt x="43666" y="61030"/>
                </a:cubicBezTo>
                <a:cubicBezTo>
                  <a:pt x="44302" y="61030"/>
                  <a:pt x="44938" y="60983"/>
                  <a:pt x="45560" y="60902"/>
                </a:cubicBezTo>
                <a:cubicBezTo>
                  <a:pt x="52924" y="59919"/>
                  <a:pt x="59446" y="54249"/>
                  <a:pt x="61446" y="47093"/>
                </a:cubicBezTo>
                <a:cubicBezTo>
                  <a:pt x="63314" y="40450"/>
                  <a:pt x="61435" y="33261"/>
                  <a:pt x="58266" y="27121"/>
                </a:cubicBezTo>
                <a:cubicBezTo>
                  <a:pt x="54475" y="19757"/>
                  <a:pt x="48750" y="13442"/>
                  <a:pt x="41922" y="8766"/>
                </a:cubicBezTo>
                <a:cubicBezTo>
                  <a:pt x="38382" y="6352"/>
                  <a:pt x="34558" y="4385"/>
                  <a:pt x="30527" y="2921"/>
                </a:cubicBezTo>
                <a:cubicBezTo>
                  <a:pt x="27336" y="1758"/>
                  <a:pt x="23343" y="1"/>
                  <a:pt x="1989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1"/>
          <p:cNvSpPr txBox="1">
            <a:spLocks noGrp="1"/>
          </p:cNvSpPr>
          <p:nvPr>
            <p:ph type="title"/>
          </p:nvPr>
        </p:nvSpPr>
        <p:spPr>
          <a:xfrm>
            <a:off x="4871600" y="1221000"/>
            <a:ext cx="31425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3" name="Google Shape;223;p31"/>
          <p:cNvSpPr txBox="1">
            <a:spLocks noGrp="1"/>
          </p:cNvSpPr>
          <p:nvPr>
            <p:ph type="body" idx="1"/>
          </p:nvPr>
        </p:nvSpPr>
        <p:spPr>
          <a:xfrm>
            <a:off x="4871600" y="2359800"/>
            <a:ext cx="3142500" cy="18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ctr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ctr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ctr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ctr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ctr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ctr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ctr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ctr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24" name="Google Shape;224;p31"/>
          <p:cNvSpPr/>
          <p:nvPr/>
        </p:nvSpPr>
        <p:spPr>
          <a:xfrm rot="-8814555">
            <a:off x="-1852144" y="34329"/>
            <a:ext cx="4058547" cy="3912138"/>
          </a:xfrm>
          <a:custGeom>
            <a:avLst/>
            <a:gdLst/>
            <a:ahLst/>
            <a:cxnLst/>
            <a:rect l="l" t="t" r="r" b="b"/>
            <a:pathLst>
              <a:path w="63314" h="61030" extrusionOk="0">
                <a:moveTo>
                  <a:pt x="19892" y="1"/>
                </a:moveTo>
                <a:cubicBezTo>
                  <a:pt x="19809" y="1"/>
                  <a:pt x="19727" y="2"/>
                  <a:pt x="19645" y="4"/>
                </a:cubicBezTo>
                <a:cubicBezTo>
                  <a:pt x="14510" y="157"/>
                  <a:pt x="9725" y="3293"/>
                  <a:pt x="6119" y="6712"/>
                </a:cubicBezTo>
                <a:cubicBezTo>
                  <a:pt x="2885" y="9771"/>
                  <a:pt x="1" y="14021"/>
                  <a:pt x="930" y="18370"/>
                </a:cubicBezTo>
                <a:cubicBezTo>
                  <a:pt x="1782" y="22423"/>
                  <a:pt x="5617" y="25100"/>
                  <a:pt x="9342" y="26935"/>
                </a:cubicBezTo>
                <a:cubicBezTo>
                  <a:pt x="13308" y="28891"/>
                  <a:pt x="17504" y="30388"/>
                  <a:pt x="21415" y="32453"/>
                </a:cubicBezTo>
                <a:cubicBezTo>
                  <a:pt x="25337" y="34517"/>
                  <a:pt x="29052" y="37249"/>
                  <a:pt x="31346" y="41029"/>
                </a:cubicBezTo>
                <a:cubicBezTo>
                  <a:pt x="32941" y="43662"/>
                  <a:pt x="33771" y="46688"/>
                  <a:pt x="34350" y="49704"/>
                </a:cubicBezTo>
                <a:cubicBezTo>
                  <a:pt x="35072" y="53418"/>
                  <a:pt x="35727" y="57658"/>
                  <a:pt x="38874" y="59755"/>
                </a:cubicBezTo>
                <a:cubicBezTo>
                  <a:pt x="40273" y="60693"/>
                  <a:pt x="41967" y="61030"/>
                  <a:pt x="43666" y="61030"/>
                </a:cubicBezTo>
                <a:cubicBezTo>
                  <a:pt x="44302" y="61030"/>
                  <a:pt x="44938" y="60983"/>
                  <a:pt x="45560" y="60902"/>
                </a:cubicBezTo>
                <a:cubicBezTo>
                  <a:pt x="52924" y="59919"/>
                  <a:pt x="59446" y="54249"/>
                  <a:pt x="61446" y="47093"/>
                </a:cubicBezTo>
                <a:cubicBezTo>
                  <a:pt x="63314" y="40450"/>
                  <a:pt x="61435" y="33261"/>
                  <a:pt x="58266" y="27121"/>
                </a:cubicBezTo>
                <a:cubicBezTo>
                  <a:pt x="54475" y="19757"/>
                  <a:pt x="48750" y="13442"/>
                  <a:pt x="41922" y="8766"/>
                </a:cubicBezTo>
                <a:cubicBezTo>
                  <a:pt x="38382" y="6352"/>
                  <a:pt x="34558" y="4385"/>
                  <a:pt x="30527" y="2921"/>
                </a:cubicBezTo>
                <a:cubicBezTo>
                  <a:pt x="27336" y="1758"/>
                  <a:pt x="23343" y="1"/>
                  <a:pt x="1989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1"/>
          <p:cNvSpPr/>
          <p:nvPr/>
        </p:nvSpPr>
        <p:spPr>
          <a:xfrm>
            <a:off x="-754000" y="-915250"/>
            <a:ext cx="3301290" cy="2077495"/>
          </a:xfrm>
          <a:custGeom>
            <a:avLst/>
            <a:gdLst/>
            <a:ahLst/>
            <a:cxnLst/>
            <a:rect l="l" t="t" r="r" b="b"/>
            <a:pathLst>
              <a:path w="28705" h="18064" extrusionOk="0">
                <a:moveTo>
                  <a:pt x="13915" y="0"/>
                </a:moveTo>
                <a:cubicBezTo>
                  <a:pt x="6664" y="0"/>
                  <a:pt x="0" y="4648"/>
                  <a:pt x="2505" y="13903"/>
                </a:cubicBezTo>
                <a:cubicBezTo>
                  <a:pt x="2953" y="15563"/>
                  <a:pt x="3871" y="17279"/>
                  <a:pt x="5488" y="17858"/>
                </a:cubicBezTo>
                <a:cubicBezTo>
                  <a:pt x="5892" y="18001"/>
                  <a:pt x="6298" y="18063"/>
                  <a:pt x="6705" y="18063"/>
                </a:cubicBezTo>
                <a:cubicBezTo>
                  <a:pt x="8492" y="18063"/>
                  <a:pt x="10289" y="16865"/>
                  <a:pt x="12043" y="16153"/>
                </a:cubicBezTo>
                <a:cubicBezTo>
                  <a:pt x="14123" y="15313"/>
                  <a:pt x="16377" y="15164"/>
                  <a:pt x="18640" y="15164"/>
                </a:cubicBezTo>
                <a:cubicBezTo>
                  <a:pt x="19586" y="15164"/>
                  <a:pt x="20534" y="15190"/>
                  <a:pt x="21471" y="15203"/>
                </a:cubicBezTo>
                <a:cubicBezTo>
                  <a:pt x="21539" y="15203"/>
                  <a:pt x="21608" y="15204"/>
                  <a:pt x="21676" y="15204"/>
                </a:cubicBezTo>
                <a:cubicBezTo>
                  <a:pt x="24069" y="15204"/>
                  <a:pt x="26856" y="14815"/>
                  <a:pt x="27950" y="12712"/>
                </a:cubicBezTo>
                <a:cubicBezTo>
                  <a:pt x="28704" y="11270"/>
                  <a:pt x="28354" y="9500"/>
                  <a:pt x="27677" y="8025"/>
                </a:cubicBezTo>
                <a:cubicBezTo>
                  <a:pt x="25242" y="2669"/>
                  <a:pt x="19410" y="0"/>
                  <a:pt x="1391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31"/>
          <p:cNvSpPr/>
          <p:nvPr/>
        </p:nvSpPr>
        <p:spPr>
          <a:xfrm>
            <a:off x="8014106" y="2954900"/>
            <a:ext cx="1875355" cy="2773842"/>
          </a:xfrm>
          <a:custGeom>
            <a:avLst/>
            <a:gdLst/>
            <a:ahLst/>
            <a:cxnLst/>
            <a:rect l="l" t="t" r="r" b="b"/>
            <a:pathLst>
              <a:path w="14882" h="22012" extrusionOk="0">
                <a:moveTo>
                  <a:pt x="7328" y="0"/>
                </a:moveTo>
                <a:cubicBezTo>
                  <a:pt x="6568" y="0"/>
                  <a:pt x="5784" y="253"/>
                  <a:pt x="4994" y="832"/>
                </a:cubicBezTo>
                <a:cubicBezTo>
                  <a:pt x="1" y="4460"/>
                  <a:pt x="2011" y="13386"/>
                  <a:pt x="3835" y="18062"/>
                </a:cubicBezTo>
                <a:cubicBezTo>
                  <a:pt x="4207" y="19034"/>
                  <a:pt x="4633" y="20018"/>
                  <a:pt x="5332" y="20793"/>
                </a:cubicBezTo>
                <a:cubicBezTo>
                  <a:pt x="5966" y="21497"/>
                  <a:pt x="6879" y="22012"/>
                  <a:pt x="7810" y="22012"/>
                </a:cubicBezTo>
                <a:cubicBezTo>
                  <a:pt x="7905" y="22012"/>
                  <a:pt x="8001" y="22006"/>
                  <a:pt x="8096" y="21995"/>
                </a:cubicBezTo>
                <a:cubicBezTo>
                  <a:pt x="8796" y="21919"/>
                  <a:pt x="9429" y="21547"/>
                  <a:pt x="10019" y="21176"/>
                </a:cubicBezTo>
                <a:cubicBezTo>
                  <a:pt x="11341" y="20323"/>
                  <a:pt x="12630" y="19351"/>
                  <a:pt x="13428" y="17996"/>
                </a:cubicBezTo>
                <a:cubicBezTo>
                  <a:pt x="14171" y="16740"/>
                  <a:pt x="14433" y="15265"/>
                  <a:pt x="14630" y="13812"/>
                </a:cubicBezTo>
                <a:cubicBezTo>
                  <a:pt x="14805" y="12763"/>
                  <a:pt x="14881" y="11692"/>
                  <a:pt x="14870" y="10622"/>
                </a:cubicBezTo>
                <a:cubicBezTo>
                  <a:pt x="14796" y="7270"/>
                  <a:pt x="11402" y="0"/>
                  <a:pt x="732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2"/>
          <p:cNvSpPr/>
          <p:nvPr/>
        </p:nvSpPr>
        <p:spPr>
          <a:xfrm>
            <a:off x="-170550" y="-48075"/>
            <a:ext cx="9397500" cy="5380200"/>
          </a:xfrm>
          <a:prstGeom prst="rect">
            <a:avLst/>
          </a:prstGeom>
          <a:solidFill>
            <a:srgbClr val="A2D0F9">
              <a:alpha val="147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2"/>
          <p:cNvSpPr txBox="1">
            <a:spLocks noGrp="1"/>
          </p:cNvSpPr>
          <p:nvPr>
            <p:ph type="title"/>
          </p:nvPr>
        </p:nvSpPr>
        <p:spPr>
          <a:xfrm>
            <a:off x="5290100" y="526350"/>
            <a:ext cx="3104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/>
          <p:nvPr/>
        </p:nvSpPr>
        <p:spPr>
          <a:xfrm>
            <a:off x="-577875" y="-813950"/>
            <a:ext cx="3995455" cy="4260692"/>
          </a:xfrm>
          <a:custGeom>
            <a:avLst/>
            <a:gdLst/>
            <a:ahLst/>
            <a:cxnLst/>
            <a:rect l="l" t="t" r="r" b="b"/>
            <a:pathLst>
              <a:path w="37825" h="40336" extrusionOk="0">
                <a:moveTo>
                  <a:pt x="16838" y="0"/>
                </a:moveTo>
                <a:cubicBezTo>
                  <a:pt x="13194" y="0"/>
                  <a:pt x="8859" y="2850"/>
                  <a:pt x="6894" y="4923"/>
                </a:cubicBezTo>
                <a:cubicBezTo>
                  <a:pt x="1978" y="10123"/>
                  <a:pt x="1" y="17946"/>
                  <a:pt x="1858" y="24851"/>
                </a:cubicBezTo>
                <a:cubicBezTo>
                  <a:pt x="3726" y="31767"/>
                  <a:pt x="9353" y="37535"/>
                  <a:pt x="16225" y="39568"/>
                </a:cubicBezTo>
                <a:cubicBezTo>
                  <a:pt x="17945" y="40075"/>
                  <a:pt x="19757" y="40336"/>
                  <a:pt x="21564" y="40336"/>
                </a:cubicBezTo>
                <a:cubicBezTo>
                  <a:pt x="25517" y="40336"/>
                  <a:pt x="29445" y="39086"/>
                  <a:pt x="32340" y="36432"/>
                </a:cubicBezTo>
                <a:cubicBezTo>
                  <a:pt x="36546" y="32553"/>
                  <a:pt x="37824" y="25506"/>
                  <a:pt x="34437" y="20885"/>
                </a:cubicBezTo>
                <a:cubicBezTo>
                  <a:pt x="32252" y="17902"/>
                  <a:pt x="28658" y="16318"/>
                  <a:pt x="25992" y="13762"/>
                </a:cubicBezTo>
                <a:cubicBezTo>
                  <a:pt x="23960" y="11806"/>
                  <a:pt x="22452" y="9260"/>
                  <a:pt x="21873" y="6496"/>
                </a:cubicBezTo>
                <a:cubicBezTo>
                  <a:pt x="21545" y="4978"/>
                  <a:pt x="21873" y="2978"/>
                  <a:pt x="20781" y="1711"/>
                </a:cubicBezTo>
                <a:cubicBezTo>
                  <a:pt x="19728" y="485"/>
                  <a:pt x="18342" y="0"/>
                  <a:pt x="168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33"/>
          <p:cNvSpPr/>
          <p:nvPr/>
        </p:nvSpPr>
        <p:spPr>
          <a:xfrm rot="8899757">
            <a:off x="-1919492" y="1994985"/>
            <a:ext cx="5083025" cy="3198738"/>
          </a:xfrm>
          <a:custGeom>
            <a:avLst/>
            <a:gdLst/>
            <a:ahLst/>
            <a:cxnLst/>
            <a:rect l="l" t="t" r="r" b="b"/>
            <a:pathLst>
              <a:path w="28705" h="18064" extrusionOk="0">
                <a:moveTo>
                  <a:pt x="13915" y="0"/>
                </a:moveTo>
                <a:cubicBezTo>
                  <a:pt x="6664" y="0"/>
                  <a:pt x="0" y="4648"/>
                  <a:pt x="2505" y="13903"/>
                </a:cubicBezTo>
                <a:cubicBezTo>
                  <a:pt x="2953" y="15563"/>
                  <a:pt x="3871" y="17279"/>
                  <a:pt x="5488" y="17858"/>
                </a:cubicBezTo>
                <a:cubicBezTo>
                  <a:pt x="5892" y="18001"/>
                  <a:pt x="6298" y="18063"/>
                  <a:pt x="6705" y="18063"/>
                </a:cubicBezTo>
                <a:cubicBezTo>
                  <a:pt x="8492" y="18063"/>
                  <a:pt x="10289" y="16865"/>
                  <a:pt x="12043" y="16153"/>
                </a:cubicBezTo>
                <a:cubicBezTo>
                  <a:pt x="14123" y="15313"/>
                  <a:pt x="16377" y="15164"/>
                  <a:pt x="18640" y="15164"/>
                </a:cubicBezTo>
                <a:cubicBezTo>
                  <a:pt x="19586" y="15164"/>
                  <a:pt x="20534" y="15190"/>
                  <a:pt x="21471" y="15203"/>
                </a:cubicBezTo>
                <a:cubicBezTo>
                  <a:pt x="21539" y="15203"/>
                  <a:pt x="21608" y="15204"/>
                  <a:pt x="21676" y="15204"/>
                </a:cubicBezTo>
                <a:cubicBezTo>
                  <a:pt x="24069" y="15204"/>
                  <a:pt x="26856" y="14815"/>
                  <a:pt x="27950" y="12712"/>
                </a:cubicBezTo>
                <a:cubicBezTo>
                  <a:pt x="28704" y="11270"/>
                  <a:pt x="28354" y="9500"/>
                  <a:pt x="27677" y="8025"/>
                </a:cubicBezTo>
                <a:cubicBezTo>
                  <a:pt x="25242" y="2669"/>
                  <a:pt x="19410" y="0"/>
                  <a:pt x="1391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33"/>
          <p:cNvSpPr txBox="1">
            <a:spLocks noGrp="1"/>
          </p:cNvSpPr>
          <p:nvPr>
            <p:ph type="subTitle" idx="1"/>
          </p:nvPr>
        </p:nvSpPr>
        <p:spPr>
          <a:xfrm>
            <a:off x="4939500" y="898775"/>
            <a:ext cx="3130500" cy="123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lita One"/>
              <a:buNone/>
              <a:defRPr sz="2100"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34" name="Google Shape;234;p33"/>
          <p:cNvSpPr txBox="1">
            <a:spLocks noGrp="1"/>
          </p:cNvSpPr>
          <p:nvPr>
            <p:ph type="body" idx="2"/>
          </p:nvPr>
        </p:nvSpPr>
        <p:spPr>
          <a:xfrm>
            <a:off x="4939500" y="2210075"/>
            <a:ext cx="3130500" cy="26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5" name="Google Shape;235;p33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33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3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33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4"/>
          <p:cNvSpPr txBox="1">
            <a:spLocks noGrp="1"/>
          </p:cNvSpPr>
          <p:nvPr>
            <p:ph type="body" idx="1"/>
          </p:nvPr>
        </p:nvSpPr>
        <p:spPr>
          <a:xfrm>
            <a:off x="5843100" y="2143725"/>
            <a:ext cx="2221200" cy="163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241" name="Google Shape;241;p34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34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4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34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4"/>
          <p:cNvSpPr/>
          <p:nvPr/>
        </p:nvSpPr>
        <p:spPr>
          <a:xfrm>
            <a:off x="7208550" y="417557"/>
            <a:ext cx="3103549" cy="1171152"/>
          </a:xfrm>
          <a:custGeom>
            <a:avLst/>
            <a:gdLst/>
            <a:ahLst/>
            <a:cxnLst/>
            <a:rect l="l" t="t" r="r" b="b"/>
            <a:pathLst>
              <a:path w="34230" h="12917" extrusionOk="0">
                <a:moveTo>
                  <a:pt x="9990" y="1"/>
                </a:moveTo>
                <a:cubicBezTo>
                  <a:pt x="7480" y="1"/>
                  <a:pt x="4984" y="288"/>
                  <a:pt x="2732" y="1338"/>
                </a:cubicBezTo>
                <a:cubicBezTo>
                  <a:pt x="1749" y="1807"/>
                  <a:pt x="754" y="2507"/>
                  <a:pt x="492" y="3566"/>
                </a:cubicBezTo>
                <a:cubicBezTo>
                  <a:pt x="1" y="5522"/>
                  <a:pt x="2251" y="7041"/>
                  <a:pt x="4218" y="7478"/>
                </a:cubicBezTo>
                <a:cubicBezTo>
                  <a:pt x="6534" y="7991"/>
                  <a:pt x="8948" y="7936"/>
                  <a:pt x="11276" y="8341"/>
                </a:cubicBezTo>
                <a:cubicBezTo>
                  <a:pt x="14392" y="8899"/>
                  <a:pt x="22625" y="12917"/>
                  <a:pt x="28311" y="12917"/>
                </a:cubicBezTo>
                <a:cubicBezTo>
                  <a:pt x="31636" y="12917"/>
                  <a:pt x="34090" y="11543"/>
                  <a:pt x="34142" y="7303"/>
                </a:cubicBezTo>
                <a:cubicBezTo>
                  <a:pt x="34230" y="26"/>
                  <a:pt x="17787" y="431"/>
                  <a:pt x="13264" y="125"/>
                </a:cubicBezTo>
                <a:cubicBezTo>
                  <a:pt x="12183" y="55"/>
                  <a:pt x="11085" y="1"/>
                  <a:pt x="999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34"/>
          <p:cNvSpPr/>
          <p:nvPr/>
        </p:nvSpPr>
        <p:spPr>
          <a:xfrm>
            <a:off x="6387850" y="-1116975"/>
            <a:ext cx="3778208" cy="2777424"/>
          </a:xfrm>
          <a:custGeom>
            <a:avLst/>
            <a:gdLst/>
            <a:ahLst/>
            <a:cxnLst/>
            <a:rect l="l" t="t" r="r" b="b"/>
            <a:pathLst>
              <a:path w="27828" h="10247" extrusionOk="0">
                <a:moveTo>
                  <a:pt x="11637" y="0"/>
                </a:moveTo>
                <a:cubicBezTo>
                  <a:pt x="11315" y="0"/>
                  <a:pt x="10990" y="3"/>
                  <a:pt x="10664" y="9"/>
                </a:cubicBezTo>
                <a:cubicBezTo>
                  <a:pt x="8260" y="42"/>
                  <a:pt x="1" y="806"/>
                  <a:pt x="3049" y="5417"/>
                </a:cubicBezTo>
                <a:cubicBezTo>
                  <a:pt x="3617" y="6269"/>
                  <a:pt x="4688" y="6673"/>
                  <a:pt x="5715" y="6728"/>
                </a:cubicBezTo>
                <a:cubicBezTo>
                  <a:pt x="5845" y="6736"/>
                  <a:pt x="5975" y="6740"/>
                  <a:pt x="6105" y="6740"/>
                </a:cubicBezTo>
                <a:cubicBezTo>
                  <a:pt x="6999" y="6740"/>
                  <a:pt x="7887" y="6563"/>
                  <a:pt x="8774" y="6477"/>
                </a:cubicBezTo>
                <a:cubicBezTo>
                  <a:pt x="9306" y="6419"/>
                  <a:pt x="9839" y="6390"/>
                  <a:pt x="10371" y="6390"/>
                </a:cubicBezTo>
                <a:cubicBezTo>
                  <a:pt x="11949" y="6390"/>
                  <a:pt x="13517" y="6642"/>
                  <a:pt x="15012" y="7132"/>
                </a:cubicBezTo>
                <a:cubicBezTo>
                  <a:pt x="18148" y="8164"/>
                  <a:pt x="21089" y="10247"/>
                  <a:pt x="24331" y="10247"/>
                </a:cubicBezTo>
                <a:cubicBezTo>
                  <a:pt x="24523" y="10247"/>
                  <a:pt x="24716" y="10239"/>
                  <a:pt x="24911" y="10224"/>
                </a:cubicBezTo>
                <a:cubicBezTo>
                  <a:pt x="25522" y="10180"/>
                  <a:pt x="26134" y="10038"/>
                  <a:pt x="26637" y="9678"/>
                </a:cubicBezTo>
                <a:cubicBezTo>
                  <a:pt x="27642" y="8946"/>
                  <a:pt x="27828" y="7460"/>
                  <a:pt x="27358" y="6313"/>
                </a:cubicBezTo>
                <a:cubicBezTo>
                  <a:pt x="26888" y="5166"/>
                  <a:pt x="25916" y="4314"/>
                  <a:pt x="24911" y="3592"/>
                </a:cubicBezTo>
                <a:cubicBezTo>
                  <a:pt x="20805" y="664"/>
                  <a:pt x="16440" y="0"/>
                  <a:pt x="116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5"/>
          <p:cNvSpPr txBox="1">
            <a:spLocks noGrp="1"/>
          </p:cNvSpPr>
          <p:nvPr>
            <p:ph type="title" hasCustomPrompt="1"/>
          </p:nvPr>
        </p:nvSpPr>
        <p:spPr>
          <a:xfrm>
            <a:off x="1495200" y="2011981"/>
            <a:ext cx="6153600" cy="111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49" name="Google Shape;249;p35"/>
          <p:cNvSpPr txBox="1">
            <a:spLocks noGrp="1"/>
          </p:cNvSpPr>
          <p:nvPr>
            <p:ph type="body" idx="1"/>
          </p:nvPr>
        </p:nvSpPr>
        <p:spPr>
          <a:xfrm>
            <a:off x="3171600" y="3789425"/>
            <a:ext cx="2800800" cy="5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0" name="Google Shape;250;p35"/>
          <p:cNvSpPr txBox="1">
            <a:spLocks noGrp="1"/>
          </p:cNvSpPr>
          <p:nvPr>
            <p:ph type="title" idx="2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35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5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5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35"/>
          <p:cNvSpPr/>
          <p:nvPr/>
        </p:nvSpPr>
        <p:spPr>
          <a:xfrm rot="-8100000">
            <a:off x="8162990" y="1029283"/>
            <a:ext cx="1136147" cy="1623366"/>
          </a:xfrm>
          <a:custGeom>
            <a:avLst/>
            <a:gdLst/>
            <a:ahLst/>
            <a:cxnLst/>
            <a:rect l="l" t="t" r="r" b="b"/>
            <a:pathLst>
              <a:path w="34782" h="40401" extrusionOk="0">
                <a:moveTo>
                  <a:pt x="27335" y="1"/>
                </a:moveTo>
                <a:cubicBezTo>
                  <a:pt x="21337" y="1"/>
                  <a:pt x="13261" y="3359"/>
                  <a:pt x="10708" y="5214"/>
                </a:cubicBezTo>
                <a:cubicBezTo>
                  <a:pt x="5420" y="9104"/>
                  <a:pt x="1793" y="14851"/>
                  <a:pt x="558" y="21297"/>
                </a:cubicBezTo>
                <a:cubicBezTo>
                  <a:pt x="88" y="23809"/>
                  <a:pt x="1" y="26421"/>
                  <a:pt x="634" y="28890"/>
                </a:cubicBezTo>
                <a:cubicBezTo>
                  <a:pt x="1661" y="32910"/>
                  <a:pt x="4589" y="36308"/>
                  <a:pt x="8195" y="38362"/>
                </a:cubicBezTo>
                <a:cubicBezTo>
                  <a:pt x="10396" y="39603"/>
                  <a:pt x="12905" y="40401"/>
                  <a:pt x="15423" y="40401"/>
                </a:cubicBezTo>
                <a:cubicBezTo>
                  <a:pt x="15942" y="40401"/>
                  <a:pt x="16461" y="40367"/>
                  <a:pt x="16979" y="40296"/>
                </a:cubicBezTo>
                <a:cubicBezTo>
                  <a:pt x="20005" y="39881"/>
                  <a:pt x="22911" y="38100"/>
                  <a:pt x="24299" y="35380"/>
                </a:cubicBezTo>
                <a:cubicBezTo>
                  <a:pt x="26069" y="31872"/>
                  <a:pt x="25140" y="27666"/>
                  <a:pt x="25523" y="23755"/>
                </a:cubicBezTo>
                <a:cubicBezTo>
                  <a:pt x="25839" y="20674"/>
                  <a:pt x="26987" y="17735"/>
                  <a:pt x="28844" y="15255"/>
                </a:cubicBezTo>
                <a:cubicBezTo>
                  <a:pt x="30898" y="12534"/>
                  <a:pt x="33902" y="10164"/>
                  <a:pt x="34252" y="6766"/>
                </a:cubicBezTo>
                <a:cubicBezTo>
                  <a:pt x="34782" y="1682"/>
                  <a:pt x="31578" y="1"/>
                  <a:pt x="273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35"/>
          <p:cNvSpPr/>
          <p:nvPr/>
        </p:nvSpPr>
        <p:spPr>
          <a:xfrm>
            <a:off x="7755424" y="-519903"/>
            <a:ext cx="1677536" cy="2481248"/>
          </a:xfrm>
          <a:custGeom>
            <a:avLst/>
            <a:gdLst/>
            <a:ahLst/>
            <a:cxnLst/>
            <a:rect l="l" t="t" r="r" b="b"/>
            <a:pathLst>
              <a:path w="14882" h="22012" extrusionOk="0">
                <a:moveTo>
                  <a:pt x="7328" y="0"/>
                </a:moveTo>
                <a:cubicBezTo>
                  <a:pt x="6568" y="0"/>
                  <a:pt x="5784" y="253"/>
                  <a:pt x="4994" y="832"/>
                </a:cubicBezTo>
                <a:cubicBezTo>
                  <a:pt x="1" y="4460"/>
                  <a:pt x="2011" y="13386"/>
                  <a:pt x="3835" y="18062"/>
                </a:cubicBezTo>
                <a:cubicBezTo>
                  <a:pt x="4207" y="19034"/>
                  <a:pt x="4633" y="20018"/>
                  <a:pt x="5332" y="20793"/>
                </a:cubicBezTo>
                <a:cubicBezTo>
                  <a:pt x="5966" y="21497"/>
                  <a:pt x="6879" y="22012"/>
                  <a:pt x="7810" y="22012"/>
                </a:cubicBezTo>
                <a:cubicBezTo>
                  <a:pt x="7905" y="22012"/>
                  <a:pt x="8001" y="22006"/>
                  <a:pt x="8096" y="21995"/>
                </a:cubicBezTo>
                <a:cubicBezTo>
                  <a:pt x="8796" y="21919"/>
                  <a:pt x="9429" y="21547"/>
                  <a:pt x="10019" y="21176"/>
                </a:cubicBezTo>
                <a:cubicBezTo>
                  <a:pt x="11341" y="20323"/>
                  <a:pt x="12630" y="19351"/>
                  <a:pt x="13428" y="17996"/>
                </a:cubicBezTo>
                <a:cubicBezTo>
                  <a:pt x="14171" y="16740"/>
                  <a:pt x="14433" y="15265"/>
                  <a:pt x="14630" y="13812"/>
                </a:cubicBezTo>
                <a:cubicBezTo>
                  <a:pt x="14805" y="12763"/>
                  <a:pt x="14881" y="11692"/>
                  <a:pt x="14870" y="10622"/>
                </a:cubicBezTo>
                <a:cubicBezTo>
                  <a:pt x="14796" y="7270"/>
                  <a:pt x="11402" y="0"/>
                  <a:pt x="732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5"/>
          <p:cNvSpPr/>
          <p:nvPr/>
        </p:nvSpPr>
        <p:spPr>
          <a:xfrm>
            <a:off x="-635880" y="2844525"/>
            <a:ext cx="2450587" cy="2613269"/>
          </a:xfrm>
          <a:custGeom>
            <a:avLst/>
            <a:gdLst/>
            <a:ahLst/>
            <a:cxnLst/>
            <a:rect l="l" t="t" r="r" b="b"/>
            <a:pathLst>
              <a:path w="37825" h="40336" extrusionOk="0">
                <a:moveTo>
                  <a:pt x="16838" y="0"/>
                </a:moveTo>
                <a:cubicBezTo>
                  <a:pt x="13194" y="0"/>
                  <a:pt x="8859" y="2850"/>
                  <a:pt x="6894" y="4923"/>
                </a:cubicBezTo>
                <a:cubicBezTo>
                  <a:pt x="1978" y="10123"/>
                  <a:pt x="1" y="17946"/>
                  <a:pt x="1858" y="24851"/>
                </a:cubicBezTo>
                <a:cubicBezTo>
                  <a:pt x="3726" y="31767"/>
                  <a:pt x="9353" y="37535"/>
                  <a:pt x="16225" y="39568"/>
                </a:cubicBezTo>
                <a:cubicBezTo>
                  <a:pt x="17945" y="40075"/>
                  <a:pt x="19757" y="40336"/>
                  <a:pt x="21564" y="40336"/>
                </a:cubicBezTo>
                <a:cubicBezTo>
                  <a:pt x="25517" y="40336"/>
                  <a:pt x="29445" y="39086"/>
                  <a:pt x="32340" y="36432"/>
                </a:cubicBezTo>
                <a:cubicBezTo>
                  <a:pt x="36546" y="32553"/>
                  <a:pt x="37824" y="25506"/>
                  <a:pt x="34437" y="20885"/>
                </a:cubicBezTo>
                <a:cubicBezTo>
                  <a:pt x="32252" y="17902"/>
                  <a:pt x="28658" y="16318"/>
                  <a:pt x="25992" y="13762"/>
                </a:cubicBezTo>
                <a:cubicBezTo>
                  <a:pt x="23960" y="11806"/>
                  <a:pt x="22452" y="9260"/>
                  <a:pt x="21873" y="6496"/>
                </a:cubicBezTo>
                <a:cubicBezTo>
                  <a:pt x="21545" y="4978"/>
                  <a:pt x="21873" y="2978"/>
                  <a:pt x="20781" y="1711"/>
                </a:cubicBezTo>
                <a:cubicBezTo>
                  <a:pt x="19728" y="485"/>
                  <a:pt x="18342" y="0"/>
                  <a:pt x="168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5"/>
          <p:cNvSpPr/>
          <p:nvPr/>
        </p:nvSpPr>
        <p:spPr>
          <a:xfrm>
            <a:off x="847525" y="4449066"/>
            <a:ext cx="2201843" cy="1291063"/>
          </a:xfrm>
          <a:custGeom>
            <a:avLst/>
            <a:gdLst/>
            <a:ahLst/>
            <a:cxnLst/>
            <a:rect l="l" t="t" r="r" b="b"/>
            <a:pathLst>
              <a:path w="38799" h="22750" extrusionOk="0">
                <a:moveTo>
                  <a:pt x="21596" y="1"/>
                </a:moveTo>
                <a:cubicBezTo>
                  <a:pt x="18432" y="1"/>
                  <a:pt x="15293" y="432"/>
                  <a:pt x="12143" y="432"/>
                </a:cubicBezTo>
                <a:cubicBezTo>
                  <a:pt x="11346" y="432"/>
                  <a:pt x="10548" y="404"/>
                  <a:pt x="9748" y="335"/>
                </a:cubicBezTo>
                <a:cubicBezTo>
                  <a:pt x="9073" y="277"/>
                  <a:pt x="8246" y="226"/>
                  <a:pt x="7363" y="226"/>
                </a:cubicBezTo>
                <a:cubicBezTo>
                  <a:pt x="4074" y="226"/>
                  <a:pt x="1" y="939"/>
                  <a:pt x="35" y="4694"/>
                </a:cubicBezTo>
                <a:cubicBezTo>
                  <a:pt x="46" y="6224"/>
                  <a:pt x="1128" y="7524"/>
                  <a:pt x="2133" y="8671"/>
                </a:cubicBezTo>
                <a:lnTo>
                  <a:pt x="8524" y="15915"/>
                </a:lnTo>
                <a:cubicBezTo>
                  <a:pt x="11015" y="18733"/>
                  <a:pt x="13758" y="21716"/>
                  <a:pt x="17429" y="22525"/>
                </a:cubicBezTo>
                <a:cubicBezTo>
                  <a:pt x="18129" y="22680"/>
                  <a:pt x="18838" y="22750"/>
                  <a:pt x="19549" y="22750"/>
                </a:cubicBezTo>
                <a:cubicBezTo>
                  <a:pt x="21332" y="22750"/>
                  <a:pt x="23124" y="22311"/>
                  <a:pt x="24803" y="21694"/>
                </a:cubicBezTo>
                <a:cubicBezTo>
                  <a:pt x="29643" y="19913"/>
                  <a:pt x="33839" y="16712"/>
                  <a:pt x="36821" y="12506"/>
                </a:cubicBezTo>
                <a:cubicBezTo>
                  <a:pt x="37881" y="11020"/>
                  <a:pt x="38799" y="9228"/>
                  <a:pt x="38395" y="7458"/>
                </a:cubicBezTo>
                <a:cubicBezTo>
                  <a:pt x="38067" y="6049"/>
                  <a:pt x="36963" y="4967"/>
                  <a:pt x="35794" y="4104"/>
                </a:cubicBezTo>
                <a:cubicBezTo>
                  <a:pt x="32233" y="1482"/>
                  <a:pt x="27775" y="313"/>
                  <a:pt x="23361" y="51"/>
                </a:cubicBezTo>
                <a:cubicBezTo>
                  <a:pt x="22772" y="16"/>
                  <a:pt x="22183" y="1"/>
                  <a:pt x="2159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ITLE_ONLY_1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7"/>
          <p:cNvSpPr/>
          <p:nvPr/>
        </p:nvSpPr>
        <p:spPr>
          <a:xfrm rot="8100000">
            <a:off x="6976684" y="-384464"/>
            <a:ext cx="2275859" cy="2627969"/>
          </a:xfrm>
          <a:custGeom>
            <a:avLst/>
            <a:gdLst/>
            <a:ahLst/>
            <a:cxnLst/>
            <a:rect l="l" t="t" r="r" b="b"/>
            <a:pathLst>
              <a:path w="49646" h="57327" extrusionOk="0">
                <a:moveTo>
                  <a:pt x="29268" y="0"/>
                </a:moveTo>
                <a:cubicBezTo>
                  <a:pt x="27037" y="0"/>
                  <a:pt x="24804" y="234"/>
                  <a:pt x="22605" y="706"/>
                </a:cubicBezTo>
                <a:cubicBezTo>
                  <a:pt x="19601" y="1340"/>
                  <a:pt x="16312" y="1941"/>
                  <a:pt x="13734" y="3711"/>
                </a:cubicBezTo>
                <a:cubicBezTo>
                  <a:pt x="9233" y="6803"/>
                  <a:pt x="5955" y="14024"/>
                  <a:pt x="3846" y="18886"/>
                </a:cubicBezTo>
                <a:cubicBezTo>
                  <a:pt x="1334" y="24666"/>
                  <a:pt x="1" y="30959"/>
                  <a:pt x="842" y="37252"/>
                </a:cubicBezTo>
                <a:cubicBezTo>
                  <a:pt x="1814" y="44495"/>
                  <a:pt x="5496" y="51695"/>
                  <a:pt x="11855" y="55279"/>
                </a:cubicBezTo>
                <a:cubicBezTo>
                  <a:pt x="14264" y="56640"/>
                  <a:pt x="17071" y="57326"/>
                  <a:pt x="19854" y="57326"/>
                </a:cubicBezTo>
                <a:cubicBezTo>
                  <a:pt x="24419" y="57326"/>
                  <a:pt x="28920" y="55482"/>
                  <a:pt x="31499" y="51750"/>
                </a:cubicBezTo>
                <a:cubicBezTo>
                  <a:pt x="36415" y="44637"/>
                  <a:pt x="33148" y="34062"/>
                  <a:pt x="38174" y="27026"/>
                </a:cubicBezTo>
                <a:cubicBezTo>
                  <a:pt x="41299" y="22644"/>
                  <a:pt x="47286" y="20274"/>
                  <a:pt x="48728" y="15084"/>
                </a:cubicBezTo>
                <a:cubicBezTo>
                  <a:pt x="49646" y="11795"/>
                  <a:pt x="48335" y="8168"/>
                  <a:pt x="45986" y="5710"/>
                </a:cubicBezTo>
                <a:cubicBezTo>
                  <a:pt x="43637" y="3241"/>
                  <a:pt x="40381" y="1810"/>
                  <a:pt x="37082" y="968"/>
                </a:cubicBezTo>
                <a:cubicBezTo>
                  <a:pt x="34518" y="325"/>
                  <a:pt x="31894" y="0"/>
                  <a:pt x="2926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37"/>
          <p:cNvSpPr/>
          <p:nvPr/>
        </p:nvSpPr>
        <p:spPr>
          <a:xfrm>
            <a:off x="7826200" y="1420619"/>
            <a:ext cx="2438420" cy="1429781"/>
          </a:xfrm>
          <a:custGeom>
            <a:avLst/>
            <a:gdLst/>
            <a:ahLst/>
            <a:cxnLst/>
            <a:rect l="l" t="t" r="r" b="b"/>
            <a:pathLst>
              <a:path w="38799" h="22750" extrusionOk="0">
                <a:moveTo>
                  <a:pt x="21596" y="1"/>
                </a:moveTo>
                <a:cubicBezTo>
                  <a:pt x="18432" y="1"/>
                  <a:pt x="15293" y="432"/>
                  <a:pt x="12143" y="432"/>
                </a:cubicBezTo>
                <a:cubicBezTo>
                  <a:pt x="11346" y="432"/>
                  <a:pt x="10548" y="404"/>
                  <a:pt x="9748" y="335"/>
                </a:cubicBezTo>
                <a:cubicBezTo>
                  <a:pt x="9073" y="277"/>
                  <a:pt x="8246" y="226"/>
                  <a:pt x="7363" y="226"/>
                </a:cubicBezTo>
                <a:cubicBezTo>
                  <a:pt x="4074" y="226"/>
                  <a:pt x="1" y="939"/>
                  <a:pt x="35" y="4694"/>
                </a:cubicBezTo>
                <a:cubicBezTo>
                  <a:pt x="46" y="6224"/>
                  <a:pt x="1128" y="7524"/>
                  <a:pt x="2133" y="8671"/>
                </a:cubicBezTo>
                <a:lnTo>
                  <a:pt x="8524" y="15915"/>
                </a:lnTo>
                <a:cubicBezTo>
                  <a:pt x="11015" y="18733"/>
                  <a:pt x="13758" y="21716"/>
                  <a:pt x="17429" y="22525"/>
                </a:cubicBezTo>
                <a:cubicBezTo>
                  <a:pt x="18129" y="22680"/>
                  <a:pt x="18838" y="22750"/>
                  <a:pt x="19549" y="22750"/>
                </a:cubicBezTo>
                <a:cubicBezTo>
                  <a:pt x="21332" y="22750"/>
                  <a:pt x="23124" y="22311"/>
                  <a:pt x="24803" y="21694"/>
                </a:cubicBezTo>
                <a:cubicBezTo>
                  <a:pt x="29643" y="19913"/>
                  <a:pt x="33839" y="16712"/>
                  <a:pt x="36821" y="12506"/>
                </a:cubicBezTo>
                <a:cubicBezTo>
                  <a:pt x="37881" y="11020"/>
                  <a:pt x="38799" y="9228"/>
                  <a:pt x="38395" y="7458"/>
                </a:cubicBezTo>
                <a:cubicBezTo>
                  <a:pt x="38067" y="6049"/>
                  <a:pt x="36963" y="4967"/>
                  <a:pt x="35794" y="4104"/>
                </a:cubicBezTo>
                <a:cubicBezTo>
                  <a:pt x="32233" y="1482"/>
                  <a:pt x="27775" y="313"/>
                  <a:pt x="23361" y="51"/>
                </a:cubicBezTo>
                <a:cubicBezTo>
                  <a:pt x="22772" y="16"/>
                  <a:pt x="22183" y="1"/>
                  <a:pt x="2159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7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37"/>
          <p:cNvSpPr txBox="1">
            <a:spLocks noGrp="1"/>
          </p:cNvSpPr>
          <p:nvPr>
            <p:ph type="title" idx="2"/>
          </p:nvPr>
        </p:nvSpPr>
        <p:spPr>
          <a:xfrm>
            <a:off x="1786288" y="2102850"/>
            <a:ext cx="24384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64" name="Google Shape;264;p37"/>
          <p:cNvSpPr txBox="1">
            <a:spLocks noGrp="1"/>
          </p:cNvSpPr>
          <p:nvPr>
            <p:ph type="subTitle" idx="1"/>
          </p:nvPr>
        </p:nvSpPr>
        <p:spPr>
          <a:xfrm>
            <a:off x="1786288" y="2366647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65" name="Google Shape;265;p37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7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7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7"/>
          <p:cNvSpPr txBox="1">
            <a:spLocks noGrp="1"/>
          </p:cNvSpPr>
          <p:nvPr>
            <p:ph type="title" idx="3" hasCustomPrompt="1"/>
          </p:nvPr>
        </p:nvSpPr>
        <p:spPr>
          <a:xfrm>
            <a:off x="1786288" y="1490550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37"/>
          <p:cNvSpPr txBox="1">
            <a:spLocks noGrp="1"/>
          </p:cNvSpPr>
          <p:nvPr>
            <p:ph type="title" idx="4"/>
          </p:nvPr>
        </p:nvSpPr>
        <p:spPr>
          <a:xfrm>
            <a:off x="1786288" y="3708900"/>
            <a:ext cx="24384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70" name="Google Shape;270;p37"/>
          <p:cNvSpPr txBox="1">
            <a:spLocks noGrp="1"/>
          </p:cNvSpPr>
          <p:nvPr>
            <p:ph type="subTitle" idx="5"/>
          </p:nvPr>
        </p:nvSpPr>
        <p:spPr>
          <a:xfrm>
            <a:off x="1786288" y="3972697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71" name="Google Shape;271;p37"/>
          <p:cNvSpPr txBox="1">
            <a:spLocks noGrp="1"/>
          </p:cNvSpPr>
          <p:nvPr>
            <p:ph type="title" idx="6" hasCustomPrompt="1"/>
          </p:nvPr>
        </p:nvSpPr>
        <p:spPr>
          <a:xfrm>
            <a:off x="1786288" y="3096600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2" name="Google Shape;272;p37"/>
          <p:cNvSpPr txBox="1">
            <a:spLocks noGrp="1"/>
          </p:cNvSpPr>
          <p:nvPr>
            <p:ph type="title" idx="7"/>
          </p:nvPr>
        </p:nvSpPr>
        <p:spPr>
          <a:xfrm>
            <a:off x="4919313" y="2102850"/>
            <a:ext cx="24384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73" name="Google Shape;273;p37"/>
          <p:cNvSpPr txBox="1">
            <a:spLocks noGrp="1"/>
          </p:cNvSpPr>
          <p:nvPr>
            <p:ph type="subTitle" idx="8"/>
          </p:nvPr>
        </p:nvSpPr>
        <p:spPr>
          <a:xfrm>
            <a:off x="4919313" y="2366647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74" name="Google Shape;274;p37"/>
          <p:cNvSpPr txBox="1">
            <a:spLocks noGrp="1"/>
          </p:cNvSpPr>
          <p:nvPr>
            <p:ph type="title" idx="9" hasCustomPrompt="1"/>
          </p:nvPr>
        </p:nvSpPr>
        <p:spPr>
          <a:xfrm>
            <a:off x="4919313" y="1490550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5" name="Google Shape;275;p37"/>
          <p:cNvSpPr txBox="1">
            <a:spLocks noGrp="1"/>
          </p:cNvSpPr>
          <p:nvPr>
            <p:ph type="title" idx="13"/>
          </p:nvPr>
        </p:nvSpPr>
        <p:spPr>
          <a:xfrm>
            <a:off x="4919313" y="3708900"/>
            <a:ext cx="24384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76" name="Google Shape;276;p37"/>
          <p:cNvSpPr txBox="1">
            <a:spLocks noGrp="1"/>
          </p:cNvSpPr>
          <p:nvPr>
            <p:ph type="subTitle" idx="14"/>
          </p:nvPr>
        </p:nvSpPr>
        <p:spPr>
          <a:xfrm>
            <a:off x="4919313" y="3972697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77" name="Google Shape;277;p37"/>
          <p:cNvSpPr txBox="1">
            <a:spLocks noGrp="1"/>
          </p:cNvSpPr>
          <p:nvPr>
            <p:ph type="title" idx="15" hasCustomPrompt="1"/>
          </p:nvPr>
        </p:nvSpPr>
        <p:spPr>
          <a:xfrm>
            <a:off x="4919313" y="3096600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8" name="Google Shape;278;p37"/>
          <p:cNvSpPr/>
          <p:nvPr/>
        </p:nvSpPr>
        <p:spPr>
          <a:xfrm rot="-2198493">
            <a:off x="-832604" y="1517377"/>
            <a:ext cx="2323178" cy="2682610"/>
          </a:xfrm>
          <a:custGeom>
            <a:avLst/>
            <a:gdLst/>
            <a:ahLst/>
            <a:cxnLst/>
            <a:rect l="l" t="t" r="r" b="b"/>
            <a:pathLst>
              <a:path w="49646" h="57327" extrusionOk="0">
                <a:moveTo>
                  <a:pt x="29268" y="0"/>
                </a:moveTo>
                <a:cubicBezTo>
                  <a:pt x="27037" y="0"/>
                  <a:pt x="24804" y="234"/>
                  <a:pt x="22605" y="706"/>
                </a:cubicBezTo>
                <a:cubicBezTo>
                  <a:pt x="19601" y="1340"/>
                  <a:pt x="16312" y="1941"/>
                  <a:pt x="13734" y="3711"/>
                </a:cubicBezTo>
                <a:cubicBezTo>
                  <a:pt x="9233" y="6803"/>
                  <a:pt x="5955" y="14024"/>
                  <a:pt x="3846" y="18886"/>
                </a:cubicBezTo>
                <a:cubicBezTo>
                  <a:pt x="1334" y="24666"/>
                  <a:pt x="1" y="30959"/>
                  <a:pt x="842" y="37252"/>
                </a:cubicBezTo>
                <a:cubicBezTo>
                  <a:pt x="1814" y="44495"/>
                  <a:pt x="5496" y="51695"/>
                  <a:pt x="11855" y="55279"/>
                </a:cubicBezTo>
                <a:cubicBezTo>
                  <a:pt x="14264" y="56640"/>
                  <a:pt x="17071" y="57326"/>
                  <a:pt x="19854" y="57326"/>
                </a:cubicBezTo>
                <a:cubicBezTo>
                  <a:pt x="24419" y="57326"/>
                  <a:pt x="28920" y="55482"/>
                  <a:pt x="31499" y="51750"/>
                </a:cubicBezTo>
                <a:cubicBezTo>
                  <a:pt x="36415" y="44637"/>
                  <a:pt x="33148" y="34062"/>
                  <a:pt x="38174" y="27026"/>
                </a:cubicBezTo>
                <a:cubicBezTo>
                  <a:pt x="41299" y="22644"/>
                  <a:pt x="47286" y="20274"/>
                  <a:pt x="48728" y="15084"/>
                </a:cubicBezTo>
                <a:cubicBezTo>
                  <a:pt x="49646" y="11795"/>
                  <a:pt x="48335" y="8168"/>
                  <a:pt x="45986" y="5710"/>
                </a:cubicBezTo>
                <a:cubicBezTo>
                  <a:pt x="43637" y="3241"/>
                  <a:pt x="40381" y="1810"/>
                  <a:pt x="37082" y="968"/>
                </a:cubicBezTo>
                <a:cubicBezTo>
                  <a:pt x="34518" y="325"/>
                  <a:pt x="31894" y="0"/>
                  <a:pt x="2926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7"/>
          <p:cNvSpPr/>
          <p:nvPr/>
        </p:nvSpPr>
        <p:spPr>
          <a:xfrm>
            <a:off x="-427750" y="2978950"/>
            <a:ext cx="1746888" cy="2357125"/>
          </a:xfrm>
          <a:custGeom>
            <a:avLst/>
            <a:gdLst/>
            <a:ahLst/>
            <a:cxnLst/>
            <a:rect l="l" t="t" r="r" b="b"/>
            <a:pathLst>
              <a:path w="17110" h="23087" extrusionOk="0">
                <a:moveTo>
                  <a:pt x="11060" y="0"/>
                </a:moveTo>
                <a:cubicBezTo>
                  <a:pt x="8458" y="0"/>
                  <a:pt x="4658" y="1566"/>
                  <a:pt x="3223" y="2864"/>
                </a:cubicBezTo>
                <a:cubicBezTo>
                  <a:pt x="252" y="5519"/>
                  <a:pt x="0" y="12336"/>
                  <a:pt x="732" y="15865"/>
                </a:cubicBezTo>
                <a:cubicBezTo>
                  <a:pt x="1322" y="18750"/>
                  <a:pt x="3136" y="21525"/>
                  <a:pt x="5878" y="22606"/>
                </a:cubicBezTo>
                <a:cubicBezTo>
                  <a:pt x="6704" y="22933"/>
                  <a:pt x="7578" y="23086"/>
                  <a:pt x="8457" y="23086"/>
                </a:cubicBezTo>
                <a:cubicBezTo>
                  <a:pt x="10604" y="23086"/>
                  <a:pt x="12780" y="22176"/>
                  <a:pt x="14346" y="20673"/>
                </a:cubicBezTo>
                <a:cubicBezTo>
                  <a:pt x="15241" y="19809"/>
                  <a:pt x="15973" y="18739"/>
                  <a:pt x="16279" y="17526"/>
                </a:cubicBezTo>
                <a:cubicBezTo>
                  <a:pt x="17110" y="14248"/>
                  <a:pt x="14651" y="11047"/>
                  <a:pt x="14422" y="7671"/>
                </a:cubicBezTo>
                <a:cubicBezTo>
                  <a:pt x="14335" y="6371"/>
                  <a:pt x="14586" y="5071"/>
                  <a:pt x="14520" y="3771"/>
                </a:cubicBezTo>
                <a:cubicBezTo>
                  <a:pt x="14444" y="2482"/>
                  <a:pt x="13985" y="1094"/>
                  <a:pt x="12882" y="406"/>
                </a:cubicBezTo>
                <a:cubicBezTo>
                  <a:pt x="12419" y="122"/>
                  <a:pt x="11786" y="0"/>
                  <a:pt x="110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7"/>
          <p:cNvSpPr/>
          <p:nvPr/>
        </p:nvSpPr>
        <p:spPr>
          <a:xfrm>
            <a:off x="623750" y="4420925"/>
            <a:ext cx="1244959" cy="1141771"/>
          </a:xfrm>
          <a:custGeom>
            <a:avLst/>
            <a:gdLst/>
            <a:ahLst/>
            <a:cxnLst/>
            <a:rect l="l" t="t" r="r" b="b"/>
            <a:pathLst>
              <a:path w="15624" h="14329" extrusionOk="0">
                <a:moveTo>
                  <a:pt x="8358" y="1"/>
                </a:moveTo>
                <a:cubicBezTo>
                  <a:pt x="5891" y="1"/>
                  <a:pt x="2866" y="476"/>
                  <a:pt x="1694" y="1253"/>
                </a:cubicBezTo>
                <a:cubicBezTo>
                  <a:pt x="459" y="2061"/>
                  <a:pt x="0" y="3700"/>
                  <a:pt x="230" y="5153"/>
                </a:cubicBezTo>
                <a:cubicBezTo>
                  <a:pt x="448" y="6595"/>
                  <a:pt x="1235" y="7895"/>
                  <a:pt x="2065" y="9097"/>
                </a:cubicBezTo>
                <a:cubicBezTo>
                  <a:pt x="3201" y="10736"/>
                  <a:pt x="4502" y="12331"/>
                  <a:pt x="6228" y="13347"/>
                </a:cubicBezTo>
                <a:cubicBezTo>
                  <a:pt x="7260" y="13959"/>
                  <a:pt x="8475" y="14329"/>
                  <a:pt x="9667" y="14329"/>
                </a:cubicBezTo>
                <a:cubicBezTo>
                  <a:pt x="10455" y="14329"/>
                  <a:pt x="11233" y="14167"/>
                  <a:pt x="11942" y="13806"/>
                </a:cubicBezTo>
                <a:cubicBezTo>
                  <a:pt x="13329" y="13107"/>
                  <a:pt x="14302" y="11719"/>
                  <a:pt x="14728" y="10222"/>
                </a:cubicBezTo>
                <a:cubicBezTo>
                  <a:pt x="15624" y="7120"/>
                  <a:pt x="14739" y="1515"/>
                  <a:pt x="11188" y="324"/>
                </a:cubicBezTo>
                <a:cubicBezTo>
                  <a:pt x="10524" y="103"/>
                  <a:pt x="9501" y="1"/>
                  <a:pt x="83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">
  <p:cSld name="TITLE_ONLY_1_1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8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38"/>
          <p:cNvSpPr txBox="1">
            <a:spLocks noGrp="1"/>
          </p:cNvSpPr>
          <p:nvPr>
            <p:ph type="title" idx="2"/>
          </p:nvPr>
        </p:nvSpPr>
        <p:spPr>
          <a:xfrm>
            <a:off x="963099" y="1719029"/>
            <a:ext cx="22167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84" name="Google Shape;284;p38"/>
          <p:cNvSpPr txBox="1">
            <a:spLocks noGrp="1"/>
          </p:cNvSpPr>
          <p:nvPr>
            <p:ph type="subTitle" idx="1"/>
          </p:nvPr>
        </p:nvSpPr>
        <p:spPr>
          <a:xfrm>
            <a:off x="963100" y="1990901"/>
            <a:ext cx="2216700" cy="7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85" name="Google Shape;285;p38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8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8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8"/>
          <p:cNvSpPr txBox="1">
            <a:spLocks noGrp="1"/>
          </p:cNvSpPr>
          <p:nvPr>
            <p:ph type="title" idx="3"/>
          </p:nvPr>
        </p:nvSpPr>
        <p:spPr>
          <a:xfrm>
            <a:off x="3463649" y="1719029"/>
            <a:ext cx="22167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89" name="Google Shape;289;p38"/>
          <p:cNvSpPr txBox="1">
            <a:spLocks noGrp="1"/>
          </p:cNvSpPr>
          <p:nvPr>
            <p:ph type="subTitle" idx="4"/>
          </p:nvPr>
        </p:nvSpPr>
        <p:spPr>
          <a:xfrm>
            <a:off x="3463650" y="1990901"/>
            <a:ext cx="2216700" cy="7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0" name="Google Shape;290;p38"/>
          <p:cNvSpPr txBox="1">
            <a:spLocks noGrp="1"/>
          </p:cNvSpPr>
          <p:nvPr>
            <p:ph type="title" idx="5"/>
          </p:nvPr>
        </p:nvSpPr>
        <p:spPr>
          <a:xfrm>
            <a:off x="5964199" y="1719029"/>
            <a:ext cx="22167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91" name="Google Shape;291;p38"/>
          <p:cNvSpPr txBox="1">
            <a:spLocks noGrp="1"/>
          </p:cNvSpPr>
          <p:nvPr>
            <p:ph type="subTitle" idx="6"/>
          </p:nvPr>
        </p:nvSpPr>
        <p:spPr>
          <a:xfrm>
            <a:off x="5964200" y="1990901"/>
            <a:ext cx="2216700" cy="7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2" name="Google Shape;292;p38"/>
          <p:cNvSpPr txBox="1">
            <a:spLocks noGrp="1"/>
          </p:cNvSpPr>
          <p:nvPr>
            <p:ph type="title" idx="7"/>
          </p:nvPr>
        </p:nvSpPr>
        <p:spPr>
          <a:xfrm>
            <a:off x="963099" y="2995129"/>
            <a:ext cx="22167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93" name="Google Shape;293;p38"/>
          <p:cNvSpPr txBox="1">
            <a:spLocks noGrp="1"/>
          </p:cNvSpPr>
          <p:nvPr>
            <p:ph type="subTitle" idx="8"/>
          </p:nvPr>
        </p:nvSpPr>
        <p:spPr>
          <a:xfrm>
            <a:off x="963100" y="3267001"/>
            <a:ext cx="2216700" cy="7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4" name="Google Shape;294;p38"/>
          <p:cNvSpPr txBox="1">
            <a:spLocks noGrp="1"/>
          </p:cNvSpPr>
          <p:nvPr>
            <p:ph type="title" idx="9"/>
          </p:nvPr>
        </p:nvSpPr>
        <p:spPr>
          <a:xfrm>
            <a:off x="3463649" y="2995129"/>
            <a:ext cx="22167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95" name="Google Shape;295;p38"/>
          <p:cNvSpPr txBox="1">
            <a:spLocks noGrp="1"/>
          </p:cNvSpPr>
          <p:nvPr>
            <p:ph type="subTitle" idx="13"/>
          </p:nvPr>
        </p:nvSpPr>
        <p:spPr>
          <a:xfrm>
            <a:off x="3463650" y="3267001"/>
            <a:ext cx="2216700" cy="7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6" name="Google Shape;296;p38"/>
          <p:cNvSpPr txBox="1">
            <a:spLocks noGrp="1"/>
          </p:cNvSpPr>
          <p:nvPr>
            <p:ph type="title" idx="14"/>
          </p:nvPr>
        </p:nvSpPr>
        <p:spPr>
          <a:xfrm>
            <a:off x="5964199" y="2995129"/>
            <a:ext cx="22167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97" name="Google Shape;297;p38"/>
          <p:cNvSpPr txBox="1">
            <a:spLocks noGrp="1"/>
          </p:cNvSpPr>
          <p:nvPr>
            <p:ph type="subTitle" idx="15"/>
          </p:nvPr>
        </p:nvSpPr>
        <p:spPr>
          <a:xfrm>
            <a:off x="5964200" y="3267001"/>
            <a:ext cx="2216700" cy="7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8" name="Google Shape;298;p38"/>
          <p:cNvSpPr/>
          <p:nvPr/>
        </p:nvSpPr>
        <p:spPr>
          <a:xfrm>
            <a:off x="-802325" y="3622850"/>
            <a:ext cx="7267126" cy="3326016"/>
          </a:xfrm>
          <a:custGeom>
            <a:avLst/>
            <a:gdLst/>
            <a:ahLst/>
            <a:cxnLst/>
            <a:rect l="l" t="t" r="r" b="b"/>
            <a:pathLst>
              <a:path w="77386" h="35418" extrusionOk="0">
                <a:moveTo>
                  <a:pt x="9118" y="0"/>
                </a:moveTo>
                <a:cubicBezTo>
                  <a:pt x="8417" y="0"/>
                  <a:pt x="7719" y="80"/>
                  <a:pt x="7048" y="276"/>
                </a:cubicBezTo>
                <a:cubicBezTo>
                  <a:pt x="1" y="2341"/>
                  <a:pt x="3792" y="9901"/>
                  <a:pt x="6076" y="14064"/>
                </a:cubicBezTo>
                <a:cubicBezTo>
                  <a:pt x="7987" y="17527"/>
                  <a:pt x="10795" y="20412"/>
                  <a:pt x="13778" y="23012"/>
                </a:cubicBezTo>
                <a:cubicBezTo>
                  <a:pt x="17547" y="26290"/>
                  <a:pt x="21677" y="29174"/>
                  <a:pt x="26200" y="31261"/>
                </a:cubicBezTo>
                <a:cubicBezTo>
                  <a:pt x="32498" y="34160"/>
                  <a:pt x="39402" y="35417"/>
                  <a:pt x="46355" y="35417"/>
                </a:cubicBezTo>
                <a:cubicBezTo>
                  <a:pt x="50981" y="35417"/>
                  <a:pt x="55629" y="34861"/>
                  <a:pt x="60134" y="33861"/>
                </a:cubicBezTo>
                <a:cubicBezTo>
                  <a:pt x="65980" y="32561"/>
                  <a:pt x="72251" y="30059"/>
                  <a:pt x="74829" y="24651"/>
                </a:cubicBezTo>
                <a:cubicBezTo>
                  <a:pt x="77386" y="19297"/>
                  <a:pt x="74906" y="12119"/>
                  <a:pt x="69585" y="9486"/>
                </a:cubicBezTo>
                <a:cubicBezTo>
                  <a:pt x="67586" y="8492"/>
                  <a:pt x="65335" y="8099"/>
                  <a:pt x="63095" y="8055"/>
                </a:cubicBezTo>
                <a:cubicBezTo>
                  <a:pt x="62924" y="8051"/>
                  <a:pt x="62754" y="8050"/>
                  <a:pt x="62583" y="8050"/>
                </a:cubicBezTo>
                <a:cubicBezTo>
                  <a:pt x="57191" y="8050"/>
                  <a:pt x="51934" y="9844"/>
                  <a:pt x="46554" y="10459"/>
                </a:cubicBezTo>
                <a:cubicBezTo>
                  <a:pt x="45177" y="10614"/>
                  <a:pt x="43797" y="10691"/>
                  <a:pt x="42420" y="10691"/>
                </a:cubicBezTo>
                <a:cubicBezTo>
                  <a:pt x="37196" y="10691"/>
                  <a:pt x="32015" y="9583"/>
                  <a:pt x="27216" y="7421"/>
                </a:cubicBezTo>
                <a:cubicBezTo>
                  <a:pt x="21906" y="5018"/>
                  <a:pt x="17077" y="1325"/>
                  <a:pt x="11352" y="232"/>
                </a:cubicBezTo>
                <a:cubicBezTo>
                  <a:pt x="10620" y="92"/>
                  <a:pt x="9866" y="0"/>
                  <a:pt x="911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8"/>
          <p:cNvSpPr/>
          <p:nvPr/>
        </p:nvSpPr>
        <p:spPr>
          <a:xfrm>
            <a:off x="5424400" y="4358775"/>
            <a:ext cx="2216706" cy="1746430"/>
          </a:xfrm>
          <a:custGeom>
            <a:avLst/>
            <a:gdLst/>
            <a:ahLst/>
            <a:cxnLst/>
            <a:rect l="l" t="t" r="r" b="b"/>
            <a:pathLst>
              <a:path w="10238" h="8066" extrusionOk="0">
                <a:moveTo>
                  <a:pt x="5570" y="0"/>
                </a:moveTo>
                <a:cubicBezTo>
                  <a:pt x="4215" y="0"/>
                  <a:pt x="2810" y="534"/>
                  <a:pt x="1825" y="1409"/>
                </a:cubicBezTo>
                <a:cubicBezTo>
                  <a:pt x="568" y="2523"/>
                  <a:pt x="0" y="4184"/>
                  <a:pt x="1082" y="6030"/>
                </a:cubicBezTo>
                <a:cubicBezTo>
                  <a:pt x="1846" y="7319"/>
                  <a:pt x="3352" y="8066"/>
                  <a:pt x="4858" y="8066"/>
                </a:cubicBezTo>
                <a:cubicBezTo>
                  <a:pt x="5075" y="8066"/>
                  <a:pt x="5292" y="8050"/>
                  <a:pt x="5507" y="8018"/>
                </a:cubicBezTo>
                <a:cubicBezTo>
                  <a:pt x="7200" y="7767"/>
                  <a:pt x="8686" y="6609"/>
                  <a:pt x="9538" y="5123"/>
                </a:cubicBezTo>
                <a:cubicBezTo>
                  <a:pt x="9953" y="4402"/>
                  <a:pt x="10237" y="3550"/>
                  <a:pt x="10052" y="2741"/>
                </a:cubicBezTo>
                <a:cubicBezTo>
                  <a:pt x="9746" y="1430"/>
                  <a:pt x="8358" y="709"/>
                  <a:pt x="7091" y="250"/>
                </a:cubicBezTo>
                <a:cubicBezTo>
                  <a:pt x="6610" y="80"/>
                  <a:pt x="6094" y="0"/>
                  <a:pt x="55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8"/>
          <p:cNvSpPr/>
          <p:nvPr/>
        </p:nvSpPr>
        <p:spPr>
          <a:xfrm rot="-7494708">
            <a:off x="6652476" y="3361969"/>
            <a:ext cx="2330085" cy="3511563"/>
          </a:xfrm>
          <a:custGeom>
            <a:avLst/>
            <a:gdLst/>
            <a:ahLst/>
            <a:cxnLst/>
            <a:rect l="l" t="t" r="r" b="b"/>
            <a:pathLst>
              <a:path w="34782" h="40401" extrusionOk="0">
                <a:moveTo>
                  <a:pt x="27335" y="1"/>
                </a:moveTo>
                <a:cubicBezTo>
                  <a:pt x="21337" y="1"/>
                  <a:pt x="13261" y="3359"/>
                  <a:pt x="10708" y="5214"/>
                </a:cubicBezTo>
                <a:cubicBezTo>
                  <a:pt x="5420" y="9104"/>
                  <a:pt x="1793" y="14851"/>
                  <a:pt x="558" y="21297"/>
                </a:cubicBezTo>
                <a:cubicBezTo>
                  <a:pt x="88" y="23809"/>
                  <a:pt x="1" y="26421"/>
                  <a:pt x="634" y="28890"/>
                </a:cubicBezTo>
                <a:cubicBezTo>
                  <a:pt x="1661" y="32910"/>
                  <a:pt x="4589" y="36308"/>
                  <a:pt x="8195" y="38362"/>
                </a:cubicBezTo>
                <a:cubicBezTo>
                  <a:pt x="10396" y="39603"/>
                  <a:pt x="12905" y="40401"/>
                  <a:pt x="15423" y="40401"/>
                </a:cubicBezTo>
                <a:cubicBezTo>
                  <a:pt x="15942" y="40401"/>
                  <a:pt x="16461" y="40367"/>
                  <a:pt x="16979" y="40296"/>
                </a:cubicBezTo>
                <a:cubicBezTo>
                  <a:pt x="20005" y="39881"/>
                  <a:pt x="22911" y="38100"/>
                  <a:pt x="24299" y="35380"/>
                </a:cubicBezTo>
                <a:cubicBezTo>
                  <a:pt x="26069" y="31872"/>
                  <a:pt x="25140" y="27666"/>
                  <a:pt x="25523" y="23755"/>
                </a:cubicBezTo>
                <a:cubicBezTo>
                  <a:pt x="25839" y="20674"/>
                  <a:pt x="26987" y="17735"/>
                  <a:pt x="28844" y="15255"/>
                </a:cubicBezTo>
                <a:cubicBezTo>
                  <a:pt x="30898" y="12534"/>
                  <a:pt x="33902" y="10164"/>
                  <a:pt x="34252" y="6766"/>
                </a:cubicBezTo>
                <a:cubicBezTo>
                  <a:pt x="34782" y="1682"/>
                  <a:pt x="31578" y="1"/>
                  <a:pt x="2733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">
  <p:cSld name="TITLE_ONLY_1_1_1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9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39"/>
          <p:cNvSpPr txBox="1">
            <a:spLocks noGrp="1"/>
          </p:cNvSpPr>
          <p:nvPr>
            <p:ph type="title" idx="2"/>
          </p:nvPr>
        </p:nvSpPr>
        <p:spPr>
          <a:xfrm>
            <a:off x="963099" y="3090629"/>
            <a:ext cx="22167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04" name="Google Shape;304;p39"/>
          <p:cNvSpPr txBox="1">
            <a:spLocks noGrp="1"/>
          </p:cNvSpPr>
          <p:nvPr>
            <p:ph type="subTitle" idx="1"/>
          </p:nvPr>
        </p:nvSpPr>
        <p:spPr>
          <a:xfrm>
            <a:off x="963100" y="3438700"/>
            <a:ext cx="2216700" cy="93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05" name="Google Shape;305;p39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9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9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9"/>
          <p:cNvSpPr txBox="1">
            <a:spLocks noGrp="1"/>
          </p:cNvSpPr>
          <p:nvPr>
            <p:ph type="title" idx="3"/>
          </p:nvPr>
        </p:nvSpPr>
        <p:spPr>
          <a:xfrm>
            <a:off x="3463649" y="3090629"/>
            <a:ext cx="22167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09" name="Google Shape;309;p39"/>
          <p:cNvSpPr txBox="1">
            <a:spLocks noGrp="1"/>
          </p:cNvSpPr>
          <p:nvPr>
            <p:ph type="subTitle" idx="4"/>
          </p:nvPr>
        </p:nvSpPr>
        <p:spPr>
          <a:xfrm>
            <a:off x="3463651" y="3438700"/>
            <a:ext cx="2216700" cy="93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10" name="Google Shape;310;p39"/>
          <p:cNvSpPr txBox="1">
            <a:spLocks noGrp="1"/>
          </p:cNvSpPr>
          <p:nvPr>
            <p:ph type="title" idx="5"/>
          </p:nvPr>
        </p:nvSpPr>
        <p:spPr>
          <a:xfrm>
            <a:off x="5964199" y="3090629"/>
            <a:ext cx="22167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11" name="Google Shape;311;p39"/>
          <p:cNvSpPr txBox="1">
            <a:spLocks noGrp="1"/>
          </p:cNvSpPr>
          <p:nvPr>
            <p:ph type="subTitle" idx="6"/>
          </p:nvPr>
        </p:nvSpPr>
        <p:spPr>
          <a:xfrm>
            <a:off x="5964200" y="3438700"/>
            <a:ext cx="2216700" cy="93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 1">
  <p:cSld name="TITLE_ONLY_1_1_2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0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40"/>
          <p:cNvSpPr txBox="1">
            <a:spLocks noGrp="1"/>
          </p:cNvSpPr>
          <p:nvPr>
            <p:ph type="title" idx="2"/>
          </p:nvPr>
        </p:nvSpPr>
        <p:spPr>
          <a:xfrm>
            <a:off x="788738" y="1566625"/>
            <a:ext cx="25131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40"/>
          <p:cNvSpPr txBox="1">
            <a:spLocks noGrp="1"/>
          </p:cNvSpPr>
          <p:nvPr>
            <p:ph type="subTitle" idx="1"/>
          </p:nvPr>
        </p:nvSpPr>
        <p:spPr>
          <a:xfrm>
            <a:off x="788738" y="1838499"/>
            <a:ext cx="251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6" name="Google Shape;316;p40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40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40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40"/>
          <p:cNvSpPr txBox="1">
            <a:spLocks noGrp="1"/>
          </p:cNvSpPr>
          <p:nvPr>
            <p:ph type="title" idx="3"/>
          </p:nvPr>
        </p:nvSpPr>
        <p:spPr>
          <a:xfrm>
            <a:off x="788738" y="2614127"/>
            <a:ext cx="25131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20" name="Google Shape;320;p40"/>
          <p:cNvSpPr txBox="1">
            <a:spLocks noGrp="1"/>
          </p:cNvSpPr>
          <p:nvPr>
            <p:ph type="subTitle" idx="4"/>
          </p:nvPr>
        </p:nvSpPr>
        <p:spPr>
          <a:xfrm>
            <a:off x="788738" y="2886000"/>
            <a:ext cx="251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1" name="Google Shape;321;p40"/>
          <p:cNvSpPr txBox="1">
            <a:spLocks noGrp="1"/>
          </p:cNvSpPr>
          <p:nvPr>
            <p:ph type="title" idx="5"/>
          </p:nvPr>
        </p:nvSpPr>
        <p:spPr>
          <a:xfrm>
            <a:off x="788738" y="3661627"/>
            <a:ext cx="25131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22" name="Google Shape;322;p40"/>
          <p:cNvSpPr txBox="1">
            <a:spLocks noGrp="1"/>
          </p:cNvSpPr>
          <p:nvPr>
            <p:ph type="subTitle" idx="6"/>
          </p:nvPr>
        </p:nvSpPr>
        <p:spPr>
          <a:xfrm>
            <a:off x="788738" y="3933500"/>
            <a:ext cx="251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3" name="Google Shape;323;p40"/>
          <p:cNvSpPr txBox="1">
            <a:spLocks noGrp="1"/>
          </p:cNvSpPr>
          <p:nvPr>
            <p:ph type="title" idx="7"/>
          </p:nvPr>
        </p:nvSpPr>
        <p:spPr>
          <a:xfrm>
            <a:off x="5842163" y="1566625"/>
            <a:ext cx="25131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24" name="Google Shape;324;p40"/>
          <p:cNvSpPr txBox="1">
            <a:spLocks noGrp="1"/>
          </p:cNvSpPr>
          <p:nvPr>
            <p:ph type="subTitle" idx="8"/>
          </p:nvPr>
        </p:nvSpPr>
        <p:spPr>
          <a:xfrm>
            <a:off x="5842163" y="1838499"/>
            <a:ext cx="251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5" name="Google Shape;325;p40"/>
          <p:cNvSpPr txBox="1">
            <a:spLocks noGrp="1"/>
          </p:cNvSpPr>
          <p:nvPr>
            <p:ph type="title" idx="9"/>
          </p:nvPr>
        </p:nvSpPr>
        <p:spPr>
          <a:xfrm>
            <a:off x="5842163" y="2614127"/>
            <a:ext cx="25131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26" name="Google Shape;326;p40"/>
          <p:cNvSpPr txBox="1">
            <a:spLocks noGrp="1"/>
          </p:cNvSpPr>
          <p:nvPr>
            <p:ph type="subTitle" idx="13"/>
          </p:nvPr>
        </p:nvSpPr>
        <p:spPr>
          <a:xfrm>
            <a:off x="5842163" y="2886000"/>
            <a:ext cx="251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7" name="Google Shape;327;p40"/>
          <p:cNvSpPr txBox="1">
            <a:spLocks noGrp="1"/>
          </p:cNvSpPr>
          <p:nvPr>
            <p:ph type="title" idx="14"/>
          </p:nvPr>
        </p:nvSpPr>
        <p:spPr>
          <a:xfrm>
            <a:off x="5842163" y="3661627"/>
            <a:ext cx="25131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28" name="Google Shape;328;p40"/>
          <p:cNvSpPr txBox="1">
            <a:spLocks noGrp="1"/>
          </p:cNvSpPr>
          <p:nvPr>
            <p:ph type="subTitle" idx="15"/>
          </p:nvPr>
        </p:nvSpPr>
        <p:spPr>
          <a:xfrm>
            <a:off x="5842163" y="3933500"/>
            <a:ext cx="251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TITLE_ONLY_1_1_2_1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1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41"/>
          <p:cNvSpPr txBox="1">
            <a:spLocks noGrp="1"/>
          </p:cNvSpPr>
          <p:nvPr>
            <p:ph type="title" idx="2"/>
          </p:nvPr>
        </p:nvSpPr>
        <p:spPr>
          <a:xfrm>
            <a:off x="980048" y="2559200"/>
            <a:ext cx="2156400" cy="3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32" name="Google Shape;332;p41"/>
          <p:cNvSpPr txBox="1">
            <a:spLocks noGrp="1"/>
          </p:cNvSpPr>
          <p:nvPr>
            <p:ph type="subTitle" idx="1"/>
          </p:nvPr>
        </p:nvSpPr>
        <p:spPr>
          <a:xfrm>
            <a:off x="862300" y="1677950"/>
            <a:ext cx="2391900" cy="9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33" name="Google Shape;333;p41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41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41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41"/>
          <p:cNvSpPr txBox="1">
            <a:spLocks noGrp="1"/>
          </p:cNvSpPr>
          <p:nvPr>
            <p:ph type="title" idx="3"/>
          </p:nvPr>
        </p:nvSpPr>
        <p:spPr>
          <a:xfrm>
            <a:off x="980048" y="4125875"/>
            <a:ext cx="2156400" cy="3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37" name="Google Shape;337;p41"/>
          <p:cNvSpPr txBox="1">
            <a:spLocks noGrp="1"/>
          </p:cNvSpPr>
          <p:nvPr>
            <p:ph type="subTitle" idx="4"/>
          </p:nvPr>
        </p:nvSpPr>
        <p:spPr>
          <a:xfrm>
            <a:off x="862300" y="3244625"/>
            <a:ext cx="2391900" cy="9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38" name="Google Shape;338;p41"/>
          <p:cNvSpPr txBox="1">
            <a:spLocks noGrp="1"/>
          </p:cNvSpPr>
          <p:nvPr>
            <p:ph type="title" idx="5"/>
          </p:nvPr>
        </p:nvSpPr>
        <p:spPr>
          <a:xfrm>
            <a:off x="3660198" y="2559200"/>
            <a:ext cx="2156400" cy="3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39" name="Google Shape;339;p41"/>
          <p:cNvSpPr txBox="1">
            <a:spLocks noGrp="1"/>
          </p:cNvSpPr>
          <p:nvPr>
            <p:ph type="subTitle" idx="6"/>
          </p:nvPr>
        </p:nvSpPr>
        <p:spPr>
          <a:xfrm>
            <a:off x="3542450" y="1677950"/>
            <a:ext cx="2391900" cy="9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0" name="Google Shape;340;p41"/>
          <p:cNvSpPr txBox="1">
            <a:spLocks noGrp="1"/>
          </p:cNvSpPr>
          <p:nvPr>
            <p:ph type="title" idx="7"/>
          </p:nvPr>
        </p:nvSpPr>
        <p:spPr>
          <a:xfrm>
            <a:off x="3660198" y="4125875"/>
            <a:ext cx="2156400" cy="3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41" name="Google Shape;341;p41"/>
          <p:cNvSpPr txBox="1">
            <a:spLocks noGrp="1"/>
          </p:cNvSpPr>
          <p:nvPr>
            <p:ph type="subTitle" idx="8"/>
          </p:nvPr>
        </p:nvSpPr>
        <p:spPr>
          <a:xfrm>
            <a:off x="3542450" y="3244625"/>
            <a:ext cx="2391900" cy="9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TITLE_ONLY_2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2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42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42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42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1">
  <p:cSld name="TITLE_ONLY_2_1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3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43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43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43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43"/>
          <p:cNvSpPr/>
          <p:nvPr/>
        </p:nvSpPr>
        <p:spPr>
          <a:xfrm rot="2700000">
            <a:off x="-1021452" y="-1303824"/>
            <a:ext cx="2098624" cy="2875588"/>
          </a:xfrm>
          <a:custGeom>
            <a:avLst/>
            <a:gdLst/>
            <a:ahLst/>
            <a:cxnLst/>
            <a:rect l="l" t="t" r="r" b="b"/>
            <a:pathLst>
              <a:path w="11755" h="16107" extrusionOk="0">
                <a:moveTo>
                  <a:pt x="4723" y="0"/>
                </a:moveTo>
                <a:cubicBezTo>
                  <a:pt x="679" y="0"/>
                  <a:pt x="0" y="9466"/>
                  <a:pt x="1441" y="12310"/>
                </a:cubicBezTo>
                <a:cubicBezTo>
                  <a:pt x="2483" y="14342"/>
                  <a:pt x="4497" y="16106"/>
                  <a:pt x="6744" y="16106"/>
                </a:cubicBezTo>
                <a:cubicBezTo>
                  <a:pt x="6902" y="16106"/>
                  <a:pt x="7061" y="16098"/>
                  <a:pt x="7221" y="16080"/>
                </a:cubicBezTo>
                <a:cubicBezTo>
                  <a:pt x="9843" y="15774"/>
                  <a:pt x="11657" y="12999"/>
                  <a:pt x="11700" y="10355"/>
                </a:cubicBezTo>
                <a:cubicBezTo>
                  <a:pt x="11755" y="7711"/>
                  <a:pt x="10455" y="5231"/>
                  <a:pt x="8980" y="3024"/>
                </a:cubicBezTo>
                <a:cubicBezTo>
                  <a:pt x="8466" y="2259"/>
                  <a:pt x="7920" y="1505"/>
                  <a:pt x="7166" y="959"/>
                </a:cubicBezTo>
                <a:cubicBezTo>
                  <a:pt x="6244" y="291"/>
                  <a:pt x="5432" y="0"/>
                  <a:pt x="472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">
  <p:cSld name="ONE_COLUMN_TEXT_1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4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44"/>
          <p:cNvSpPr/>
          <p:nvPr/>
        </p:nvSpPr>
        <p:spPr>
          <a:xfrm>
            <a:off x="43566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44"/>
          <p:cNvSpPr/>
          <p:nvPr/>
        </p:nvSpPr>
        <p:spPr>
          <a:xfrm>
            <a:off x="45139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44"/>
          <p:cNvSpPr/>
          <p:nvPr/>
        </p:nvSpPr>
        <p:spPr>
          <a:xfrm>
            <a:off x="4671250" y="865325"/>
            <a:ext cx="116100" cy="116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44"/>
          <p:cNvSpPr txBox="1">
            <a:spLocks noGrp="1"/>
          </p:cNvSpPr>
          <p:nvPr>
            <p:ph type="title" idx="2"/>
          </p:nvPr>
        </p:nvSpPr>
        <p:spPr>
          <a:xfrm>
            <a:off x="1346073" y="2924325"/>
            <a:ext cx="26115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59" name="Google Shape;359;p44"/>
          <p:cNvSpPr txBox="1">
            <a:spLocks noGrp="1"/>
          </p:cNvSpPr>
          <p:nvPr>
            <p:ph type="subTitle" idx="1"/>
          </p:nvPr>
        </p:nvSpPr>
        <p:spPr>
          <a:xfrm>
            <a:off x="1346073" y="3272400"/>
            <a:ext cx="2611500" cy="12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0" name="Google Shape;360;p44"/>
          <p:cNvSpPr txBox="1">
            <a:spLocks noGrp="1"/>
          </p:cNvSpPr>
          <p:nvPr>
            <p:ph type="title" idx="3"/>
          </p:nvPr>
        </p:nvSpPr>
        <p:spPr>
          <a:xfrm>
            <a:off x="5186427" y="2924325"/>
            <a:ext cx="26115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61" name="Google Shape;361;p44"/>
          <p:cNvSpPr txBox="1">
            <a:spLocks noGrp="1"/>
          </p:cNvSpPr>
          <p:nvPr>
            <p:ph type="subTitle" idx="4"/>
          </p:nvPr>
        </p:nvSpPr>
        <p:spPr>
          <a:xfrm>
            <a:off x="5186423" y="3272400"/>
            <a:ext cx="2611500" cy="12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2" name="Google Shape;362;p44"/>
          <p:cNvSpPr/>
          <p:nvPr/>
        </p:nvSpPr>
        <p:spPr>
          <a:xfrm>
            <a:off x="-1550264" y="2832725"/>
            <a:ext cx="3649829" cy="3892121"/>
          </a:xfrm>
          <a:custGeom>
            <a:avLst/>
            <a:gdLst/>
            <a:ahLst/>
            <a:cxnLst/>
            <a:rect l="l" t="t" r="r" b="b"/>
            <a:pathLst>
              <a:path w="37825" h="40336" extrusionOk="0">
                <a:moveTo>
                  <a:pt x="16838" y="0"/>
                </a:moveTo>
                <a:cubicBezTo>
                  <a:pt x="13194" y="0"/>
                  <a:pt x="8859" y="2850"/>
                  <a:pt x="6894" y="4923"/>
                </a:cubicBezTo>
                <a:cubicBezTo>
                  <a:pt x="1978" y="10123"/>
                  <a:pt x="1" y="17946"/>
                  <a:pt x="1858" y="24851"/>
                </a:cubicBezTo>
                <a:cubicBezTo>
                  <a:pt x="3726" y="31767"/>
                  <a:pt x="9353" y="37535"/>
                  <a:pt x="16225" y="39568"/>
                </a:cubicBezTo>
                <a:cubicBezTo>
                  <a:pt x="17945" y="40075"/>
                  <a:pt x="19757" y="40336"/>
                  <a:pt x="21564" y="40336"/>
                </a:cubicBezTo>
                <a:cubicBezTo>
                  <a:pt x="25517" y="40336"/>
                  <a:pt x="29445" y="39086"/>
                  <a:pt x="32340" y="36432"/>
                </a:cubicBezTo>
                <a:cubicBezTo>
                  <a:pt x="36546" y="32553"/>
                  <a:pt x="37824" y="25506"/>
                  <a:pt x="34437" y="20885"/>
                </a:cubicBezTo>
                <a:cubicBezTo>
                  <a:pt x="32252" y="17902"/>
                  <a:pt x="28658" y="16318"/>
                  <a:pt x="25992" y="13762"/>
                </a:cubicBezTo>
                <a:cubicBezTo>
                  <a:pt x="23960" y="11806"/>
                  <a:pt x="22452" y="9260"/>
                  <a:pt x="21873" y="6496"/>
                </a:cubicBezTo>
                <a:cubicBezTo>
                  <a:pt x="21545" y="4978"/>
                  <a:pt x="21873" y="2978"/>
                  <a:pt x="20781" y="1711"/>
                </a:cubicBezTo>
                <a:cubicBezTo>
                  <a:pt x="19728" y="485"/>
                  <a:pt x="18342" y="0"/>
                  <a:pt x="168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44"/>
          <p:cNvSpPr/>
          <p:nvPr/>
        </p:nvSpPr>
        <p:spPr>
          <a:xfrm rot="-3953611">
            <a:off x="6364550" y="-1766776"/>
            <a:ext cx="3656052" cy="4691503"/>
          </a:xfrm>
          <a:custGeom>
            <a:avLst/>
            <a:gdLst/>
            <a:ahLst/>
            <a:cxnLst/>
            <a:rect l="l" t="t" r="r" b="b"/>
            <a:pathLst>
              <a:path w="43768" h="56166" extrusionOk="0">
                <a:moveTo>
                  <a:pt x="24054" y="0"/>
                </a:moveTo>
                <a:cubicBezTo>
                  <a:pt x="22092" y="0"/>
                  <a:pt x="20084" y="480"/>
                  <a:pt x="18082" y="1557"/>
                </a:cubicBezTo>
                <a:cubicBezTo>
                  <a:pt x="16673" y="2311"/>
                  <a:pt x="15329" y="3250"/>
                  <a:pt x="14411" y="4561"/>
                </a:cubicBezTo>
                <a:cubicBezTo>
                  <a:pt x="12925" y="6670"/>
                  <a:pt x="12739" y="9434"/>
                  <a:pt x="12991" y="12002"/>
                </a:cubicBezTo>
                <a:cubicBezTo>
                  <a:pt x="13253" y="14580"/>
                  <a:pt x="13908" y="17115"/>
                  <a:pt x="13887" y="19693"/>
                </a:cubicBezTo>
                <a:cubicBezTo>
                  <a:pt x="13843" y="23047"/>
                  <a:pt x="12685" y="26303"/>
                  <a:pt x="10598" y="28925"/>
                </a:cubicBezTo>
                <a:cubicBezTo>
                  <a:pt x="9025" y="30881"/>
                  <a:pt x="6971" y="32410"/>
                  <a:pt x="5452" y="34410"/>
                </a:cubicBezTo>
                <a:cubicBezTo>
                  <a:pt x="0" y="41555"/>
                  <a:pt x="2917" y="51945"/>
                  <a:pt x="11297" y="55212"/>
                </a:cubicBezTo>
                <a:cubicBezTo>
                  <a:pt x="12979" y="55866"/>
                  <a:pt x="14767" y="56166"/>
                  <a:pt x="16565" y="56166"/>
                </a:cubicBezTo>
                <a:cubicBezTo>
                  <a:pt x="18820" y="56166"/>
                  <a:pt x="21092" y="55695"/>
                  <a:pt x="23195" y="54862"/>
                </a:cubicBezTo>
                <a:cubicBezTo>
                  <a:pt x="26975" y="53365"/>
                  <a:pt x="30231" y="50765"/>
                  <a:pt x="32995" y="47793"/>
                </a:cubicBezTo>
                <a:cubicBezTo>
                  <a:pt x="37289" y="43172"/>
                  <a:pt x="40490" y="37644"/>
                  <a:pt x="42358" y="31613"/>
                </a:cubicBezTo>
                <a:cubicBezTo>
                  <a:pt x="43199" y="28849"/>
                  <a:pt x="43768" y="25975"/>
                  <a:pt x="43713" y="23091"/>
                </a:cubicBezTo>
                <a:cubicBezTo>
                  <a:pt x="43520" y="13399"/>
                  <a:pt x="34421" y="0"/>
                  <a:pt x="240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SECTION_TITLE_AND_DESCRIPTION_1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5"/>
          <p:cNvSpPr/>
          <p:nvPr/>
        </p:nvSpPr>
        <p:spPr>
          <a:xfrm rot="3251080">
            <a:off x="-2824560" y="-199646"/>
            <a:ext cx="5863697" cy="3438210"/>
          </a:xfrm>
          <a:custGeom>
            <a:avLst/>
            <a:gdLst/>
            <a:ahLst/>
            <a:cxnLst/>
            <a:rect l="l" t="t" r="r" b="b"/>
            <a:pathLst>
              <a:path w="38799" h="22750" extrusionOk="0">
                <a:moveTo>
                  <a:pt x="21596" y="1"/>
                </a:moveTo>
                <a:cubicBezTo>
                  <a:pt x="18432" y="1"/>
                  <a:pt x="15293" y="432"/>
                  <a:pt x="12143" y="432"/>
                </a:cubicBezTo>
                <a:cubicBezTo>
                  <a:pt x="11346" y="432"/>
                  <a:pt x="10548" y="404"/>
                  <a:pt x="9748" y="335"/>
                </a:cubicBezTo>
                <a:cubicBezTo>
                  <a:pt x="9073" y="277"/>
                  <a:pt x="8246" y="226"/>
                  <a:pt x="7363" y="226"/>
                </a:cubicBezTo>
                <a:cubicBezTo>
                  <a:pt x="4074" y="226"/>
                  <a:pt x="1" y="939"/>
                  <a:pt x="35" y="4694"/>
                </a:cubicBezTo>
                <a:cubicBezTo>
                  <a:pt x="46" y="6224"/>
                  <a:pt x="1128" y="7524"/>
                  <a:pt x="2133" y="8671"/>
                </a:cubicBezTo>
                <a:lnTo>
                  <a:pt x="8524" y="15915"/>
                </a:lnTo>
                <a:cubicBezTo>
                  <a:pt x="11015" y="18733"/>
                  <a:pt x="13758" y="21716"/>
                  <a:pt x="17429" y="22525"/>
                </a:cubicBezTo>
                <a:cubicBezTo>
                  <a:pt x="18129" y="22680"/>
                  <a:pt x="18838" y="22750"/>
                  <a:pt x="19549" y="22750"/>
                </a:cubicBezTo>
                <a:cubicBezTo>
                  <a:pt x="21332" y="22750"/>
                  <a:pt x="23124" y="22311"/>
                  <a:pt x="24803" y="21694"/>
                </a:cubicBezTo>
                <a:cubicBezTo>
                  <a:pt x="29643" y="19913"/>
                  <a:pt x="33839" y="16712"/>
                  <a:pt x="36821" y="12506"/>
                </a:cubicBezTo>
                <a:cubicBezTo>
                  <a:pt x="37881" y="11020"/>
                  <a:pt x="38799" y="9228"/>
                  <a:pt x="38395" y="7458"/>
                </a:cubicBezTo>
                <a:cubicBezTo>
                  <a:pt x="38067" y="6049"/>
                  <a:pt x="36963" y="4967"/>
                  <a:pt x="35794" y="4104"/>
                </a:cubicBezTo>
                <a:cubicBezTo>
                  <a:pt x="32233" y="1482"/>
                  <a:pt x="27775" y="313"/>
                  <a:pt x="23361" y="51"/>
                </a:cubicBezTo>
                <a:cubicBezTo>
                  <a:pt x="22772" y="16"/>
                  <a:pt x="22183" y="1"/>
                  <a:pt x="2159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45"/>
          <p:cNvSpPr txBox="1">
            <a:spLocks noGrp="1"/>
          </p:cNvSpPr>
          <p:nvPr>
            <p:ph type="subTitle" idx="1"/>
          </p:nvPr>
        </p:nvSpPr>
        <p:spPr>
          <a:xfrm>
            <a:off x="772700" y="143275"/>
            <a:ext cx="3130500" cy="123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lita One"/>
              <a:buNone/>
              <a:defRPr sz="3600"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7" name="Google Shape;367;p45"/>
          <p:cNvSpPr txBox="1">
            <a:spLocks noGrp="1"/>
          </p:cNvSpPr>
          <p:nvPr>
            <p:ph type="body" idx="2"/>
          </p:nvPr>
        </p:nvSpPr>
        <p:spPr>
          <a:xfrm>
            <a:off x="772700" y="1454575"/>
            <a:ext cx="3130500" cy="14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68" name="Google Shape;368;p45"/>
          <p:cNvSpPr txBox="1"/>
          <p:nvPr/>
        </p:nvSpPr>
        <p:spPr>
          <a:xfrm>
            <a:off x="772700" y="3770050"/>
            <a:ext cx="319260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CREDITS: This presentation template was created by Slidesgo, including icons by Flaticon, and infographics &amp; images by Freepik. </a:t>
            </a:r>
            <a:endParaRPr sz="100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69" name="Google Shape;369;p45"/>
          <p:cNvSpPr txBox="1">
            <a:spLocks noGrp="1"/>
          </p:cNvSpPr>
          <p:nvPr>
            <p:ph type="title"/>
          </p:nvPr>
        </p:nvSpPr>
        <p:spPr>
          <a:xfrm>
            <a:off x="4484425" y="341225"/>
            <a:ext cx="3430500" cy="147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TITLE_ONLY_1_1_3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7"/>
          <p:cNvSpPr/>
          <p:nvPr/>
        </p:nvSpPr>
        <p:spPr>
          <a:xfrm flipH="1">
            <a:off x="3683475" y="4473081"/>
            <a:ext cx="2117149" cy="1514705"/>
          </a:xfrm>
          <a:custGeom>
            <a:avLst/>
            <a:gdLst/>
            <a:ahLst/>
            <a:cxnLst/>
            <a:rect l="l" t="t" r="r" b="b"/>
            <a:pathLst>
              <a:path w="55550" h="39743" extrusionOk="0">
                <a:moveTo>
                  <a:pt x="22341" y="0"/>
                </a:moveTo>
                <a:cubicBezTo>
                  <a:pt x="21059" y="0"/>
                  <a:pt x="19811" y="260"/>
                  <a:pt x="18771" y="987"/>
                </a:cubicBezTo>
                <a:cubicBezTo>
                  <a:pt x="16926" y="2278"/>
                  <a:pt x="16237" y="4681"/>
                  <a:pt x="14696" y="6322"/>
                </a:cubicBezTo>
                <a:cubicBezTo>
                  <a:pt x="12127" y="9065"/>
                  <a:pt x="7724" y="9213"/>
                  <a:pt x="4839" y="11620"/>
                </a:cubicBezTo>
                <a:cubicBezTo>
                  <a:pt x="2604" y="13487"/>
                  <a:pt x="1611" y="16418"/>
                  <a:pt x="790" y="19212"/>
                </a:cubicBezTo>
                <a:cubicBezTo>
                  <a:pt x="359" y="20672"/>
                  <a:pt x="0" y="22414"/>
                  <a:pt x="975" y="23583"/>
                </a:cubicBezTo>
                <a:cubicBezTo>
                  <a:pt x="1857" y="24641"/>
                  <a:pt x="3434" y="24728"/>
                  <a:pt x="4641" y="25390"/>
                </a:cubicBezTo>
                <a:cubicBezTo>
                  <a:pt x="6243" y="26267"/>
                  <a:pt x="7090" y="28091"/>
                  <a:pt x="8536" y="29207"/>
                </a:cubicBezTo>
                <a:cubicBezTo>
                  <a:pt x="9763" y="30154"/>
                  <a:pt x="11240" y="30489"/>
                  <a:pt x="12790" y="30489"/>
                </a:cubicBezTo>
                <a:cubicBezTo>
                  <a:pt x="14473" y="30489"/>
                  <a:pt x="16242" y="30094"/>
                  <a:pt x="17869" y="29659"/>
                </a:cubicBezTo>
                <a:cubicBezTo>
                  <a:pt x="19614" y="29194"/>
                  <a:pt x="21502" y="28735"/>
                  <a:pt x="23296" y="28735"/>
                </a:cubicBezTo>
                <a:cubicBezTo>
                  <a:pt x="24714" y="28735"/>
                  <a:pt x="26073" y="29022"/>
                  <a:pt x="27257" y="29822"/>
                </a:cubicBezTo>
                <a:cubicBezTo>
                  <a:pt x="28247" y="30491"/>
                  <a:pt x="29007" y="31468"/>
                  <a:pt x="30034" y="32081"/>
                </a:cubicBezTo>
                <a:cubicBezTo>
                  <a:pt x="31752" y="33105"/>
                  <a:pt x="33887" y="32947"/>
                  <a:pt x="35885" y="32986"/>
                </a:cubicBezTo>
                <a:cubicBezTo>
                  <a:pt x="39157" y="33051"/>
                  <a:pt x="43190" y="34778"/>
                  <a:pt x="46209" y="36041"/>
                </a:cubicBezTo>
                <a:cubicBezTo>
                  <a:pt x="46806" y="36291"/>
                  <a:pt x="46653" y="37473"/>
                  <a:pt x="47252" y="37723"/>
                </a:cubicBezTo>
                <a:cubicBezTo>
                  <a:pt x="48561" y="38748"/>
                  <a:pt x="50612" y="39742"/>
                  <a:pt x="51847" y="39742"/>
                </a:cubicBezTo>
                <a:cubicBezTo>
                  <a:pt x="52227" y="39742"/>
                  <a:pt x="52530" y="39648"/>
                  <a:pt x="52709" y="39431"/>
                </a:cubicBezTo>
                <a:cubicBezTo>
                  <a:pt x="54918" y="37262"/>
                  <a:pt x="55550" y="32489"/>
                  <a:pt x="53327" y="29664"/>
                </a:cubicBezTo>
                <a:cubicBezTo>
                  <a:pt x="52336" y="28089"/>
                  <a:pt x="51340" y="26516"/>
                  <a:pt x="50299" y="24937"/>
                </a:cubicBezTo>
                <a:cubicBezTo>
                  <a:pt x="49781" y="24146"/>
                  <a:pt x="49250" y="23357"/>
                  <a:pt x="48707" y="22561"/>
                </a:cubicBezTo>
                <a:lnTo>
                  <a:pt x="47880" y="21366"/>
                </a:lnTo>
                <a:lnTo>
                  <a:pt x="47460" y="20767"/>
                </a:lnTo>
                <a:lnTo>
                  <a:pt x="46780" y="19869"/>
                </a:lnTo>
                <a:cubicBezTo>
                  <a:pt x="45458" y="18137"/>
                  <a:pt x="44072" y="16365"/>
                  <a:pt x="42605" y="14566"/>
                </a:cubicBezTo>
                <a:lnTo>
                  <a:pt x="42174" y="14102"/>
                </a:lnTo>
                <a:cubicBezTo>
                  <a:pt x="40396" y="12241"/>
                  <a:pt x="38445" y="10852"/>
                  <a:pt x="36452" y="9320"/>
                </a:cubicBezTo>
                <a:cubicBezTo>
                  <a:pt x="34501" y="7821"/>
                  <a:pt x="33559" y="5461"/>
                  <a:pt x="31889" y="3706"/>
                </a:cubicBezTo>
                <a:cubicBezTo>
                  <a:pt x="30107" y="1834"/>
                  <a:pt x="27576" y="850"/>
                  <a:pt x="25047" y="316"/>
                </a:cubicBezTo>
                <a:cubicBezTo>
                  <a:pt x="24170" y="130"/>
                  <a:pt x="23247" y="0"/>
                  <a:pt x="2234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47"/>
          <p:cNvSpPr/>
          <p:nvPr/>
        </p:nvSpPr>
        <p:spPr>
          <a:xfrm flipH="1">
            <a:off x="4981907" y="4228635"/>
            <a:ext cx="1704429" cy="1435050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47"/>
          <p:cNvSpPr/>
          <p:nvPr/>
        </p:nvSpPr>
        <p:spPr>
          <a:xfrm rot="2435368" flipH="1">
            <a:off x="6388698" y="3348011"/>
            <a:ext cx="2850493" cy="3349847"/>
          </a:xfrm>
          <a:custGeom>
            <a:avLst/>
            <a:gdLst/>
            <a:ahLst/>
            <a:cxnLst/>
            <a:rect l="l" t="t" r="r" b="b"/>
            <a:pathLst>
              <a:path w="74791" h="87893" extrusionOk="0">
                <a:moveTo>
                  <a:pt x="26476" y="1"/>
                </a:moveTo>
                <a:cubicBezTo>
                  <a:pt x="23552" y="1"/>
                  <a:pt x="20661" y="318"/>
                  <a:pt x="17986" y="1448"/>
                </a:cubicBezTo>
                <a:cubicBezTo>
                  <a:pt x="15199" y="2626"/>
                  <a:pt x="11132" y="5482"/>
                  <a:pt x="10467" y="8699"/>
                </a:cubicBezTo>
                <a:cubicBezTo>
                  <a:pt x="10095" y="10505"/>
                  <a:pt x="10375" y="12431"/>
                  <a:pt x="9763" y="14172"/>
                </a:cubicBezTo>
                <a:cubicBezTo>
                  <a:pt x="9157" y="15893"/>
                  <a:pt x="7765" y="17196"/>
                  <a:pt x="6721" y="18693"/>
                </a:cubicBezTo>
                <a:cubicBezTo>
                  <a:pt x="5678" y="20189"/>
                  <a:pt x="4983" y="22235"/>
                  <a:pt x="5921" y="23800"/>
                </a:cubicBezTo>
                <a:cubicBezTo>
                  <a:pt x="6245" y="24344"/>
                  <a:pt x="6756" y="24808"/>
                  <a:pt x="6862" y="25431"/>
                </a:cubicBezTo>
                <a:cubicBezTo>
                  <a:pt x="7086" y="26765"/>
                  <a:pt x="5474" y="27551"/>
                  <a:pt x="4552" y="28540"/>
                </a:cubicBezTo>
                <a:cubicBezTo>
                  <a:pt x="0" y="33426"/>
                  <a:pt x="7315" y="39951"/>
                  <a:pt x="7947" y="44528"/>
                </a:cubicBezTo>
                <a:cubicBezTo>
                  <a:pt x="8144" y="45947"/>
                  <a:pt x="8025" y="47402"/>
                  <a:pt x="8310" y="48806"/>
                </a:cubicBezTo>
                <a:cubicBezTo>
                  <a:pt x="9290" y="53640"/>
                  <a:pt x="14509" y="56265"/>
                  <a:pt x="19265" y="57575"/>
                </a:cubicBezTo>
                <a:cubicBezTo>
                  <a:pt x="20856" y="58014"/>
                  <a:pt x="22568" y="58445"/>
                  <a:pt x="23674" y="59669"/>
                </a:cubicBezTo>
                <a:cubicBezTo>
                  <a:pt x="24365" y="60435"/>
                  <a:pt x="24743" y="61438"/>
                  <a:pt x="25388" y="62243"/>
                </a:cubicBezTo>
                <a:cubicBezTo>
                  <a:pt x="26770" y="63966"/>
                  <a:pt x="28823" y="64251"/>
                  <a:pt x="30780" y="64915"/>
                </a:cubicBezTo>
                <a:cubicBezTo>
                  <a:pt x="32524" y="65508"/>
                  <a:pt x="33972" y="66503"/>
                  <a:pt x="35572" y="67488"/>
                </a:cubicBezTo>
                <a:cubicBezTo>
                  <a:pt x="38808" y="69477"/>
                  <a:pt x="42292" y="71610"/>
                  <a:pt x="43924" y="75209"/>
                </a:cubicBezTo>
                <a:cubicBezTo>
                  <a:pt x="44912" y="77391"/>
                  <a:pt x="45088" y="79876"/>
                  <a:pt x="46114" y="82040"/>
                </a:cubicBezTo>
                <a:cubicBezTo>
                  <a:pt x="47867" y="85743"/>
                  <a:pt x="52031" y="87892"/>
                  <a:pt x="56146" y="87892"/>
                </a:cubicBezTo>
                <a:cubicBezTo>
                  <a:pt x="56801" y="87892"/>
                  <a:pt x="57455" y="87838"/>
                  <a:pt x="58097" y="87727"/>
                </a:cubicBezTo>
                <a:cubicBezTo>
                  <a:pt x="58882" y="87590"/>
                  <a:pt x="59653" y="87383"/>
                  <a:pt x="60400" y="87107"/>
                </a:cubicBezTo>
                <a:cubicBezTo>
                  <a:pt x="64070" y="85753"/>
                  <a:pt x="67139" y="82832"/>
                  <a:pt x="69079" y="79392"/>
                </a:cubicBezTo>
                <a:cubicBezTo>
                  <a:pt x="74790" y="69263"/>
                  <a:pt x="72233" y="57473"/>
                  <a:pt x="66105" y="48230"/>
                </a:cubicBezTo>
                <a:cubicBezTo>
                  <a:pt x="63027" y="43588"/>
                  <a:pt x="62715" y="39486"/>
                  <a:pt x="61950" y="34099"/>
                </a:cubicBezTo>
                <a:cubicBezTo>
                  <a:pt x="61508" y="30986"/>
                  <a:pt x="60094" y="27986"/>
                  <a:pt x="57825" y="25810"/>
                </a:cubicBezTo>
                <a:cubicBezTo>
                  <a:pt x="56358" y="24403"/>
                  <a:pt x="54544" y="23333"/>
                  <a:pt x="53355" y="21682"/>
                </a:cubicBezTo>
                <a:cubicBezTo>
                  <a:pt x="51427" y="19005"/>
                  <a:pt x="51539" y="15422"/>
                  <a:pt x="50681" y="12236"/>
                </a:cubicBezTo>
                <a:cubicBezTo>
                  <a:pt x="49466" y="7721"/>
                  <a:pt x="46079" y="3845"/>
                  <a:pt x="41768" y="2036"/>
                </a:cubicBezTo>
                <a:cubicBezTo>
                  <a:pt x="38670" y="736"/>
                  <a:pt x="35248" y="483"/>
                  <a:pt x="31896" y="248"/>
                </a:cubicBezTo>
                <a:cubicBezTo>
                  <a:pt x="30105" y="122"/>
                  <a:pt x="28284" y="1"/>
                  <a:pt x="2647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47"/>
          <p:cNvSpPr/>
          <p:nvPr/>
        </p:nvSpPr>
        <p:spPr>
          <a:xfrm rot="-8100000">
            <a:off x="-1042818" y="3308646"/>
            <a:ext cx="2564773" cy="1834956"/>
          </a:xfrm>
          <a:custGeom>
            <a:avLst/>
            <a:gdLst/>
            <a:ahLst/>
            <a:cxnLst/>
            <a:rect l="l" t="t" r="r" b="b"/>
            <a:pathLst>
              <a:path w="55550" h="39743" extrusionOk="0">
                <a:moveTo>
                  <a:pt x="22341" y="0"/>
                </a:moveTo>
                <a:cubicBezTo>
                  <a:pt x="21059" y="0"/>
                  <a:pt x="19811" y="260"/>
                  <a:pt x="18771" y="987"/>
                </a:cubicBezTo>
                <a:cubicBezTo>
                  <a:pt x="16926" y="2278"/>
                  <a:pt x="16237" y="4681"/>
                  <a:pt x="14696" y="6322"/>
                </a:cubicBezTo>
                <a:cubicBezTo>
                  <a:pt x="12127" y="9065"/>
                  <a:pt x="7724" y="9213"/>
                  <a:pt x="4839" y="11620"/>
                </a:cubicBezTo>
                <a:cubicBezTo>
                  <a:pt x="2604" y="13487"/>
                  <a:pt x="1611" y="16418"/>
                  <a:pt x="790" y="19212"/>
                </a:cubicBezTo>
                <a:cubicBezTo>
                  <a:pt x="359" y="20672"/>
                  <a:pt x="0" y="22414"/>
                  <a:pt x="975" y="23583"/>
                </a:cubicBezTo>
                <a:cubicBezTo>
                  <a:pt x="1857" y="24641"/>
                  <a:pt x="3434" y="24728"/>
                  <a:pt x="4641" y="25390"/>
                </a:cubicBezTo>
                <a:cubicBezTo>
                  <a:pt x="6243" y="26267"/>
                  <a:pt x="7090" y="28091"/>
                  <a:pt x="8536" y="29207"/>
                </a:cubicBezTo>
                <a:cubicBezTo>
                  <a:pt x="9763" y="30154"/>
                  <a:pt x="11240" y="30489"/>
                  <a:pt x="12790" y="30489"/>
                </a:cubicBezTo>
                <a:cubicBezTo>
                  <a:pt x="14473" y="30489"/>
                  <a:pt x="16242" y="30094"/>
                  <a:pt x="17869" y="29659"/>
                </a:cubicBezTo>
                <a:cubicBezTo>
                  <a:pt x="19614" y="29194"/>
                  <a:pt x="21502" y="28735"/>
                  <a:pt x="23296" y="28735"/>
                </a:cubicBezTo>
                <a:cubicBezTo>
                  <a:pt x="24714" y="28735"/>
                  <a:pt x="26073" y="29022"/>
                  <a:pt x="27257" y="29822"/>
                </a:cubicBezTo>
                <a:cubicBezTo>
                  <a:pt x="28247" y="30491"/>
                  <a:pt x="29007" y="31468"/>
                  <a:pt x="30034" y="32081"/>
                </a:cubicBezTo>
                <a:cubicBezTo>
                  <a:pt x="31752" y="33105"/>
                  <a:pt x="33887" y="32947"/>
                  <a:pt x="35885" y="32986"/>
                </a:cubicBezTo>
                <a:cubicBezTo>
                  <a:pt x="39157" y="33051"/>
                  <a:pt x="43190" y="34778"/>
                  <a:pt x="46209" y="36041"/>
                </a:cubicBezTo>
                <a:cubicBezTo>
                  <a:pt x="46806" y="36291"/>
                  <a:pt x="46653" y="37473"/>
                  <a:pt x="47252" y="37723"/>
                </a:cubicBezTo>
                <a:cubicBezTo>
                  <a:pt x="48561" y="38748"/>
                  <a:pt x="50612" y="39742"/>
                  <a:pt x="51847" y="39742"/>
                </a:cubicBezTo>
                <a:cubicBezTo>
                  <a:pt x="52227" y="39742"/>
                  <a:pt x="52530" y="39648"/>
                  <a:pt x="52709" y="39431"/>
                </a:cubicBezTo>
                <a:cubicBezTo>
                  <a:pt x="54918" y="37262"/>
                  <a:pt x="55550" y="32489"/>
                  <a:pt x="53327" y="29664"/>
                </a:cubicBezTo>
                <a:cubicBezTo>
                  <a:pt x="52336" y="28089"/>
                  <a:pt x="51340" y="26516"/>
                  <a:pt x="50299" y="24937"/>
                </a:cubicBezTo>
                <a:cubicBezTo>
                  <a:pt x="49781" y="24146"/>
                  <a:pt x="49250" y="23357"/>
                  <a:pt x="48707" y="22561"/>
                </a:cubicBezTo>
                <a:lnTo>
                  <a:pt x="47880" y="21366"/>
                </a:lnTo>
                <a:lnTo>
                  <a:pt x="47460" y="20767"/>
                </a:lnTo>
                <a:lnTo>
                  <a:pt x="46780" y="19869"/>
                </a:lnTo>
                <a:cubicBezTo>
                  <a:pt x="45458" y="18137"/>
                  <a:pt x="44072" y="16365"/>
                  <a:pt x="42605" y="14566"/>
                </a:cubicBezTo>
                <a:lnTo>
                  <a:pt x="42174" y="14102"/>
                </a:lnTo>
                <a:cubicBezTo>
                  <a:pt x="40396" y="12241"/>
                  <a:pt x="38445" y="10852"/>
                  <a:pt x="36452" y="9320"/>
                </a:cubicBezTo>
                <a:cubicBezTo>
                  <a:pt x="34501" y="7821"/>
                  <a:pt x="33559" y="5461"/>
                  <a:pt x="31889" y="3706"/>
                </a:cubicBezTo>
                <a:cubicBezTo>
                  <a:pt x="30107" y="1834"/>
                  <a:pt x="27576" y="850"/>
                  <a:pt x="25047" y="316"/>
                </a:cubicBezTo>
                <a:cubicBezTo>
                  <a:pt x="24170" y="130"/>
                  <a:pt x="23247" y="0"/>
                  <a:pt x="223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47"/>
          <p:cNvSpPr/>
          <p:nvPr/>
        </p:nvSpPr>
        <p:spPr>
          <a:xfrm>
            <a:off x="-1467725" y="4213925"/>
            <a:ext cx="2145602" cy="1806497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TITLE_ONLY_1_2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8"/>
          <p:cNvSpPr/>
          <p:nvPr/>
        </p:nvSpPr>
        <p:spPr>
          <a:xfrm rot="-8100000">
            <a:off x="-1002668" y="3423446"/>
            <a:ext cx="2564773" cy="1834956"/>
          </a:xfrm>
          <a:custGeom>
            <a:avLst/>
            <a:gdLst/>
            <a:ahLst/>
            <a:cxnLst/>
            <a:rect l="l" t="t" r="r" b="b"/>
            <a:pathLst>
              <a:path w="55550" h="39743" extrusionOk="0">
                <a:moveTo>
                  <a:pt x="22341" y="0"/>
                </a:moveTo>
                <a:cubicBezTo>
                  <a:pt x="21059" y="0"/>
                  <a:pt x="19811" y="260"/>
                  <a:pt x="18771" y="987"/>
                </a:cubicBezTo>
                <a:cubicBezTo>
                  <a:pt x="16926" y="2278"/>
                  <a:pt x="16237" y="4681"/>
                  <a:pt x="14696" y="6322"/>
                </a:cubicBezTo>
                <a:cubicBezTo>
                  <a:pt x="12127" y="9065"/>
                  <a:pt x="7724" y="9213"/>
                  <a:pt x="4839" y="11620"/>
                </a:cubicBezTo>
                <a:cubicBezTo>
                  <a:pt x="2604" y="13487"/>
                  <a:pt x="1611" y="16418"/>
                  <a:pt x="790" y="19212"/>
                </a:cubicBezTo>
                <a:cubicBezTo>
                  <a:pt x="359" y="20672"/>
                  <a:pt x="0" y="22414"/>
                  <a:pt x="975" y="23583"/>
                </a:cubicBezTo>
                <a:cubicBezTo>
                  <a:pt x="1857" y="24641"/>
                  <a:pt x="3434" y="24728"/>
                  <a:pt x="4641" y="25390"/>
                </a:cubicBezTo>
                <a:cubicBezTo>
                  <a:pt x="6243" y="26267"/>
                  <a:pt x="7090" y="28091"/>
                  <a:pt x="8536" y="29207"/>
                </a:cubicBezTo>
                <a:cubicBezTo>
                  <a:pt x="9763" y="30154"/>
                  <a:pt x="11240" y="30489"/>
                  <a:pt x="12790" y="30489"/>
                </a:cubicBezTo>
                <a:cubicBezTo>
                  <a:pt x="14473" y="30489"/>
                  <a:pt x="16242" y="30094"/>
                  <a:pt x="17869" y="29659"/>
                </a:cubicBezTo>
                <a:cubicBezTo>
                  <a:pt x="19614" y="29194"/>
                  <a:pt x="21502" y="28735"/>
                  <a:pt x="23296" y="28735"/>
                </a:cubicBezTo>
                <a:cubicBezTo>
                  <a:pt x="24714" y="28735"/>
                  <a:pt x="26073" y="29022"/>
                  <a:pt x="27257" y="29822"/>
                </a:cubicBezTo>
                <a:cubicBezTo>
                  <a:pt x="28247" y="30491"/>
                  <a:pt x="29007" y="31468"/>
                  <a:pt x="30034" y="32081"/>
                </a:cubicBezTo>
                <a:cubicBezTo>
                  <a:pt x="31752" y="33105"/>
                  <a:pt x="33887" y="32947"/>
                  <a:pt x="35885" y="32986"/>
                </a:cubicBezTo>
                <a:cubicBezTo>
                  <a:pt x="39157" y="33051"/>
                  <a:pt x="43190" y="34778"/>
                  <a:pt x="46209" y="36041"/>
                </a:cubicBezTo>
                <a:cubicBezTo>
                  <a:pt x="46806" y="36291"/>
                  <a:pt x="46653" y="37473"/>
                  <a:pt x="47252" y="37723"/>
                </a:cubicBezTo>
                <a:cubicBezTo>
                  <a:pt x="48561" y="38748"/>
                  <a:pt x="50612" y="39742"/>
                  <a:pt x="51847" y="39742"/>
                </a:cubicBezTo>
                <a:cubicBezTo>
                  <a:pt x="52227" y="39742"/>
                  <a:pt x="52530" y="39648"/>
                  <a:pt x="52709" y="39431"/>
                </a:cubicBezTo>
                <a:cubicBezTo>
                  <a:pt x="54918" y="37262"/>
                  <a:pt x="55550" y="32489"/>
                  <a:pt x="53327" y="29664"/>
                </a:cubicBezTo>
                <a:cubicBezTo>
                  <a:pt x="52336" y="28089"/>
                  <a:pt x="51340" y="26516"/>
                  <a:pt x="50299" y="24937"/>
                </a:cubicBezTo>
                <a:cubicBezTo>
                  <a:pt x="49781" y="24146"/>
                  <a:pt x="49250" y="23357"/>
                  <a:pt x="48707" y="22561"/>
                </a:cubicBezTo>
                <a:lnTo>
                  <a:pt x="47880" y="21366"/>
                </a:lnTo>
                <a:lnTo>
                  <a:pt x="47460" y="20767"/>
                </a:lnTo>
                <a:lnTo>
                  <a:pt x="46780" y="19869"/>
                </a:lnTo>
                <a:cubicBezTo>
                  <a:pt x="45458" y="18137"/>
                  <a:pt x="44072" y="16365"/>
                  <a:pt x="42605" y="14566"/>
                </a:cubicBezTo>
                <a:lnTo>
                  <a:pt x="42174" y="14102"/>
                </a:lnTo>
                <a:cubicBezTo>
                  <a:pt x="40396" y="12241"/>
                  <a:pt x="38445" y="10852"/>
                  <a:pt x="36452" y="9320"/>
                </a:cubicBezTo>
                <a:cubicBezTo>
                  <a:pt x="34501" y="7821"/>
                  <a:pt x="33559" y="5461"/>
                  <a:pt x="31889" y="3706"/>
                </a:cubicBezTo>
                <a:cubicBezTo>
                  <a:pt x="30107" y="1834"/>
                  <a:pt x="27576" y="850"/>
                  <a:pt x="25047" y="316"/>
                </a:cubicBezTo>
                <a:cubicBezTo>
                  <a:pt x="24170" y="130"/>
                  <a:pt x="23247" y="0"/>
                  <a:pt x="223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48"/>
          <p:cNvSpPr/>
          <p:nvPr/>
        </p:nvSpPr>
        <p:spPr>
          <a:xfrm>
            <a:off x="-1140675" y="1239075"/>
            <a:ext cx="2525131" cy="2967487"/>
          </a:xfrm>
          <a:custGeom>
            <a:avLst/>
            <a:gdLst/>
            <a:ahLst/>
            <a:cxnLst/>
            <a:rect l="l" t="t" r="r" b="b"/>
            <a:pathLst>
              <a:path w="74791" h="87893" extrusionOk="0">
                <a:moveTo>
                  <a:pt x="26476" y="1"/>
                </a:moveTo>
                <a:cubicBezTo>
                  <a:pt x="23552" y="1"/>
                  <a:pt x="20661" y="318"/>
                  <a:pt x="17986" y="1448"/>
                </a:cubicBezTo>
                <a:cubicBezTo>
                  <a:pt x="15199" y="2626"/>
                  <a:pt x="11132" y="5482"/>
                  <a:pt x="10467" y="8699"/>
                </a:cubicBezTo>
                <a:cubicBezTo>
                  <a:pt x="10095" y="10505"/>
                  <a:pt x="10375" y="12431"/>
                  <a:pt x="9763" y="14172"/>
                </a:cubicBezTo>
                <a:cubicBezTo>
                  <a:pt x="9157" y="15893"/>
                  <a:pt x="7765" y="17196"/>
                  <a:pt x="6721" y="18693"/>
                </a:cubicBezTo>
                <a:cubicBezTo>
                  <a:pt x="5678" y="20189"/>
                  <a:pt x="4983" y="22235"/>
                  <a:pt x="5921" y="23800"/>
                </a:cubicBezTo>
                <a:cubicBezTo>
                  <a:pt x="6245" y="24344"/>
                  <a:pt x="6756" y="24808"/>
                  <a:pt x="6862" y="25431"/>
                </a:cubicBezTo>
                <a:cubicBezTo>
                  <a:pt x="7086" y="26765"/>
                  <a:pt x="5474" y="27551"/>
                  <a:pt x="4552" y="28540"/>
                </a:cubicBezTo>
                <a:cubicBezTo>
                  <a:pt x="0" y="33426"/>
                  <a:pt x="7315" y="39951"/>
                  <a:pt x="7947" y="44528"/>
                </a:cubicBezTo>
                <a:cubicBezTo>
                  <a:pt x="8144" y="45947"/>
                  <a:pt x="8025" y="47402"/>
                  <a:pt x="8310" y="48806"/>
                </a:cubicBezTo>
                <a:cubicBezTo>
                  <a:pt x="9290" y="53640"/>
                  <a:pt x="14509" y="56265"/>
                  <a:pt x="19265" y="57575"/>
                </a:cubicBezTo>
                <a:cubicBezTo>
                  <a:pt x="20856" y="58014"/>
                  <a:pt x="22568" y="58445"/>
                  <a:pt x="23674" y="59669"/>
                </a:cubicBezTo>
                <a:cubicBezTo>
                  <a:pt x="24365" y="60435"/>
                  <a:pt x="24743" y="61438"/>
                  <a:pt x="25388" y="62243"/>
                </a:cubicBezTo>
                <a:cubicBezTo>
                  <a:pt x="26770" y="63966"/>
                  <a:pt x="28823" y="64251"/>
                  <a:pt x="30780" y="64915"/>
                </a:cubicBezTo>
                <a:cubicBezTo>
                  <a:pt x="32524" y="65508"/>
                  <a:pt x="33972" y="66503"/>
                  <a:pt x="35572" y="67488"/>
                </a:cubicBezTo>
                <a:cubicBezTo>
                  <a:pt x="38808" y="69477"/>
                  <a:pt x="42292" y="71610"/>
                  <a:pt x="43924" y="75209"/>
                </a:cubicBezTo>
                <a:cubicBezTo>
                  <a:pt x="44912" y="77391"/>
                  <a:pt x="45088" y="79876"/>
                  <a:pt x="46114" y="82040"/>
                </a:cubicBezTo>
                <a:cubicBezTo>
                  <a:pt x="47867" y="85743"/>
                  <a:pt x="52031" y="87892"/>
                  <a:pt x="56146" y="87892"/>
                </a:cubicBezTo>
                <a:cubicBezTo>
                  <a:pt x="56801" y="87892"/>
                  <a:pt x="57455" y="87838"/>
                  <a:pt x="58097" y="87727"/>
                </a:cubicBezTo>
                <a:cubicBezTo>
                  <a:pt x="58882" y="87590"/>
                  <a:pt x="59653" y="87383"/>
                  <a:pt x="60400" y="87107"/>
                </a:cubicBezTo>
                <a:cubicBezTo>
                  <a:pt x="64070" y="85753"/>
                  <a:pt x="67139" y="82832"/>
                  <a:pt x="69079" y="79392"/>
                </a:cubicBezTo>
                <a:cubicBezTo>
                  <a:pt x="74790" y="69263"/>
                  <a:pt x="72233" y="57473"/>
                  <a:pt x="66105" y="48230"/>
                </a:cubicBezTo>
                <a:cubicBezTo>
                  <a:pt x="63027" y="43588"/>
                  <a:pt x="62715" y="39486"/>
                  <a:pt x="61950" y="34099"/>
                </a:cubicBezTo>
                <a:cubicBezTo>
                  <a:pt x="61508" y="30986"/>
                  <a:pt x="60094" y="27986"/>
                  <a:pt x="57825" y="25810"/>
                </a:cubicBezTo>
                <a:cubicBezTo>
                  <a:pt x="56358" y="24403"/>
                  <a:pt x="54544" y="23333"/>
                  <a:pt x="53355" y="21682"/>
                </a:cubicBezTo>
                <a:cubicBezTo>
                  <a:pt x="51427" y="19005"/>
                  <a:pt x="51539" y="15422"/>
                  <a:pt x="50681" y="12236"/>
                </a:cubicBezTo>
                <a:cubicBezTo>
                  <a:pt x="49466" y="7721"/>
                  <a:pt x="46079" y="3845"/>
                  <a:pt x="41768" y="2036"/>
                </a:cubicBezTo>
                <a:cubicBezTo>
                  <a:pt x="38670" y="736"/>
                  <a:pt x="35248" y="483"/>
                  <a:pt x="31896" y="248"/>
                </a:cubicBezTo>
                <a:cubicBezTo>
                  <a:pt x="30105" y="122"/>
                  <a:pt x="28284" y="1"/>
                  <a:pt x="2647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48"/>
          <p:cNvSpPr/>
          <p:nvPr/>
        </p:nvSpPr>
        <p:spPr>
          <a:xfrm>
            <a:off x="575575" y="4393075"/>
            <a:ext cx="1118025" cy="941325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48"/>
          <p:cNvSpPr/>
          <p:nvPr/>
        </p:nvSpPr>
        <p:spPr>
          <a:xfrm rot="2416558">
            <a:off x="7211138" y="-755152"/>
            <a:ext cx="2525254" cy="2967632"/>
          </a:xfrm>
          <a:custGeom>
            <a:avLst/>
            <a:gdLst/>
            <a:ahLst/>
            <a:cxnLst/>
            <a:rect l="l" t="t" r="r" b="b"/>
            <a:pathLst>
              <a:path w="74791" h="87893" extrusionOk="0">
                <a:moveTo>
                  <a:pt x="26476" y="1"/>
                </a:moveTo>
                <a:cubicBezTo>
                  <a:pt x="23552" y="1"/>
                  <a:pt x="20661" y="318"/>
                  <a:pt x="17986" y="1448"/>
                </a:cubicBezTo>
                <a:cubicBezTo>
                  <a:pt x="15199" y="2626"/>
                  <a:pt x="11132" y="5482"/>
                  <a:pt x="10467" y="8699"/>
                </a:cubicBezTo>
                <a:cubicBezTo>
                  <a:pt x="10095" y="10505"/>
                  <a:pt x="10375" y="12431"/>
                  <a:pt x="9763" y="14172"/>
                </a:cubicBezTo>
                <a:cubicBezTo>
                  <a:pt x="9157" y="15893"/>
                  <a:pt x="7765" y="17196"/>
                  <a:pt x="6721" y="18693"/>
                </a:cubicBezTo>
                <a:cubicBezTo>
                  <a:pt x="5678" y="20189"/>
                  <a:pt x="4983" y="22235"/>
                  <a:pt x="5921" y="23800"/>
                </a:cubicBezTo>
                <a:cubicBezTo>
                  <a:pt x="6245" y="24344"/>
                  <a:pt x="6756" y="24808"/>
                  <a:pt x="6862" y="25431"/>
                </a:cubicBezTo>
                <a:cubicBezTo>
                  <a:pt x="7086" y="26765"/>
                  <a:pt x="5474" y="27551"/>
                  <a:pt x="4552" y="28540"/>
                </a:cubicBezTo>
                <a:cubicBezTo>
                  <a:pt x="0" y="33426"/>
                  <a:pt x="7315" y="39951"/>
                  <a:pt x="7947" y="44528"/>
                </a:cubicBezTo>
                <a:cubicBezTo>
                  <a:pt x="8144" y="45947"/>
                  <a:pt x="8025" y="47402"/>
                  <a:pt x="8310" y="48806"/>
                </a:cubicBezTo>
                <a:cubicBezTo>
                  <a:pt x="9290" y="53640"/>
                  <a:pt x="14509" y="56265"/>
                  <a:pt x="19265" y="57575"/>
                </a:cubicBezTo>
                <a:cubicBezTo>
                  <a:pt x="20856" y="58014"/>
                  <a:pt x="22568" y="58445"/>
                  <a:pt x="23674" y="59669"/>
                </a:cubicBezTo>
                <a:cubicBezTo>
                  <a:pt x="24365" y="60435"/>
                  <a:pt x="24743" y="61438"/>
                  <a:pt x="25388" y="62243"/>
                </a:cubicBezTo>
                <a:cubicBezTo>
                  <a:pt x="26770" y="63966"/>
                  <a:pt x="28823" y="64251"/>
                  <a:pt x="30780" y="64915"/>
                </a:cubicBezTo>
                <a:cubicBezTo>
                  <a:pt x="32524" y="65508"/>
                  <a:pt x="33972" y="66503"/>
                  <a:pt x="35572" y="67488"/>
                </a:cubicBezTo>
                <a:cubicBezTo>
                  <a:pt x="38808" y="69477"/>
                  <a:pt x="42292" y="71610"/>
                  <a:pt x="43924" y="75209"/>
                </a:cubicBezTo>
                <a:cubicBezTo>
                  <a:pt x="44912" y="77391"/>
                  <a:pt x="45088" y="79876"/>
                  <a:pt x="46114" y="82040"/>
                </a:cubicBezTo>
                <a:cubicBezTo>
                  <a:pt x="47867" y="85743"/>
                  <a:pt x="52031" y="87892"/>
                  <a:pt x="56146" y="87892"/>
                </a:cubicBezTo>
                <a:cubicBezTo>
                  <a:pt x="56801" y="87892"/>
                  <a:pt x="57455" y="87838"/>
                  <a:pt x="58097" y="87727"/>
                </a:cubicBezTo>
                <a:cubicBezTo>
                  <a:pt x="58882" y="87590"/>
                  <a:pt x="59653" y="87383"/>
                  <a:pt x="60400" y="87107"/>
                </a:cubicBezTo>
                <a:cubicBezTo>
                  <a:pt x="64070" y="85753"/>
                  <a:pt x="67139" y="82832"/>
                  <a:pt x="69079" y="79392"/>
                </a:cubicBezTo>
                <a:cubicBezTo>
                  <a:pt x="74790" y="69263"/>
                  <a:pt x="72233" y="57473"/>
                  <a:pt x="66105" y="48230"/>
                </a:cubicBezTo>
                <a:cubicBezTo>
                  <a:pt x="63027" y="43588"/>
                  <a:pt x="62715" y="39486"/>
                  <a:pt x="61950" y="34099"/>
                </a:cubicBezTo>
                <a:cubicBezTo>
                  <a:pt x="61508" y="30986"/>
                  <a:pt x="60094" y="27986"/>
                  <a:pt x="57825" y="25810"/>
                </a:cubicBezTo>
                <a:cubicBezTo>
                  <a:pt x="56358" y="24403"/>
                  <a:pt x="54544" y="23333"/>
                  <a:pt x="53355" y="21682"/>
                </a:cubicBezTo>
                <a:cubicBezTo>
                  <a:pt x="51427" y="19005"/>
                  <a:pt x="51539" y="15422"/>
                  <a:pt x="50681" y="12236"/>
                </a:cubicBezTo>
                <a:cubicBezTo>
                  <a:pt x="49466" y="7721"/>
                  <a:pt x="46079" y="3845"/>
                  <a:pt x="41768" y="2036"/>
                </a:cubicBezTo>
                <a:cubicBezTo>
                  <a:pt x="38670" y="736"/>
                  <a:pt x="35248" y="483"/>
                  <a:pt x="31896" y="248"/>
                </a:cubicBezTo>
                <a:cubicBezTo>
                  <a:pt x="30105" y="122"/>
                  <a:pt x="28284" y="1"/>
                  <a:pt x="2647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48"/>
          <p:cNvSpPr/>
          <p:nvPr/>
        </p:nvSpPr>
        <p:spPr>
          <a:xfrm>
            <a:off x="8088125" y="1014525"/>
            <a:ext cx="1739759" cy="1464796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ONE_COLUMN_TEXT_2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9"/>
          <p:cNvSpPr/>
          <p:nvPr/>
        </p:nvSpPr>
        <p:spPr>
          <a:xfrm rot="5270550" flipH="1">
            <a:off x="-2959493" y="-1786975"/>
            <a:ext cx="4281267" cy="5031266"/>
          </a:xfrm>
          <a:custGeom>
            <a:avLst/>
            <a:gdLst/>
            <a:ahLst/>
            <a:cxnLst/>
            <a:rect l="l" t="t" r="r" b="b"/>
            <a:pathLst>
              <a:path w="74791" h="87893" extrusionOk="0">
                <a:moveTo>
                  <a:pt x="26476" y="1"/>
                </a:moveTo>
                <a:cubicBezTo>
                  <a:pt x="23552" y="1"/>
                  <a:pt x="20661" y="318"/>
                  <a:pt x="17986" y="1448"/>
                </a:cubicBezTo>
                <a:cubicBezTo>
                  <a:pt x="15199" y="2626"/>
                  <a:pt x="11132" y="5482"/>
                  <a:pt x="10467" y="8699"/>
                </a:cubicBezTo>
                <a:cubicBezTo>
                  <a:pt x="10095" y="10505"/>
                  <a:pt x="10375" y="12431"/>
                  <a:pt x="9763" y="14172"/>
                </a:cubicBezTo>
                <a:cubicBezTo>
                  <a:pt x="9157" y="15893"/>
                  <a:pt x="7765" y="17196"/>
                  <a:pt x="6721" y="18693"/>
                </a:cubicBezTo>
                <a:cubicBezTo>
                  <a:pt x="5678" y="20189"/>
                  <a:pt x="4983" y="22235"/>
                  <a:pt x="5921" y="23800"/>
                </a:cubicBezTo>
                <a:cubicBezTo>
                  <a:pt x="6245" y="24344"/>
                  <a:pt x="6756" y="24808"/>
                  <a:pt x="6862" y="25431"/>
                </a:cubicBezTo>
                <a:cubicBezTo>
                  <a:pt x="7086" y="26765"/>
                  <a:pt x="5474" y="27551"/>
                  <a:pt x="4552" y="28540"/>
                </a:cubicBezTo>
                <a:cubicBezTo>
                  <a:pt x="0" y="33426"/>
                  <a:pt x="7315" y="39951"/>
                  <a:pt x="7947" y="44528"/>
                </a:cubicBezTo>
                <a:cubicBezTo>
                  <a:pt x="8144" y="45947"/>
                  <a:pt x="8025" y="47402"/>
                  <a:pt x="8310" y="48806"/>
                </a:cubicBezTo>
                <a:cubicBezTo>
                  <a:pt x="9290" y="53640"/>
                  <a:pt x="14509" y="56265"/>
                  <a:pt x="19265" y="57575"/>
                </a:cubicBezTo>
                <a:cubicBezTo>
                  <a:pt x="20856" y="58014"/>
                  <a:pt x="22568" y="58445"/>
                  <a:pt x="23674" y="59669"/>
                </a:cubicBezTo>
                <a:cubicBezTo>
                  <a:pt x="24365" y="60435"/>
                  <a:pt x="24743" y="61438"/>
                  <a:pt x="25388" y="62243"/>
                </a:cubicBezTo>
                <a:cubicBezTo>
                  <a:pt x="26770" y="63966"/>
                  <a:pt x="28823" y="64251"/>
                  <a:pt x="30780" y="64915"/>
                </a:cubicBezTo>
                <a:cubicBezTo>
                  <a:pt x="32524" y="65508"/>
                  <a:pt x="33972" y="66503"/>
                  <a:pt x="35572" y="67488"/>
                </a:cubicBezTo>
                <a:cubicBezTo>
                  <a:pt x="38808" y="69477"/>
                  <a:pt x="42292" y="71610"/>
                  <a:pt x="43924" y="75209"/>
                </a:cubicBezTo>
                <a:cubicBezTo>
                  <a:pt x="44912" y="77391"/>
                  <a:pt x="45088" y="79876"/>
                  <a:pt x="46114" y="82040"/>
                </a:cubicBezTo>
                <a:cubicBezTo>
                  <a:pt x="47867" y="85743"/>
                  <a:pt x="52031" y="87892"/>
                  <a:pt x="56146" y="87892"/>
                </a:cubicBezTo>
                <a:cubicBezTo>
                  <a:pt x="56801" y="87892"/>
                  <a:pt x="57455" y="87838"/>
                  <a:pt x="58097" y="87727"/>
                </a:cubicBezTo>
                <a:cubicBezTo>
                  <a:pt x="58882" y="87590"/>
                  <a:pt x="59653" y="87383"/>
                  <a:pt x="60400" y="87107"/>
                </a:cubicBezTo>
                <a:cubicBezTo>
                  <a:pt x="64070" y="85753"/>
                  <a:pt x="67139" y="82832"/>
                  <a:pt x="69079" y="79392"/>
                </a:cubicBezTo>
                <a:cubicBezTo>
                  <a:pt x="74790" y="69263"/>
                  <a:pt x="72233" y="57473"/>
                  <a:pt x="66105" y="48230"/>
                </a:cubicBezTo>
                <a:cubicBezTo>
                  <a:pt x="63027" y="43588"/>
                  <a:pt x="62715" y="39486"/>
                  <a:pt x="61950" y="34099"/>
                </a:cubicBezTo>
                <a:cubicBezTo>
                  <a:pt x="61508" y="30986"/>
                  <a:pt x="60094" y="27986"/>
                  <a:pt x="57825" y="25810"/>
                </a:cubicBezTo>
                <a:cubicBezTo>
                  <a:pt x="56358" y="24403"/>
                  <a:pt x="54544" y="23333"/>
                  <a:pt x="53355" y="21682"/>
                </a:cubicBezTo>
                <a:cubicBezTo>
                  <a:pt x="51427" y="19005"/>
                  <a:pt x="51539" y="15422"/>
                  <a:pt x="50681" y="12236"/>
                </a:cubicBezTo>
                <a:cubicBezTo>
                  <a:pt x="49466" y="7721"/>
                  <a:pt x="46079" y="3845"/>
                  <a:pt x="41768" y="2036"/>
                </a:cubicBezTo>
                <a:cubicBezTo>
                  <a:pt x="38670" y="736"/>
                  <a:pt x="35248" y="483"/>
                  <a:pt x="31896" y="248"/>
                </a:cubicBezTo>
                <a:cubicBezTo>
                  <a:pt x="30105" y="122"/>
                  <a:pt x="28284" y="1"/>
                  <a:pt x="2647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49"/>
          <p:cNvSpPr/>
          <p:nvPr/>
        </p:nvSpPr>
        <p:spPr>
          <a:xfrm rot="-8100000">
            <a:off x="8064832" y="3279971"/>
            <a:ext cx="2564773" cy="1834956"/>
          </a:xfrm>
          <a:custGeom>
            <a:avLst/>
            <a:gdLst/>
            <a:ahLst/>
            <a:cxnLst/>
            <a:rect l="l" t="t" r="r" b="b"/>
            <a:pathLst>
              <a:path w="55550" h="39743" extrusionOk="0">
                <a:moveTo>
                  <a:pt x="22341" y="0"/>
                </a:moveTo>
                <a:cubicBezTo>
                  <a:pt x="21059" y="0"/>
                  <a:pt x="19811" y="260"/>
                  <a:pt x="18771" y="987"/>
                </a:cubicBezTo>
                <a:cubicBezTo>
                  <a:pt x="16926" y="2278"/>
                  <a:pt x="16237" y="4681"/>
                  <a:pt x="14696" y="6322"/>
                </a:cubicBezTo>
                <a:cubicBezTo>
                  <a:pt x="12127" y="9065"/>
                  <a:pt x="7724" y="9213"/>
                  <a:pt x="4839" y="11620"/>
                </a:cubicBezTo>
                <a:cubicBezTo>
                  <a:pt x="2604" y="13487"/>
                  <a:pt x="1611" y="16418"/>
                  <a:pt x="790" y="19212"/>
                </a:cubicBezTo>
                <a:cubicBezTo>
                  <a:pt x="359" y="20672"/>
                  <a:pt x="0" y="22414"/>
                  <a:pt x="975" y="23583"/>
                </a:cubicBezTo>
                <a:cubicBezTo>
                  <a:pt x="1857" y="24641"/>
                  <a:pt x="3434" y="24728"/>
                  <a:pt x="4641" y="25390"/>
                </a:cubicBezTo>
                <a:cubicBezTo>
                  <a:pt x="6243" y="26267"/>
                  <a:pt x="7090" y="28091"/>
                  <a:pt x="8536" y="29207"/>
                </a:cubicBezTo>
                <a:cubicBezTo>
                  <a:pt x="9763" y="30154"/>
                  <a:pt x="11240" y="30489"/>
                  <a:pt x="12790" y="30489"/>
                </a:cubicBezTo>
                <a:cubicBezTo>
                  <a:pt x="14473" y="30489"/>
                  <a:pt x="16242" y="30094"/>
                  <a:pt x="17869" y="29659"/>
                </a:cubicBezTo>
                <a:cubicBezTo>
                  <a:pt x="19614" y="29194"/>
                  <a:pt x="21502" y="28735"/>
                  <a:pt x="23296" y="28735"/>
                </a:cubicBezTo>
                <a:cubicBezTo>
                  <a:pt x="24714" y="28735"/>
                  <a:pt x="26073" y="29022"/>
                  <a:pt x="27257" y="29822"/>
                </a:cubicBezTo>
                <a:cubicBezTo>
                  <a:pt x="28247" y="30491"/>
                  <a:pt x="29007" y="31468"/>
                  <a:pt x="30034" y="32081"/>
                </a:cubicBezTo>
                <a:cubicBezTo>
                  <a:pt x="31752" y="33105"/>
                  <a:pt x="33887" y="32947"/>
                  <a:pt x="35885" y="32986"/>
                </a:cubicBezTo>
                <a:cubicBezTo>
                  <a:pt x="39157" y="33051"/>
                  <a:pt x="43190" y="34778"/>
                  <a:pt x="46209" y="36041"/>
                </a:cubicBezTo>
                <a:cubicBezTo>
                  <a:pt x="46806" y="36291"/>
                  <a:pt x="46653" y="37473"/>
                  <a:pt x="47252" y="37723"/>
                </a:cubicBezTo>
                <a:cubicBezTo>
                  <a:pt x="48561" y="38748"/>
                  <a:pt x="50612" y="39742"/>
                  <a:pt x="51847" y="39742"/>
                </a:cubicBezTo>
                <a:cubicBezTo>
                  <a:pt x="52227" y="39742"/>
                  <a:pt x="52530" y="39648"/>
                  <a:pt x="52709" y="39431"/>
                </a:cubicBezTo>
                <a:cubicBezTo>
                  <a:pt x="54918" y="37262"/>
                  <a:pt x="55550" y="32489"/>
                  <a:pt x="53327" y="29664"/>
                </a:cubicBezTo>
                <a:cubicBezTo>
                  <a:pt x="52336" y="28089"/>
                  <a:pt x="51340" y="26516"/>
                  <a:pt x="50299" y="24937"/>
                </a:cubicBezTo>
                <a:cubicBezTo>
                  <a:pt x="49781" y="24146"/>
                  <a:pt x="49250" y="23357"/>
                  <a:pt x="48707" y="22561"/>
                </a:cubicBezTo>
                <a:lnTo>
                  <a:pt x="47880" y="21366"/>
                </a:lnTo>
                <a:lnTo>
                  <a:pt x="47460" y="20767"/>
                </a:lnTo>
                <a:lnTo>
                  <a:pt x="46780" y="19869"/>
                </a:lnTo>
                <a:cubicBezTo>
                  <a:pt x="45458" y="18137"/>
                  <a:pt x="44072" y="16365"/>
                  <a:pt x="42605" y="14566"/>
                </a:cubicBezTo>
                <a:lnTo>
                  <a:pt x="42174" y="14102"/>
                </a:lnTo>
                <a:cubicBezTo>
                  <a:pt x="40396" y="12241"/>
                  <a:pt x="38445" y="10852"/>
                  <a:pt x="36452" y="9320"/>
                </a:cubicBezTo>
                <a:cubicBezTo>
                  <a:pt x="34501" y="7821"/>
                  <a:pt x="33559" y="5461"/>
                  <a:pt x="31889" y="3706"/>
                </a:cubicBezTo>
                <a:cubicBezTo>
                  <a:pt x="30107" y="1834"/>
                  <a:pt x="27576" y="850"/>
                  <a:pt x="25047" y="316"/>
                </a:cubicBezTo>
                <a:cubicBezTo>
                  <a:pt x="24170" y="130"/>
                  <a:pt x="23247" y="0"/>
                  <a:pt x="223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49"/>
          <p:cNvSpPr/>
          <p:nvPr/>
        </p:nvSpPr>
        <p:spPr>
          <a:xfrm>
            <a:off x="7639925" y="4185250"/>
            <a:ext cx="2145602" cy="1806497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49"/>
          <p:cNvSpPr/>
          <p:nvPr/>
        </p:nvSpPr>
        <p:spPr>
          <a:xfrm>
            <a:off x="401700" y="-1165000"/>
            <a:ext cx="2145602" cy="1806497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Lilita One"/>
              <a:buNone/>
              <a:defRPr sz="2800">
                <a:solidFill>
                  <a:schemeClr val="accent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tamaran"/>
              <a:buChar char="●"/>
              <a:defRPr sz="18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tamaran"/>
              <a:buChar char="○"/>
              <a:defRPr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tamaran"/>
              <a:buChar char="■"/>
              <a:defRPr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tamaran"/>
              <a:buChar char="●"/>
              <a:defRPr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tamaran"/>
              <a:buChar char="○"/>
              <a:defRPr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tamaran"/>
              <a:buChar char="■"/>
              <a:defRPr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tamaran"/>
              <a:buChar char="●"/>
              <a:defRPr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tamaran"/>
              <a:buChar char="○"/>
              <a:defRPr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Catamaran"/>
              <a:buChar char="■"/>
              <a:defRPr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</p:sldLayoutIdLst>
  <p:transition spd="med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o.int/topics/obesity/en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iku.gov.my/images/IKU/Document/REPORT/NHMS2019/Fact_Sheet_NHMS_2019-English.pdf" TargetMode="External"/><Relationship Id="rId5" Type="http://schemas.openxmlformats.org/officeDocument/2006/relationships/hyperlink" Target="https://worldpopulationreview.com/country-rankings/most-obese-countries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147/DMSO.S6740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ku.gov.my/images/IKU/Document/REPORT/NHMS2019/Fact_Sheet_NHMS_2019-English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5" Type="http://schemas.openxmlformats.org/officeDocument/2006/relationships/comments" Target="../comments/commen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who.int/topics/obesity/en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iku.gov.my/images/IKU/Document/REPORT/NHMS2019/Fact_Sheet_NHMS_2019-English.pdf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o.int/topics/obesity/en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i.org/10.2147/DMSO.S67400" TargetMode="External"/><Relationship Id="rId5" Type="http://schemas.openxmlformats.org/officeDocument/2006/relationships/hyperlink" Target="http://www.iku.gov.my/images/IKU/Document/REPORT/NHMS2019/Fact_Sheet_NHMS_2019-English.pdf" TargetMode="External"/><Relationship Id="rId4" Type="http://schemas.openxmlformats.org/officeDocument/2006/relationships/hyperlink" Target="https://worldpopulationreview.com/country-rankings/most-obese-countri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0"/>
          <p:cNvSpPr/>
          <p:nvPr/>
        </p:nvSpPr>
        <p:spPr>
          <a:xfrm>
            <a:off x="2005586" y="4148375"/>
            <a:ext cx="1417991" cy="1193882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50"/>
          <p:cNvSpPr/>
          <p:nvPr/>
        </p:nvSpPr>
        <p:spPr>
          <a:xfrm>
            <a:off x="5663450" y="4254975"/>
            <a:ext cx="1417991" cy="1193882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50"/>
          <p:cNvSpPr/>
          <p:nvPr/>
        </p:nvSpPr>
        <p:spPr>
          <a:xfrm rot="-1916022">
            <a:off x="3295305" y="1875369"/>
            <a:ext cx="3326401" cy="3909125"/>
          </a:xfrm>
          <a:custGeom>
            <a:avLst/>
            <a:gdLst/>
            <a:ahLst/>
            <a:cxnLst/>
            <a:rect l="l" t="t" r="r" b="b"/>
            <a:pathLst>
              <a:path w="74791" h="87893" extrusionOk="0">
                <a:moveTo>
                  <a:pt x="26476" y="1"/>
                </a:moveTo>
                <a:cubicBezTo>
                  <a:pt x="23552" y="1"/>
                  <a:pt x="20661" y="318"/>
                  <a:pt x="17986" y="1448"/>
                </a:cubicBezTo>
                <a:cubicBezTo>
                  <a:pt x="15199" y="2626"/>
                  <a:pt x="11132" y="5482"/>
                  <a:pt x="10467" y="8699"/>
                </a:cubicBezTo>
                <a:cubicBezTo>
                  <a:pt x="10095" y="10505"/>
                  <a:pt x="10375" y="12431"/>
                  <a:pt x="9763" y="14172"/>
                </a:cubicBezTo>
                <a:cubicBezTo>
                  <a:pt x="9157" y="15893"/>
                  <a:pt x="7765" y="17196"/>
                  <a:pt x="6721" y="18693"/>
                </a:cubicBezTo>
                <a:cubicBezTo>
                  <a:pt x="5678" y="20189"/>
                  <a:pt x="4983" y="22235"/>
                  <a:pt x="5921" y="23800"/>
                </a:cubicBezTo>
                <a:cubicBezTo>
                  <a:pt x="6245" y="24344"/>
                  <a:pt x="6756" y="24808"/>
                  <a:pt x="6862" y="25431"/>
                </a:cubicBezTo>
                <a:cubicBezTo>
                  <a:pt x="7086" y="26765"/>
                  <a:pt x="5474" y="27551"/>
                  <a:pt x="4552" y="28540"/>
                </a:cubicBezTo>
                <a:cubicBezTo>
                  <a:pt x="0" y="33426"/>
                  <a:pt x="7315" y="39951"/>
                  <a:pt x="7947" y="44528"/>
                </a:cubicBezTo>
                <a:cubicBezTo>
                  <a:pt x="8144" y="45947"/>
                  <a:pt x="8025" y="47402"/>
                  <a:pt x="8310" y="48806"/>
                </a:cubicBezTo>
                <a:cubicBezTo>
                  <a:pt x="9290" y="53640"/>
                  <a:pt x="14509" y="56265"/>
                  <a:pt x="19265" y="57575"/>
                </a:cubicBezTo>
                <a:cubicBezTo>
                  <a:pt x="20856" y="58014"/>
                  <a:pt x="22568" y="58445"/>
                  <a:pt x="23674" y="59669"/>
                </a:cubicBezTo>
                <a:cubicBezTo>
                  <a:pt x="24365" y="60435"/>
                  <a:pt x="24743" y="61438"/>
                  <a:pt x="25388" y="62243"/>
                </a:cubicBezTo>
                <a:cubicBezTo>
                  <a:pt x="26770" y="63966"/>
                  <a:pt x="28823" y="64251"/>
                  <a:pt x="30780" y="64915"/>
                </a:cubicBezTo>
                <a:cubicBezTo>
                  <a:pt x="32524" y="65508"/>
                  <a:pt x="33972" y="66503"/>
                  <a:pt x="35572" y="67488"/>
                </a:cubicBezTo>
                <a:cubicBezTo>
                  <a:pt x="38808" y="69477"/>
                  <a:pt x="42292" y="71610"/>
                  <a:pt x="43924" y="75209"/>
                </a:cubicBezTo>
                <a:cubicBezTo>
                  <a:pt x="44912" y="77391"/>
                  <a:pt x="45088" y="79876"/>
                  <a:pt x="46114" y="82040"/>
                </a:cubicBezTo>
                <a:cubicBezTo>
                  <a:pt x="47867" y="85743"/>
                  <a:pt x="52031" y="87892"/>
                  <a:pt x="56146" y="87892"/>
                </a:cubicBezTo>
                <a:cubicBezTo>
                  <a:pt x="56801" y="87892"/>
                  <a:pt x="57455" y="87838"/>
                  <a:pt x="58097" y="87727"/>
                </a:cubicBezTo>
                <a:cubicBezTo>
                  <a:pt x="58882" y="87590"/>
                  <a:pt x="59653" y="87383"/>
                  <a:pt x="60400" y="87107"/>
                </a:cubicBezTo>
                <a:cubicBezTo>
                  <a:pt x="64070" y="85753"/>
                  <a:pt x="67139" y="82832"/>
                  <a:pt x="69079" y="79392"/>
                </a:cubicBezTo>
                <a:cubicBezTo>
                  <a:pt x="74790" y="69263"/>
                  <a:pt x="72233" y="57473"/>
                  <a:pt x="66105" y="48230"/>
                </a:cubicBezTo>
                <a:cubicBezTo>
                  <a:pt x="63027" y="43588"/>
                  <a:pt x="62715" y="39486"/>
                  <a:pt x="61950" y="34099"/>
                </a:cubicBezTo>
                <a:cubicBezTo>
                  <a:pt x="61508" y="30986"/>
                  <a:pt x="60094" y="27986"/>
                  <a:pt x="57825" y="25810"/>
                </a:cubicBezTo>
                <a:cubicBezTo>
                  <a:pt x="56358" y="24403"/>
                  <a:pt x="54544" y="23333"/>
                  <a:pt x="53355" y="21682"/>
                </a:cubicBezTo>
                <a:cubicBezTo>
                  <a:pt x="51427" y="19005"/>
                  <a:pt x="51539" y="15422"/>
                  <a:pt x="50681" y="12236"/>
                </a:cubicBezTo>
                <a:cubicBezTo>
                  <a:pt x="49466" y="7721"/>
                  <a:pt x="46079" y="3845"/>
                  <a:pt x="41768" y="2036"/>
                </a:cubicBezTo>
                <a:cubicBezTo>
                  <a:pt x="38670" y="736"/>
                  <a:pt x="35248" y="483"/>
                  <a:pt x="31896" y="248"/>
                </a:cubicBezTo>
                <a:cubicBezTo>
                  <a:pt x="30105" y="122"/>
                  <a:pt x="28284" y="1"/>
                  <a:pt x="2647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50"/>
          <p:cNvSpPr/>
          <p:nvPr/>
        </p:nvSpPr>
        <p:spPr>
          <a:xfrm rot="-1233339">
            <a:off x="2311261" y="2494895"/>
            <a:ext cx="3230111" cy="3552685"/>
          </a:xfrm>
          <a:custGeom>
            <a:avLst/>
            <a:gdLst/>
            <a:ahLst/>
            <a:cxnLst/>
            <a:rect l="l" t="t" r="r" b="b"/>
            <a:pathLst>
              <a:path w="77575" h="85322" extrusionOk="0">
                <a:moveTo>
                  <a:pt x="18008" y="0"/>
                </a:moveTo>
                <a:cubicBezTo>
                  <a:pt x="17012" y="0"/>
                  <a:pt x="16016" y="123"/>
                  <a:pt x="15058" y="375"/>
                </a:cubicBezTo>
                <a:cubicBezTo>
                  <a:pt x="14288" y="578"/>
                  <a:pt x="13539" y="850"/>
                  <a:pt x="12817" y="1189"/>
                </a:cubicBezTo>
                <a:cubicBezTo>
                  <a:pt x="9276" y="2851"/>
                  <a:pt x="6468" y="6023"/>
                  <a:pt x="4829" y="9615"/>
                </a:cubicBezTo>
                <a:cubicBezTo>
                  <a:pt x="1" y="20196"/>
                  <a:pt x="3555" y="31724"/>
                  <a:pt x="10449" y="40411"/>
                </a:cubicBezTo>
                <a:cubicBezTo>
                  <a:pt x="13911" y="44772"/>
                  <a:pt x="14573" y="48833"/>
                  <a:pt x="15793" y="54135"/>
                </a:cubicBezTo>
                <a:cubicBezTo>
                  <a:pt x="16499" y="57199"/>
                  <a:pt x="18164" y="60068"/>
                  <a:pt x="20611" y="62043"/>
                </a:cubicBezTo>
                <a:cubicBezTo>
                  <a:pt x="22193" y="63320"/>
                  <a:pt x="24091" y="64232"/>
                  <a:pt x="25415" y="65775"/>
                </a:cubicBezTo>
                <a:cubicBezTo>
                  <a:pt x="27565" y="68278"/>
                  <a:pt x="27760" y="71857"/>
                  <a:pt x="28885" y="74959"/>
                </a:cubicBezTo>
                <a:cubicBezTo>
                  <a:pt x="30481" y="79353"/>
                  <a:pt x="34187" y="82925"/>
                  <a:pt x="38636" y="84361"/>
                </a:cubicBezTo>
                <a:cubicBezTo>
                  <a:pt x="41164" y="85176"/>
                  <a:pt x="43838" y="85322"/>
                  <a:pt x="46507" y="85322"/>
                </a:cubicBezTo>
                <a:cubicBezTo>
                  <a:pt x="47214" y="85322"/>
                  <a:pt x="47921" y="85311"/>
                  <a:pt x="48624" y="85301"/>
                </a:cubicBezTo>
                <a:cubicBezTo>
                  <a:pt x="53323" y="85229"/>
                  <a:pt x="58224" y="85109"/>
                  <a:pt x="62381" y="82918"/>
                </a:cubicBezTo>
                <a:cubicBezTo>
                  <a:pt x="65059" y="81507"/>
                  <a:pt x="68867" y="78315"/>
                  <a:pt x="69254" y="75054"/>
                </a:cubicBezTo>
                <a:cubicBezTo>
                  <a:pt x="69471" y="73222"/>
                  <a:pt x="69028" y="71326"/>
                  <a:pt x="69489" y="69540"/>
                </a:cubicBezTo>
                <a:cubicBezTo>
                  <a:pt x="69946" y="67774"/>
                  <a:pt x="71221" y="66356"/>
                  <a:pt x="72134" y="64776"/>
                </a:cubicBezTo>
                <a:cubicBezTo>
                  <a:pt x="73046" y="63197"/>
                  <a:pt x="73565" y="61099"/>
                  <a:pt x="72497" y="59619"/>
                </a:cubicBezTo>
                <a:cubicBezTo>
                  <a:pt x="72126" y="59106"/>
                  <a:pt x="71578" y="58688"/>
                  <a:pt x="71419" y="58074"/>
                </a:cubicBezTo>
                <a:cubicBezTo>
                  <a:pt x="71082" y="56765"/>
                  <a:pt x="72622" y="55844"/>
                  <a:pt x="73456" y="54780"/>
                </a:cubicBezTo>
                <a:cubicBezTo>
                  <a:pt x="77575" y="49525"/>
                  <a:pt x="69729" y="43645"/>
                  <a:pt x="68710" y="39140"/>
                </a:cubicBezTo>
                <a:cubicBezTo>
                  <a:pt x="68393" y="37744"/>
                  <a:pt x="68387" y="36282"/>
                  <a:pt x="67983" y="34908"/>
                </a:cubicBezTo>
                <a:cubicBezTo>
                  <a:pt x="66595" y="30175"/>
                  <a:pt x="61170" y="28006"/>
                  <a:pt x="56320" y="27106"/>
                </a:cubicBezTo>
                <a:cubicBezTo>
                  <a:pt x="54697" y="26804"/>
                  <a:pt x="52956" y="26522"/>
                  <a:pt x="51750" y="25395"/>
                </a:cubicBezTo>
                <a:cubicBezTo>
                  <a:pt x="50995" y="24691"/>
                  <a:pt x="50533" y="23724"/>
                  <a:pt x="49821" y="22977"/>
                </a:cubicBezTo>
                <a:cubicBezTo>
                  <a:pt x="48297" y="21379"/>
                  <a:pt x="46228" y="21270"/>
                  <a:pt x="44221" y="20773"/>
                </a:cubicBezTo>
                <a:cubicBezTo>
                  <a:pt x="42433" y="20333"/>
                  <a:pt x="40905" y="19464"/>
                  <a:pt x="39228" y="18621"/>
                </a:cubicBezTo>
                <a:cubicBezTo>
                  <a:pt x="35834" y="16913"/>
                  <a:pt x="32181" y="15086"/>
                  <a:pt x="30248" y="11639"/>
                </a:cubicBezTo>
                <a:cubicBezTo>
                  <a:pt x="29077" y="9550"/>
                  <a:pt x="28690" y="7088"/>
                  <a:pt x="27484" y="5020"/>
                </a:cubicBezTo>
                <a:cubicBezTo>
                  <a:pt x="25591" y="1772"/>
                  <a:pt x="21789" y="0"/>
                  <a:pt x="180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50"/>
          <p:cNvSpPr txBox="1">
            <a:spLocks noGrp="1"/>
          </p:cNvSpPr>
          <p:nvPr>
            <p:ph type="ctrTitle"/>
          </p:nvPr>
        </p:nvSpPr>
        <p:spPr>
          <a:xfrm>
            <a:off x="508900" y="894125"/>
            <a:ext cx="8260500" cy="76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D58A3"/>
                </a:solidFill>
              </a:rPr>
              <a:t>UNDER-REPORTING OF BODY WEIGHT BY AN URBAN POOR COMMUNITY WITH OBESITY: </a:t>
            </a:r>
            <a:endParaRPr sz="3600"/>
          </a:p>
        </p:txBody>
      </p:sp>
      <p:sp>
        <p:nvSpPr>
          <p:cNvPr id="397" name="Google Shape;397;p50"/>
          <p:cNvSpPr txBox="1">
            <a:spLocks noGrp="1"/>
          </p:cNvSpPr>
          <p:nvPr>
            <p:ph type="subTitle" idx="1"/>
          </p:nvPr>
        </p:nvSpPr>
        <p:spPr>
          <a:xfrm>
            <a:off x="6213725" y="2050625"/>
            <a:ext cx="22692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lt1"/>
                </a:solidFill>
              </a:rPr>
              <a:t>Tanisha Gnana Sekaran</a:t>
            </a:r>
            <a:endParaRPr sz="15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lt1"/>
                </a:solidFill>
              </a:rPr>
              <a:t>Prevena Raghunathan</a:t>
            </a:r>
            <a:endParaRPr sz="1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8" name="Google Shape;398;p50"/>
          <p:cNvGrpSpPr/>
          <p:nvPr/>
        </p:nvGrpSpPr>
        <p:grpSpPr>
          <a:xfrm>
            <a:off x="2903475" y="2807197"/>
            <a:ext cx="3277950" cy="2717902"/>
            <a:chOff x="2903475" y="2502397"/>
            <a:chExt cx="3277950" cy="2717902"/>
          </a:xfrm>
        </p:grpSpPr>
        <p:grpSp>
          <p:nvGrpSpPr>
            <p:cNvPr id="399" name="Google Shape;399;p50"/>
            <p:cNvGrpSpPr/>
            <p:nvPr/>
          </p:nvGrpSpPr>
          <p:grpSpPr>
            <a:xfrm>
              <a:off x="3316032" y="2502397"/>
              <a:ext cx="2511952" cy="2717902"/>
              <a:chOff x="1388725" y="238125"/>
              <a:chExt cx="4841850" cy="5238825"/>
            </a:xfrm>
          </p:grpSpPr>
          <p:sp>
            <p:nvSpPr>
              <p:cNvPr id="400" name="Google Shape;400;p50"/>
              <p:cNvSpPr/>
              <p:nvPr/>
            </p:nvSpPr>
            <p:spPr>
              <a:xfrm>
                <a:off x="1649450" y="238125"/>
                <a:ext cx="4122750" cy="3693200"/>
              </a:xfrm>
              <a:custGeom>
                <a:avLst/>
                <a:gdLst/>
                <a:ahLst/>
                <a:cxnLst/>
                <a:rect l="l" t="t" r="r" b="b"/>
                <a:pathLst>
                  <a:path w="164910" h="147728" extrusionOk="0">
                    <a:moveTo>
                      <a:pt x="10737" y="0"/>
                    </a:moveTo>
                    <a:cubicBezTo>
                      <a:pt x="4488" y="0"/>
                      <a:pt x="1" y="5075"/>
                      <a:pt x="766" y="11278"/>
                    </a:cubicBezTo>
                    <a:lnTo>
                      <a:pt x="16211" y="136449"/>
                    </a:lnTo>
                    <a:cubicBezTo>
                      <a:pt x="16977" y="142652"/>
                      <a:pt x="22716" y="147728"/>
                      <a:pt x="28966" y="147728"/>
                    </a:cubicBezTo>
                    <a:lnTo>
                      <a:pt x="139388" y="147728"/>
                    </a:lnTo>
                    <a:cubicBezTo>
                      <a:pt x="145638" y="147728"/>
                      <a:pt x="151256" y="142639"/>
                      <a:pt x="151874" y="136420"/>
                    </a:cubicBezTo>
                    <a:lnTo>
                      <a:pt x="164292" y="11308"/>
                    </a:lnTo>
                    <a:cubicBezTo>
                      <a:pt x="164910" y="5089"/>
                      <a:pt x="160300" y="0"/>
                      <a:pt x="1540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50"/>
              <p:cNvSpPr/>
              <p:nvPr/>
            </p:nvSpPr>
            <p:spPr>
              <a:xfrm>
                <a:off x="1716600" y="271400"/>
                <a:ext cx="3664275" cy="3684800"/>
              </a:xfrm>
              <a:custGeom>
                <a:avLst/>
                <a:gdLst/>
                <a:ahLst/>
                <a:cxnLst/>
                <a:rect l="l" t="t" r="r" b="b"/>
                <a:pathLst>
                  <a:path w="146571" h="147392" extrusionOk="0">
                    <a:moveTo>
                      <a:pt x="10951" y="0"/>
                    </a:moveTo>
                    <a:lnTo>
                      <a:pt x="10130" y="6"/>
                    </a:lnTo>
                    <a:cubicBezTo>
                      <a:pt x="10098" y="5"/>
                      <a:pt x="10066" y="4"/>
                      <a:pt x="10033" y="4"/>
                    </a:cubicBezTo>
                    <a:cubicBezTo>
                      <a:pt x="9779" y="4"/>
                      <a:pt x="9476" y="37"/>
                      <a:pt x="9122" y="76"/>
                    </a:cubicBezTo>
                    <a:cubicBezTo>
                      <a:pt x="8719" y="100"/>
                      <a:pt x="8264" y="199"/>
                      <a:pt x="7744" y="308"/>
                    </a:cubicBezTo>
                    <a:cubicBezTo>
                      <a:pt x="6719" y="562"/>
                      <a:pt x="5453" y="998"/>
                      <a:pt x="4160" y="1888"/>
                    </a:cubicBezTo>
                    <a:cubicBezTo>
                      <a:pt x="3999" y="2001"/>
                      <a:pt x="3835" y="2115"/>
                      <a:pt x="3669" y="2232"/>
                    </a:cubicBezTo>
                    <a:cubicBezTo>
                      <a:pt x="3515" y="2365"/>
                      <a:pt x="3358" y="2502"/>
                      <a:pt x="3197" y="2639"/>
                    </a:cubicBezTo>
                    <a:cubicBezTo>
                      <a:pt x="2864" y="2903"/>
                      <a:pt x="2581" y="3240"/>
                      <a:pt x="2270" y="3572"/>
                    </a:cubicBezTo>
                    <a:cubicBezTo>
                      <a:pt x="1702" y="4276"/>
                      <a:pt x="1137" y="5084"/>
                      <a:pt x="760" y="6046"/>
                    </a:cubicBezTo>
                    <a:cubicBezTo>
                      <a:pt x="364" y="7004"/>
                      <a:pt x="79" y="8044"/>
                      <a:pt x="29" y="9237"/>
                    </a:cubicBezTo>
                    <a:lnTo>
                      <a:pt x="0" y="9684"/>
                    </a:lnTo>
                    <a:lnTo>
                      <a:pt x="15" y="10092"/>
                    </a:lnTo>
                    <a:lnTo>
                      <a:pt x="29" y="10504"/>
                    </a:lnTo>
                    <a:lnTo>
                      <a:pt x="37" y="10712"/>
                    </a:lnTo>
                    <a:lnTo>
                      <a:pt x="39" y="10763"/>
                    </a:lnTo>
                    <a:lnTo>
                      <a:pt x="47" y="10856"/>
                    </a:lnTo>
                    <a:lnTo>
                      <a:pt x="56" y="10960"/>
                    </a:lnTo>
                    <a:cubicBezTo>
                      <a:pt x="106" y="11516"/>
                      <a:pt x="159" y="12084"/>
                      <a:pt x="210" y="12662"/>
                    </a:cubicBezTo>
                    <a:cubicBezTo>
                      <a:pt x="421" y="14981"/>
                      <a:pt x="650" y="17490"/>
                      <a:pt x="892" y="20170"/>
                    </a:cubicBezTo>
                    <a:cubicBezTo>
                      <a:pt x="1136" y="22850"/>
                      <a:pt x="1395" y="25702"/>
                      <a:pt x="1668" y="28709"/>
                    </a:cubicBezTo>
                    <a:cubicBezTo>
                      <a:pt x="1939" y="31715"/>
                      <a:pt x="2272" y="34871"/>
                      <a:pt x="2593" y="38168"/>
                    </a:cubicBezTo>
                    <a:cubicBezTo>
                      <a:pt x="3244" y="44759"/>
                      <a:pt x="3949" y="51899"/>
                      <a:pt x="4762" y="59444"/>
                    </a:cubicBezTo>
                    <a:cubicBezTo>
                      <a:pt x="5561" y="66989"/>
                      <a:pt x="6378" y="74950"/>
                      <a:pt x="7319" y="83174"/>
                    </a:cubicBezTo>
                    <a:cubicBezTo>
                      <a:pt x="7779" y="87292"/>
                      <a:pt x="8246" y="91468"/>
                      <a:pt x="8719" y="95701"/>
                    </a:cubicBezTo>
                    <a:cubicBezTo>
                      <a:pt x="9187" y="99936"/>
                      <a:pt x="9669" y="104220"/>
                      <a:pt x="10189" y="108534"/>
                    </a:cubicBezTo>
                    <a:cubicBezTo>
                      <a:pt x="11210" y="117169"/>
                      <a:pt x="12247" y="125940"/>
                      <a:pt x="13285" y="134712"/>
                    </a:cubicBezTo>
                    <a:cubicBezTo>
                      <a:pt x="13466" y="136083"/>
                      <a:pt x="13879" y="137399"/>
                      <a:pt x="14441" y="138628"/>
                    </a:cubicBezTo>
                    <a:cubicBezTo>
                      <a:pt x="15023" y="139849"/>
                      <a:pt x="15779" y="140954"/>
                      <a:pt x="16633" y="141960"/>
                    </a:cubicBezTo>
                    <a:cubicBezTo>
                      <a:pt x="17504" y="142953"/>
                      <a:pt x="18498" y="143811"/>
                      <a:pt x="19558" y="144567"/>
                    </a:cubicBezTo>
                    <a:cubicBezTo>
                      <a:pt x="20640" y="145296"/>
                      <a:pt x="21794" y="145905"/>
                      <a:pt x="23008" y="146375"/>
                    </a:cubicBezTo>
                    <a:cubicBezTo>
                      <a:pt x="23312" y="146491"/>
                      <a:pt x="23626" y="146582"/>
                      <a:pt x="23934" y="146685"/>
                    </a:cubicBezTo>
                    <a:lnTo>
                      <a:pt x="24401" y="146832"/>
                    </a:lnTo>
                    <a:lnTo>
                      <a:pt x="24878" y="146944"/>
                    </a:lnTo>
                    <a:cubicBezTo>
                      <a:pt x="25200" y="147016"/>
                      <a:pt x="25504" y="147095"/>
                      <a:pt x="25841" y="147154"/>
                    </a:cubicBezTo>
                    <a:lnTo>
                      <a:pt x="26895" y="147297"/>
                    </a:lnTo>
                    <a:cubicBezTo>
                      <a:pt x="27281" y="147353"/>
                      <a:pt x="27505" y="147346"/>
                      <a:pt x="27790" y="147361"/>
                    </a:cubicBezTo>
                    <a:lnTo>
                      <a:pt x="28201" y="147380"/>
                    </a:lnTo>
                    <a:lnTo>
                      <a:pt x="28521" y="147391"/>
                    </a:lnTo>
                    <a:lnTo>
                      <a:pt x="28726" y="147391"/>
                    </a:lnTo>
                    <a:lnTo>
                      <a:pt x="30369" y="147385"/>
                    </a:lnTo>
                    <a:lnTo>
                      <a:pt x="36910" y="147365"/>
                    </a:lnTo>
                    <a:lnTo>
                      <a:pt x="43400" y="147344"/>
                    </a:lnTo>
                    <a:cubicBezTo>
                      <a:pt x="45554" y="147323"/>
                      <a:pt x="47696" y="147303"/>
                      <a:pt x="49825" y="147283"/>
                    </a:cubicBezTo>
                    <a:lnTo>
                      <a:pt x="62430" y="147162"/>
                    </a:lnTo>
                    <a:cubicBezTo>
                      <a:pt x="70707" y="147104"/>
                      <a:pt x="78709" y="146962"/>
                      <a:pt x="86296" y="146843"/>
                    </a:cubicBezTo>
                    <a:cubicBezTo>
                      <a:pt x="90095" y="146779"/>
                      <a:pt x="93779" y="146718"/>
                      <a:pt x="97349" y="146658"/>
                    </a:cubicBezTo>
                    <a:cubicBezTo>
                      <a:pt x="100918" y="146580"/>
                      <a:pt x="104367" y="146504"/>
                      <a:pt x="107678" y="146432"/>
                    </a:cubicBezTo>
                    <a:lnTo>
                      <a:pt x="117179" y="146211"/>
                    </a:lnTo>
                    <a:lnTo>
                      <a:pt x="125749" y="145951"/>
                    </a:lnTo>
                    <a:cubicBezTo>
                      <a:pt x="128439" y="145869"/>
                      <a:pt x="130957" y="145793"/>
                      <a:pt x="133284" y="145722"/>
                    </a:cubicBezTo>
                    <a:cubicBezTo>
                      <a:pt x="133852" y="145715"/>
                      <a:pt x="134468" y="145663"/>
                      <a:pt x="135057" y="145617"/>
                    </a:cubicBezTo>
                    <a:cubicBezTo>
                      <a:pt x="135350" y="145590"/>
                      <a:pt x="135636" y="145526"/>
                      <a:pt x="135921" y="145482"/>
                    </a:cubicBezTo>
                    <a:cubicBezTo>
                      <a:pt x="136207" y="145439"/>
                      <a:pt x="136487" y="145387"/>
                      <a:pt x="136758" y="145306"/>
                    </a:cubicBezTo>
                    <a:cubicBezTo>
                      <a:pt x="137029" y="145234"/>
                      <a:pt x="137297" y="145164"/>
                      <a:pt x="137562" y="145093"/>
                    </a:cubicBezTo>
                    <a:cubicBezTo>
                      <a:pt x="137820" y="145000"/>
                      <a:pt x="138075" y="144908"/>
                      <a:pt x="138326" y="144817"/>
                    </a:cubicBezTo>
                    <a:cubicBezTo>
                      <a:pt x="138835" y="144654"/>
                      <a:pt x="139290" y="144391"/>
                      <a:pt x="139752" y="144192"/>
                    </a:cubicBezTo>
                    <a:cubicBezTo>
                      <a:pt x="141547" y="143257"/>
                      <a:pt x="142923" y="142056"/>
                      <a:pt x="143904" y="140855"/>
                    </a:cubicBezTo>
                    <a:cubicBezTo>
                      <a:pt x="144739" y="139844"/>
                      <a:pt x="145408" y="138708"/>
                      <a:pt x="145887" y="137488"/>
                    </a:cubicBezTo>
                    <a:cubicBezTo>
                      <a:pt x="146245" y="136496"/>
                      <a:pt x="146417" y="135676"/>
                      <a:pt x="146481" y="135149"/>
                    </a:cubicBezTo>
                    <a:cubicBezTo>
                      <a:pt x="146540" y="134618"/>
                      <a:pt x="146571" y="134344"/>
                      <a:pt x="146571" y="134344"/>
                    </a:cubicBezTo>
                    <a:lnTo>
                      <a:pt x="146292" y="134302"/>
                    </a:lnTo>
                    <a:cubicBezTo>
                      <a:pt x="146292" y="134302"/>
                      <a:pt x="146250" y="134575"/>
                      <a:pt x="146169" y="135103"/>
                    </a:cubicBezTo>
                    <a:cubicBezTo>
                      <a:pt x="146081" y="135630"/>
                      <a:pt x="145890" y="136376"/>
                      <a:pt x="145506" y="137328"/>
                    </a:cubicBezTo>
                    <a:cubicBezTo>
                      <a:pt x="145092" y="138258"/>
                      <a:pt x="144467" y="139370"/>
                      <a:pt x="143476" y="140475"/>
                    </a:cubicBezTo>
                    <a:cubicBezTo>
                      <a:pt x="142490" y="141578"/>
                      <a:pt x="141144" y="142674"/>
                      <a:pt x="139425" y="143512"/>
                    </a:cubicBezTo>
                    <a:cubicBezTo>
                      <a:pt x="137818" y="144262"/>
                      <a:pt x="135898" y="144774"/>
                      <a:pt x="133771" y="144774"/>
                    </a:cubicBezTo>
                    <a:cubicBezTo>
                      <a:pt x="133610" y="144774"/>
                      <a:pt x="133448" y="144771"/>
                      <a:pt x="133284" y="144765"/>
                    </a:cubicBezTo>
                    <a:cubicBezTo>
                      <a:pt x="130956" y="144763"/>
                      <a:pt x="128438" y="144761"/>
                      <a:pt x="125748" y="144759"/>
                    </a:cubicBezTo>
                    <a:cubicBezTo>
                      <a:pt x="120368" y="144753"/>
                      <a:pt x="114299" y="144746"/>
                      <a:pt x="107677" y="144740"/>
                    </a:cubicBezTo>
                    <a:cubicBezTo>
                      <a:pt x="94434" y="144727"/>
                      <a:pt x="78983" y="144712"/>
                      <a:pt x="62430" y="144695"/>
                    </a:cubicBezTo>
                    <a:cubicBezTo>
                      <a:pt x="54153" y="144687"/>
                      <a:pt x="45600" y="144678"/>
                      <a:pt x="36909" y="144670"/>
                    </a:cubicBezTo>
                    <a:lnTo>
                      <a:pt x="30368" y="144663"/>
                    </a:lnTo>
                    <a:lnTo>
                      <a:pt x="28726" y="144662"/>
                    </a:lnTo>
                    <a:lnTo>
                      <a:pt x="28520" y="144662"/>
                    </a:lnTo>
                    <a:lnTo>
                      <a:pt x="28327" y="144653"/>
                    </a:lnTo>
                    <a:lnTo>
                      <a:pt x="27917" y="144632"/>
                    </a:lnTo>
                    <a:cubicBezTo>
                      <a:pt x="27645" y="144616"/>
                      <a:pt x="27364" y="144619"/>
                      <a:pt x="27106" y="144570"/>
                    </a:cubicBezTo>
                    <a:cubicBezTo>
                      <a:pt x="26053" y="144465"/>
                      <a:pt x="24998" y="144167"/>
                      <a:pt x="23988" y="143808"/>
                    </a:cubicBezTo>
                    <a:cubicBezTo>
                      <a:pt x="22985" y="143415"/>
                      <a:pt x="22029" y="142903"/>
                      <a:pt x="21135" y="142299"/>
                    </a:cubicBezTo>
                    <a:cubicBezTo>
                      <a:pt x="20260" y="141668"/>
                      <a:pt x="19441" y="140957"/>
                      <a:pt x="18731" y="140141"/>
                    </a:cubicBezTo>
                    <a:cubicBezTo>
                      <a:pt x="18039" y="139315"/>
                      <a:pt x="17429" y="138419"/>
                      <a:pt x="16968" y="137444"/>
                    </a:cubicBezTo>
                    <a:cubicBezTo>
                      <a:pt x="16526" y="136463"/>
                      <a:pt x="16210" y="135428"/>
                      <a:pt x="16065" y="134363"/>
                    </a:cubicBezTo>
                    <a:cubicBezTo>
                      <a:pt x="11776" y="99310"/>
                      <a:pt x="7485" y="64257"/>
                      <a:pt x="4268" y="37968"/>
                    </a:cubicBezTo>
                    <a:cubicBezTo>
                      <a:pt x="3463" y="31395"/>
                      <a:pt x="2727" y="25370"/>
                      <a:pt x="2073" y="20030"/>
                    </a:cubicBezTo>
                    <a:cubicBezTo>
                      <a:pt x="1746" y="17359"/>
                      <a:pt x="1440" y="14861"/>
                      <a:pt x="1157" y="12550"/>
                    </a:cubicBezTo>
                    <a:cubicBezTo>
                      <a:pt x="1022" y="11392"/>
                      <a:pt x="837" y="10287"/>
                      <a:pt x="878" y="9237"/>
                    </a:cubicBezTo>
                    <a:cubicBezTo>
                      <a:pt x="890" y="8196"/>
                      <a:pt x="1126" y="7201"/>
                      <a:pt x="1463" y="6319"/>
                    </a:cubicBezTo>
                    <a:cubicBezTo>
                      <a:pt x="2137" y="4533"/>
                      <a:pt x="3323" y="3223"/>
                      <a:pt x="4501" y="2345"/>
                    </a:cubicBezTo>
                    <a:cubicBezTo>
                      <a:pt x="5686" y="1457"/>
                      <a:pt x="6880" y="990"/>
                      <a:pt x="7854" y="705"/>
                    </a:cubicBezTo>
                    <a:cubicBezTo>
                      <a:pt x="8350" y="581"/>
                      <a:pt x="8786" y="465"/>
                      <a:pt x="9175" y="427"/>
                    </a:cubicBezTo>
                    <a:cubicBezTo>
                      <a:pt x="9561" y="369"/>
                      <a:pt x="9885" y="319"/>
                      <a:pt x="10150" y="319"/>
                    </a:cubicBezTo>
                    <a:lnTo>
                      <a:pt x="10951" y="280"/>
                    </a:lnTo>
                    <a:lnTo>
                      <a:pt x="1095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50"/>
              <p:cNvSpPr/>
              <p:nvPr/>
            </p:nvSpPr>
            <p:spPr>
              <a:xfrm>
                <a:off x="1835375" y="379550"/>
                <a:ext cx="3764750" cy="3408100"/>
              </a:xfrm>
              <a:custGeom>
                <a:avLst/>
                <a:gdLst/>
                <a:ahLst/>
                <a:cxnLst/>
                <a:rect l="l" t="t" r="r" b="b"/>
                <a:pathLst>
                  <a:path w="150590" h="136324" extrusionOk="0">
                    <a:moveTo>
                      <a:pt x="9862" y="0"/>
                    </a:moveTo>
                    <a:cubicBezTo>
                      <a:pt x="4125" y="0"/>
                      <a:pt x="0" y="4660"/>
                      <a:pt x="695" y="10355"/>
                    </a:cubicBezTo>
                    <a:lnTo>
                      <a:pt x="14812" y="125969"/>
                    </a:lnTo>
                    <a:cubicBezTo>
                      <a:pt x="15507" y="131664"/>
                      <a:pt x="20770" y="136324"/>
                      <a:pt x="26507" y="136324"/>
                    </a:cubicBezTo>
                    <a:lnTo>
                      <a:pt x="127229" y="136324"/>
                    </a:lnTo>
                    <a:cubicBezTo>
                      <a:pt x="132966" y="136324"/>
                      <a:pt x="138119" y="131651"/>
                      <a:pt x="138679" y="125942"/>
                    </a:cubicBezTo>
                    <a:lnTo>
                      <a:pt x="150028" y="10382"/>
                    </a:lnTo>
                    <a:cubicBezTo>
                      <a:pt x="150589" y="4672"/>
                      <a:pt x="146354" y="0"/>
                      <a:pt x="14061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50"/>
              <p:cNvSpPr/>
              <p:nvPr/>
            </p:nvSpPr>
            <p:spPr>
              <a:xfrm>
                <a:off x="3099500" y="663375"/>
                <a:ext cx="1186300" cy="628075"/>
              </a:xfrm>
              <a:custGeom>
                <a:avLst/>
                <a:gdLst/>
                <a:ahLst/>
                <a:cxnLst/>
                <a:rect l="l" t="t" r="r" b="b"/>
                <a:pathLst>
                  <a:path w="47452" h="25123" extrusionOk="0">
                    <a:moveTo>
                      <a:pt x="12640" y="1"/>
                    </a:moveTo>
                    <a:cubicBezTo>
                      <a:pt x="5660" y="1"/>
                      <a:pt x="0" y="5625"/>
                      <a:pt x="0" y="12562"/>
                    </a:cubicBezTo>
                    <a:cubicBezTo>
                      <a:pt x="0" y="19499"/>
                      <a:pt x="5660" y="25123"/>
                      <a:pt x="12640" y="25123"/>
                    </a:cubicBezTo>
                    <a:lnTo>
                      <a:pt x="34811" y="25123"/>
                    </a:lnTo>
                    <a:cubicBezTo>
                      <a:pt x="41793" y="25123"/>
                      <a:pt x="47451" y="19499"/>
                      <a:pt x="47451" y="12562"/>
                    </a:cubicBezTo>
                    <a:cubicBezTo>
                      <a:pt x="47451" y="5625"/>
                      <a:pt x="41793" y="1"/>
                      <a:pt x="348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50"/>
              <p:cNvSpPr/>
              <p:nvPr/>
            </p:nvSpPr>
            <p:spPr>
              <a:xfrm rot="-8628577">
                <a:off x="3822923" y="644136"/>
                <a:ext cx="26551" cy="401070"/>
              </a:xfrm>
              <a:custGeom>
                <a:avLst/>
                <a:gdLst/>
                <a:ahLst/>
                <a:cxnLst/>
                <a:rect l="l" t="t" r="r" b="b"/>
                <a:pathLst>
                  <a:path w="1062" h="16042" extrusionOk="0">
                    <a:moveTo>
                      <a:pt x="531" y="0"/>
                    </a:moveTo>
                    <a:cubicBezTo>
                      <a:pt x="238" y="0"/>
                      <a:pt x="1" y="237"/>
                      <a:pt x="1" y="531"/>
                    </a:cubicBezTo>
                    <a:lnTo>
                      <a:pt x="1" y="15512"/>
                    </a:lnTo>
                    <a:cubicBezTo>
                      <a:pt x="0" y="15804"/>
                      <a:pt x="238" y="16042"/>
                      <a:pt x="531" y="16042"/>
                    </a:cubicBezTo>
                    <a:cubicBezTo>
                      <a:pt x="824" y="16042"/>
                      <a:pt x="1062" y="15804"/>
                      <a:pt x="1062" y="15512"/>
                    </a:cubicBezTo>
                    <a:lnTo>
                      <a:pt x="1062" y="531"/>
                    </a:lnTo>
                    <a:cubicBezTo>
                      <a:pt x="1062" y="237"/>
                      <a:pt x="824" y="0"/>
                      <a:pt x="5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50"/>
              <p:cNvSpPr/>
              <p:nvPr/>
            </p:nvSpPr>
            <p:spPr>
              <a:xfrm>
                <a:off x="3079950" y="972125"/>
                <a:ext cx="147925" cy="48625"/>
              </a:xfrm>
              <a:custGeom>
                <a:avLst/>
                <a:gdLst/>
                <a:ahLst/>
                <a:cxnLst/>
                <a:rect l="l" t="t" r="r" b="b"/>
                <a:pathLst>
                  <a:path w="5917" h="1945" extrusionOk="0">
                    <a:moveTo>
                      <a:pt x="293" y="0"/>
                    </a:moveTo>
                    <a:cubicBezTo>
                      <a:pt x="176" y="0"/>
                      <a:pt x="69" y="79"/>
                      <a:pt x="37" y="197"/>
                    </a:cubicBezTo>
                    <a:cubicBezTo>
                      <a:pt x="1" y="338"/>
                      <a:pt x="83" y="483"/>
                      <a:pt x="224" y="522"/>
                    </a:cubicBezTo>
                    <a:lnTo>
                      <a:pt x="5568" y="1936"/>
                    </a:lnTo>
                    <a:cubicBezTo>
                      <a:pt x="5590" y="1941"/>
                      <a:pt x="5613" y="1945"/>
                      <a:pt x="5635" y="1945"/>
                    </a:cubicBezTo>
                    <a:cubicBezTo>
                      <a:pt x="5770" y="1945"/>
                      <a:pt x="5882" y="1846"/>
                      <a:pt x="5899" y="1714"/>
                    </a:cubicBezTo>
                    <a:cubicBezTo>
                      <a:pt x="5916" y="1581"/>
                      <a:pt x="5832" y="1457"/>
                      <a:pt x="5704" y="1423"/>
                    </a:cubicBezTo>
                    <a:lnTo>
                      <a:pt x="359" y="9"/>
                    </a:lnTo>
                    <a:cubicBezTo>
                      <a:pt x="337" y="3"/>
                      <a:pt x="315" y="0"/>
                      <a:pt x="2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50"/>
              <p:cNvSpPr/>
              <p:nvPr/>
            </p:nvSpPr>
            <p:spPr>
              <a:xfrm>
                <a:off x="3213275" y="688775"/>
                <a:ext cx="136900" cy="183800"/>
              </a:xfrm>
              <a:custGeom>
                <a:avLst/>
                <a:gdLst/>
                <a:ahLst/>
                <a:cxnLst/>
                <a:rect l="l" t="t" r="r" b="b"/>
                <a:pathLst>
                  <a:path w="5476" h="7352" extrusionOk="0">
                    <a:moveTo>
                      <a:pt x="303" y="0"/>
                    </a:moveTo>
                    <a:cubicBezTo>
                      <a:pt x="250" y="0"/>
                      <a:pt x="197" y="16"/>
                      <a:pt x="150" y="49"/>
                    </a:cubicBezTo>
                    <a:cubicBezTo>
                      <a:pt x="29" y="134"/>
                      <a:pt x="1" y="299"/>
                      <a:pt x="86" y="419"/>
                    </a:cubicBezTo>
                    <a:lnTo>
                      <a:pt x="4918" y="7240"/>
                    </a:lnTo>
                    <a:cubicBezTo>
                      <a:pt x="4968" y="7311"/>
                      <a:pt x="5049" y="7352"/>
                      <a:pt x="5135" y="7352"/>
                    </a:cubicBezTo>
                    <a:cubicBezTo>
                      <a:pt x="5349" y="7352"/>
                      <a:pt x="5475" y="7109"/>
                      <a:pt x="5351" y="6933"/>
                    </a:cubicBezTo>
                    <a:lnTo>
                      <a:pt x="519" y="112"/>
                    </a:lnTo>
                    <a:cubicBezTo>
                      <a:pt x="467" y="39"/>
                      <a:pt x="386" y="0"/>
                      <a:pt x="3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50"/>
              <p:cNvSpPr/>
              <p:nvPr/>
            </p:nvSpPr>
            <p:spPr>
              <a:xfrm>
                <a:off x="3531975" y="627025"/>
                <a:ext cx="30075" cy="196600"/>
              </a:xfrm>
              <a:custGeom>
                <a:avLst/>
                <a:gdLst/>
                <a:ahLst/>
                <a:cxnLst/>
                <a:rect l="l" t="t" r="r" b="b"/>
                <a:pathLst>
                  <a:path w="1203" h="7864" extrusionOk="0">
                    <a:moveTo>
                      <a:pt x="285" y="0"/>
                    </a:moveTo>
                    <a:cubicBezTo>
                      <a:pt x="275" y="0"/>
                      <a:pt x="265" y="1"/>
                      <a:pt x="255" y="2"/>
                    </a:cubicBezTo>
                    <a:cubicBezTo>
                      <a:pt x="109" y="16"/>
                      <a:pt x="1" y="144"/>
                      <a:pt x="15" y="290"/>
                    </a:cubicBezTo>
                    <a:lnTo>
                      <a:pt x="661" y="7622"/>
                    </a:lnTo>
                    <a:cubicBezTo>
                      <a:pt x="673" y="7758"/>
                      <a:pt x="787" y="7863"/>
                      <a:pt x="925" y="7864"/>
                    </a:cubicBezTo>
                    <a:cubicBezTo>
                      <a:pt x="930" y="7864"/>
                      <a:pt x="935" y="7863"/>
                      <a:pt x="941" y="7863"/>
                    </a:cubicBezTo>
                    <a:cubicBezTo>
                      <a:pt x="943" y="7863"/>
                      <a:pt x="946" y="7864"/>
                      <a:pt x="949" y="7864"/>
                    </a:cubicBezTo>
                    <a:cubicBezTo>
                      <a:pt x="1094" y="7850"/>
                      <a:pt x="1202" y="7722"/>
                      <a:pt x="1189" y="7576"/>
                    </a:cubicBezTo>
                    <a:lnTo>
                      <a:pt x="542" y="244"/>
                    </a:lnTo>
                    <a:cubicBezTo>
                      <a:pt x="531" y="108"/>
                      <a:pt x="417" y="0"/>
                      <a:pt x="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50"/>
              <p:cNvSpPr/>
              <p:nvPr/>
            </p:nvSpPr>
            <p:spPr>
              <a:xfrm>
                <a:off x="3140000" y="803875"/>
                <a:ext cx="118100" cy="81625"/>
              </a:xfrm>
              <a:custGeom>
                <a:avLst/>
                <a:gdLst/>
                <a:ahLst/>
                <a:cxnLst/>
                <a:rect l="l" t="t" r="r" b="b"/>
                <a:pathLst>
                  <a:path w="4724" h="3265" extrusionOk="0">
                    <a:moveTo>
                      <a:pt x="151" y="1"/>
                    </a:moveTo>
                    <a:cubicBezTo>
                      <a:pt x="109" y="1"/>
                      <a:pt x="67" y="21"/>
                      <a:pt x="41" y="58"/>
                    </a:cubicBezTo>
                    <a:cubicBezTo>
                      <a:pt x="0" y="120"/>
                      <a:pt x="16" y="204"/>
                      <a:pt x="79" y="244"/>
                    </a:cubicBezTo>
                    <a:lnTo>
                      <a:pt x="4468" y="3240"/>
                    </a:lnTo>
                    <a:cubicBezTo>
                      <a:pt x="4489" y="3256"/>
                      <a:pt x="4516" y="3264"/>
                      <a:pt x="4543" y="3264"/>
                    </a:cubicBezTo>
                    <a:lnTo>
                      <a:pt x="4543" y="3263"/>
                    </a:lnTo>
                    <a:cubicBezTo>
                      <a:pt x="4671" y="3262"/>
                      <a:pt x="4724" y="3096"/>
                      <a:pt x="4618" y="3022"/>
                    </a:cubicBezTo>
                    <a:lnTo>
                      <a:pt x="228" y="26"/>
                    </a:lnTo>
                    <a:cubicBezTo>
                      <a:pt x="205" y="9"/>
                      <a:pt x="178" y="1"/>
                      <a:pt x="1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50"/>
              <p:cNvSpPr/>
              <p:nvPr/>
            </p:nvSpPr>
            <p:spPr>
              <a:xfrm>
                <a:off x="3107700" y="862625"/>
                <a:ext cx="131750" cy="56575"/>
              </a:xfrm>
              <a:custGeom>
                <a:avLst/>
                <a:gdLst/>
                <a:ahLst/>
                <a:cxnLst/>
                <a:rect l="l" t="t" r="r" b="b"/>
                <a:pathLst>
                  <a:path w="5270" h="2263" extrusionOk="0">
                    <a:moveTo>
                      <a:pt x="150" y="0"/>
                    </a:moveTo>
                    <a:cubicBezTo>
                      <a:pt x="98" y="0"/>
                      <a:pt x="48" y="31"/>
                      <a:pt x="27" y="83"/>
                    </a:cubicBezTo>
                    <a:cubicBezTo>
                      <a:pt x="0" y="151"/>
                      <a:pt x="33" y="228"/>
                      <a:pt x="100" y="256"/>
                    </a:cubicBezTo>
                    <a:lnTo>
                      <a:pt x="5034" y="2252"/>
                    </a:lnTo>
                    <a:cubicBezTo>
                      <a:pt x="5050" y="2259"/>
                      <a:pt x="5066" y="2261"/>
                      <a:pt x="5083" y="2262"/>
                    </a:cubicBezTo>
                    <a:cubicBezTo>
                      <a:pt x="5230" y="2262"/>
                      <a:pt x="5269" y="2060"/>
                      <a:pt x="5133" y="2006"/>
                    </a:cubicBezTo>
                    <a:lnTo>
                      <a:pt x="200" y="10"/>
                    </a:lnTo>
                    <a:cubicBezTo>
                      <a:pt x="184" y="3"/>
                      <a:pt x="167" y="0"/>
                      <a:pt x="1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50"/>
              <p:cNvSpPr/>
              <p:nvPr/>
            </p:nvSpPr>
            <p:spPr>
              <a:xfrm>
                <a:off x="3090650" y="918075"/>
                <a:ext cx="133750" cy="48125"/>
              </a:xfrm>
              <a:custGeom>
                <a:avLst/>
                <a:gdLst/>
                <a:ahLst/>
                <a:cxnLst/>
                <a:rect l="l" t="t" r="r" b="b"/>
                <a:pathLst>
                  <a:path w="5350" h="1925" extrusionOk="0">
                    <a:moveTo>
                      <a:pt x="148" y="1"/>
                    </a:moveTo>
                    <a:cubicBezTo>
                      <a:pt x="93" y="1"/>
                      <a:pt x="41" y="37"/>
                      <a:pt x="23" y="93"/>
                    </a:cubicBezTo>
                    <a:cubicBezTo>
                      <a:pt x="1" y="164"/>
                      <a:pt x="38" y="238"/>
                      <a:pt x="109" y="262"/>
                    </a:cubicBezTo>
                    <a:lnTo>
                      <a:pt x="5167" y="1918"/>
                    </a:lnTo>
                    <a:cubicBezTo>
                      <a:pt x="5180" y="1923"/>
                      <a:pt x="5194" y="1925"/>
                      <a:pt x="5207" y="1925"/>
                    </a:cubicBezTo>
                    <a:lnTo>
                      <a:pt x="5209" y="1925"/>
                    </a:lnTo>
                    <a:cubicBezTo>
                      <a:pt x="5273" y="1924"/>
                      <a:pt x="5329" y="1877"/>
                      <a:pt x="5339" y="1812"/>
                    </a:cubicBezTo>
                    <a:cubicBezTo>
                      <a:pt x="5350" y="1748"/>
                      <a:pt x="5311" y="1686"/>
                      <a:pt x="5250" y="1665"/>
                    </a:cubicBezTo>
                    <a:lnTo>
                      <a:pt x="191" y="8"/>
                    </a:lnTo>
                    <a:cubicBezTo>
                      <a:pt x="177" y="3"/>
                      <a:pt x="162" y="1"/>
                      <a:pt x="1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50"/>
              <p:cNvSpPr/>
              <p:nvPr/>
            </p:nvSpPr>
            <p:spPr>
              <a:xfrm>
                <a:off x="3174800" y="757325"/>
                <a:ext cx="110975" cy="90725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3629" extrusionOk="0">
                    <a:moveTo>
                      <a:pt x="149" y="0"/>
                    </a:moveTo>
                    <a:cubicBezTo>
                      <a:pt x="111" y="0"/>
                      <a:pt x="73" y="17"/>
                      <a:pt x="46" y="49"/>
                    </a:cubicBezTo>
                    <a:cubicBezTo>
                      <a:pt x="1" y="105"/>
                      <a:pt x="8" y="187"/>
                      <a:pt x="62" y="233"/>
                    </a:cubicBezTo>
                    <a:lnTo>
                      <a:pt x="4174" y="3598"/>
                    </a:lnTo>
                    <a:cubicBezTo>
                      <a:pt x="4196" y="3617"/>
                      <a:pt x="4227" y="3628"/>
                      <a:pt x="4258" y="3628"/>
                    </a:cubicBezTo>
                    <a:lnTo>
                      <a:pt x="4258" y="3627"/>
                    </a:lnTo>
                    <a:cubicBezTo>
                      <a:pt x="4258" y="3627"/>
                      <a:pt x="4259" y="3627"/>
                      <a:pt x="4259" y="3627"/>
                    </a:cubicBezTo>
                    <a:cubicBezTo>
                      <a:pt x="4382" y="3627"/>
                      <a:pt x="4438" y="3471"/>
                      <a:pt x="4341" y="3393"/>
                    </a:cubicBezTo>
                    <a:lnTo>
                      <a:pt x="231" y="29"/>
                    </a:lnTo>
                    <a:cubicBezTo>
                      <a:pt x="206" y="9"/>
                      <a:pt x="178" y="0"/>
                      <a:pt x="1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50"/>
              <p:cNvSpPr/>
              <p:nvPr/>
            </p:nvSpPr>
            <p:spPr>
              <a:xfrm>
                <a:off x="3407200" y="621675"/>
                <a:ext cx="44025" cy="142275"/>
              </a:xfrm>
              <a:custGeom>
                <a:avLst/>
                <a:gdLst/>
                <a:ahLst/>
                <a:cxnLst/>
                <a:rect l="l" t="t" r="r" b="b"/>
                <a:pathLst>
                  <a:path w="1761" h="5691" extrusionOk="0">
                    <a:moveTo>
                      <a:pt x="150" y="0"/>
                    </a:moveTo>
                    <a:cubicBezTo>
                      <a:pt x="138" y="0"/>
                      <a:pt x="126" y="2"/>
                      <a:pt x="114" y="5"/>
                    </a:cubicBezTo>
                    <a:cubicBezTo>
                      <a:pt x="42" y="25"/>
                      <a:pt x="0" y="100"/>
                      <a:pt x="22" y="173"/>
                    </a:cubicBezTo>
                    <a:lnTo>
                      <a:pt x="1486" y="5592"/>
                    </a:lnTo>
                    <a:cubicBezTo>
                      <a:pt x="1502" y="5649"/>
                      <a:pt x="1554" y="5689"/>
                      <a:pt x="1613" y="5690"/>
                    </a:cubicBezTo>
                    <a:cubicBezTo>
                      <a:pt x="1626" y="5690"/>
                      <a:pt x="1637" y="5688"/>
                      <a:pt x="1649" y="5686"/>
                    </a:cubicBezTo>
                    <a:cubicBezTo>
                      <a:pt x="1719" y="5666"/>
                      <a:pt x="1760" y="5593"/>
                      <a:pt x="1742" y="5523"/>
                    </a:cubicBezTo>
                    <a:lnTo>
                      <a:pt x="278" y="102"/>
                    </a:lnTo>
                    <a:cubicBezTo>
                      <a:pt x="264" y="41"/>
                      <a:pt x="210" y="0"/>
                      <a:pt x="1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50"/>
              <p:cNvSpPr/>
              <p:nvPr/>
            </p:nvSpPr>
            <p:spPr>
              <a:xfrm>
                <a:off x="3337875" y="641950"/>
                <a:ext cx="64000" cy="135325"/>
              </a:xfrm>
              <a:custGeom>
                <a:avLst/>
                <a:gdLst/>
                <a:ahLst/>
                <a:cxnLst/>
                <a:rect l="l" t="t" r="r" b="b"/>
                <a:pathLst>
                  <a:path w="2560" h="5413" extrusionOk="0">
                    <a:moveTo>
                      <a:pt x="151" y="1"/>
                    </a:moveTo>
                    <a:cubicBezTo>
                      <a:pt x="133" y="1"/>
                      <a:pt x="115" y="5"/>
                      <a:pt x="98" y="12"/>
                    </a:cubicBezTo>
                    <a:cubicBezTo>
                      <a:pt x="32" y="41"/>
                      <a:pt x="1" y="118"/>
                      <a:pt x="28" y="185"/>
                    </a:cubicBezTo>
                    <a:lnTo>
                      <a:pt x="2287" y="5333"/>
                    </a:lnTo>
                    <a:cubicBezTo>
                      <a:pt x="2308" y="5381"/>
                      <a:pt x="2356" y="5413"/>
                      <a:pt x="2408" y="5413"/>
                    </a:cubicBezTo>
                    <a:cubicBezTo>
                      <a:pt x="2427" y="5413"/>
                      <a:pt x="2446" y="5408"/>
                      <a:pt x="2461" y="5401"/>
                    </a:cubicBezTo>
                    <a:cubicBezTo>
                      <a:pt x="2529" y="5372"/>
                      <a:pt x="2559" y="5293"/>
                      <a:pt x="2530" y="5226"/>
                    </a:cubicBezTo>
                    <a:lnTo>
                      <a:pt x="272" y="78"/>
                    </a:lnTo>
                    <a:cubicBezTo>
                      <a:pt x="250" y="30"/>
                      <a:pt x="201" y="1"/>
                      <a:pt x="1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50"/>
              <p:cNvSpPr/>
              <p:nvPr/>
            </p:nvSpPr>
            <p:spPr>
              <a:xfrm>
                <a:off x="3277425" y="675175"/>
                <a:ext cx="76150" cy="125250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5010" extrusionOk="0">
                    <a:moveTo>
                      <a:pt x="151" y="0"/>
                    </a:moveTo>
                    <a:cubicBezTo>
                      <a:pt x="129" y="0"/>
                      <a:pt x="106" y="6"/>
                      <a:pt x="86" y="18"/>
                    </a:cubicBezTo>
                    <a:cubicBezTo>
                      <a:pt x="22" y="55"/>
                      <a:pt x="0" y="136"/>
                      <a:pt x="37" y="200"/>
                    </a:cubicBezTo>
                    <a:lnTo>
                      <a:pt x="2765" y="4943"/>
                    </a:lnTo>
                    <a:cubicBezTo>
                      <a:pt x="2787" y="4985"/>
                      <a:pt x="2832" y="5010"/>
                      <a:pt x="2880" y="5010"/>
                    </a:cubicBezTo>
                    <a:cubicBezTo>
                      <a:pt x="2982" y="5010"/>
                      <a:pt x="3046" y="4899"/>
                      <a:pt x="2994" y="4811"/>
                    </a:cubicBezTo>
                    <a:lnTo>
                      <a:pt x="268" y="67"/>
                    </a:lnTo>
                    <a:cubicBezTo>
                      <a:pt x="242" y="25"/>
                      <a:pt x="197" y="0"/>
                      <a:pt x="1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50"/>
              <p:cNvSpPr/>
              <p:nvPr/>
            </p:nvSpPr>
            <p:spPr>
              <a:xfrm>
                <a:off x="3469075" y="621775"/>
                <a:ext cx="25500" cy="142175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5687" extrusionOk="0">
                    <a:moveTo>
                      <a:pt x="143" y="0"/>
                    </a:moveTo>
                    <a:cubicBezTo>
                      <a:pt x="137" y="0"/>
                      <a:pt x="131" y="1"/>
                      <a:pt x="125" y="1"/>
                    </a:cubicBezTo>
                    <a:cubicBezTo>
                      <a:pt x="52" y="11"/>
                      <a:pt x="1" y="78"/>
                      <a:pt x="11" y="151"/>
                    </a:cubicBezTo>
                    <a:lnTo>
                      <a:pt x="748" y="5571"/>
                    </a:lnTo>
                    <a:cubicBezTo>
                      <a:pt x="757" y="5636"/>
                      <a:pt x="813" y="5685"/>
                      <a:pt x="879" y="5686"/>
                    </a:cubicBezTo>
                    <a:cubicBezTo>
                      <a:pt x="885" y="5685"/>
                      <a:pt x="891" y="5685"/>
                      <a:pt x="897" y="5684"/>
                    </a:cubicBezTo>
                    <a:cubicBezTo>
                      <a:pt x="970" y="5675"/>
                      <a:pt x="1020" y="5608"/>
                      <a:pt x="1011" y="5535"/>
                    </a:cubicBezTo>
                    <a:lnTo>
                      <a:pt x="274" y="115"/>
                    </a:lnTo>
                    <a:cubicBezTo>
                      <a:pt x="264" y="49"/>
                      <a:pt x="208" y="0"/>
                      <a:pt x="1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50"/>
              <p:cNvSpPr/>
              <p:nvPr/>
            </p:nvSpPr>
            <p:spPr>
              <a:xfrm>
                <a:off x="3593300" y="659800"/>
                <a:ext cx="11200" cy="101550"/>
              </a:xfrm>
              <a:custGeom>
                <a:avLst/>
                <a:gdLst/>
                <a:ahLst/>
                <a:cxnLst/>
                <a:rect l="l" t="t" r="r" b="b"/>
                <a:pathLst>
                  <a:path w="448" h="4062" extrusionOk="0">
                    <a:moveTo>
                      <a:pt x="149" y="0"/>
                    </a:moveTo>
                    <a:cubicBezTo>
                      <a:pt x="143" y="0"/>
                      <a:pt x="137" y="1"/>
                      <a:pt x="130" y="1"/>
                    </a:cubicBezTo>
                    <a:cubicBezTo>
                      <a:pt x="58" y="5"/>
                      <a:pt x="1" y="67"/>
                      <a:pt x="4" y="140"/>
                    </a:cubicBezTo>
                    <a:lnTo>
                      <a:pt x="180" y="3935"/>
                    </a:lnTo>
                    <a:cubicBezTo>
                      <a:pt x="184" y="4006"/>
                      <a:pt x="242" y="4062"/>
                      <a:pt x="312" y="4062"/>
                    </a:cubicBezTo>
                    <a:lnTo>
                      <a:pt x="319" y="4062"/>
                    </a:lnTo>
                    <a:cubicBezTo>
                      <a:pt x="392" y="4058"/>
                      <a:pt x="448" y="3996"/>
                      <a:pt x="445" y="3923"/>
                    </a:cubicBezTo>
                    <a:lnTo>
                      <a:pt x="269" y="128"/>
                    </a:lnTo>
                    <a:cubicBezTo>
                      <a:pt x="266" y="60"/>
                      <a:pt x="225" y="0"/>
                      <a:pt x="1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50"/>
              <p:cNvSpPr/>
              <p:nvPr/>
            </p:nvSpPr>
            <p:spPr>
              <a:xfrm>
                <a:off x="3636475" y="657850"/>
                <a:ext cx="11225" cy="101500"/>
              </a:xfrm>
              <a:custGeom>
                <a:avLst/>
                <a:gdLst/>
                <a:ahLst/>
                <a:cxnLst/>
                <a:rect l="l" t="t" r="r" b="b"/>
                <a:pathLst>
                  <a:path w="449" h="4060" extrusionOk="0">
                    <a:moveTo>
                      <a:pt x="138" y="1"/>
                    </a:moveTo>
                    <a:cubicBezTo>
                      <a:pt x="135" y="1"/>
                      <a:pt x="133" y="1"/>
                      <a:pt x="130" y="1"/>
                    </a:cubicBezTo>
                    <a:cubicBezTo>
                      <a:pt x="57" y="4"/>
                      <a:pt x="1" y="66"/>
                      <a:pt x="4" y="139"/>
                    </a:cubicBezTo>
                    <a:lnTo>
                      <a:pt x="180" y="3934"/>
                    </a:lnTo>
                    <a:cubicBezTo>
                      <a:pt x="184" y="4004"/>
                      <a:pt x="242" y="4060"/>
                      <a:pt x="313" y="4060"/>
                    </a:cubicBezTo>
                    <a:lnTo>
                      <a:pt x="319" y="4060"/>
                    </a:lnTo>
                    <a:cubicBezTo>
                      <a:pt x="392" y="4057"/>
                      <a:pt x="449" y="3995"/>
                      <a:pt x="445" y="3921"/>
                    </a:cubicBezTo>
                    <a:lnTo>
                      <a:pt x="269" y="127"/>
                    </a:lnTo>
                    <a:cubicBezTo>
                      <a:pt x="266" y="57"/>
                      <a:pt x="219" y="1"/>
                      <a:pt x="1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50"/>
              <p:cNvSpPr/>
              <p:nvPr/>
            </p:nvSpPr>
            <p:spPr>
              <a:xfrm>
                <a:off x="4152300" y="968700"/>
                <a:ext cx="147850" cy="48650"/>
              </a:xfrm>
              <a:custGeom>
                <a:avLst/>
                <a:gdLst/>
                <a:ahLst/>
                <a:cxnLst/>
                <a:rect l="l" t="t" r="r" b="b"/>
                <a:pathLst>
                  <a:path w="5914" h="1946" extrusionOk="0">
                    <a:moveTo>
                      <a:pt x="5619" y="1"/>
                    </a:moveTo>
                    <a:cubicBezTo>
                      <a:pt x="5598" y="1"/>
                      <a:pt x="5578" y="3"/>
                      <a:pt x="5557" y="8"/>
                    </a:cubicBezTo>
                    <a:lnTo>
                      <a:pt x="213" y="1423"/>
                    </a:lnTo>
                    <a:cubicBezTo>
                      <a:pt x="83" y="1457"/>
                      <a:pt x="0" y="1581"/>
                      <a:pt x="17" y="1713"/>
                    </a:cubicBezTo>
                    <a:cubicBezTo>
                      <a:pt x="34" y="1846"/>
                      <a:pt x="147" y="1944"/>
                      <a:pt x="280" y="1945"/>
                    </a:cubicBezTo>
                    <a:cubicBezTo>
                      <a:pt x="303" y="1944"/>
                      <a:pt x="326" y="1942"/>
                      <a:pt x="348" y="1936"/>
                    </a:cubicBezTo>
                    <a:lnTo>
                      <a:pt x="5693" y="521"/>
                    </a:lnTo>
                    <a:cubicBezTo>
                      <a:pt x="5832" y="481"/>
                      <a:pt x="5914" y="338"/>
                      <a:pt x="5876" y="199"/>
                    </a:cubicBezTo>
                    <a:cubicBezTo>
                      <a:pt x="5845" y="80"/>
                      <a:pt x="5737" y="1"/>
                      <a:pt x="56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50"/>
              <p:cNvSpPr/>
              <p:nvPr/>
            </p:nvSpPr>
            <p:spPr>
              <a:xfrm>
                <a:off x="4031000" y="685350"/>
                <a:ext cx="135850" cy="183825"/>
              </a:xfrm>
              <a:custGeom>
                <a:avLst/>
                <a:gdLst/>
                <a:ahLst/>
                <a:cxnLst/>
                <a:rect l="l" t="t" r="r" b="b"/>
                <a:pathLst>
                  <a:path w="5434" h="7353" extrusionOk="0">
                    <a:moveTo>
                      <a:pt x="5133" y="0"/>
                    </a:moveTo>
                    <a:cubicBezTo>
                      <a:pt x="5050" y="0"/>
                      <a:pt x="4968" y="39"/>
                      <a:pt x="4916" y="111"/>
                    </a:cubicBezTo>
                    <a:lnTo>
                      <a:pt x="85" y="6934"/>
                    </a:lnTo>
                    <a:cubicBezTo>
                      <a:pt x="0" y="7053"/>
                      <a:pt x="28" y="7218"/>
                      <a:pt x="148" y="7303"/>
                    </a:cubicBezTo>
                    <a:cubicBezTo>
                      <a:pt x="193" y="7335"/>
                      <a:pt x="246" y="7352"/>
                      <a:pt x="301" y="7352"/>
                    </a:cubicBezTo>
                    <a:cubicBezTo>
                      <a:pt x="387" y="7352"/>
                      <a:pt x="468" y="7310"/>
                      <a:pt x="517" y="7240"/>
                    </a:cubicBezTo>
                    <a:lnTo>
                      <a:pt x="5348" y="419"/>
                    </a:lnTo>
                    <a:cubicBezTo>
                      <a:pt x="5434" y="299"/>
                      <a:pt x="5405" y="134"/>
                      <a:pt x="5286" y="49"/>
                    </a:cubicBezTo>
                    <a:cubicBezTo>
                      <a:pt x="5239" y="16"/>
                      <a:pt x="5186" y="0"/>
                      <a:pt x="51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50"/>
              <p:cNvSpPr/>
              <p:nvPr/>
            </p:nvSpPr>
            <p:spPr>
              <a:xfrm>
                <a:off x="3818125" y="623575"/>
                <a:ext cx="30025" cy="196650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7866" extrusionOk="0">
                    <a:moveTo>
                      <a:pt x="921" y="1"/>
                    </a:moveTo>
                    <a:cubicBezTo>
                      <a:pt x="785" y="1"/>
                      <a:pt x="669" y="107"/>
                      <a:pt x="659" y="245"/>
                    </a:cubicBezTo>
                    <a:lnTo>
                      <a:pt x="13" y="7577"/>
                    </a:lnTo>
                    <a:cubicBezTo>
                      <a:pt x="0" y="7722"/>
                      <a:pt x="109" y="7851"/>
                      <a:pt x="254" y="7864"/>
                    </a:cubicBezTo>
                    <a:cubicBezTo>
                      <a:pt x="262" y="7865"/>
                      <a:pt x="270" y="7865"/>
                      <a:pt x="278" y="7865"/>
                    </a:cubicBezTo>
                    <a:cubicBezTo>
                      <a:pt x="416" y="7864"/>
                      <a:pt x="531" y="7760"/>
                      <a:pt x="542" y="7622"/>
                    </a:cubicBezTo>
                    <a:lnTo>
                      <a:pt x="1188" y="290"/>
                    </a:lnTo>
                    <a:cubicBezTo>
                      <a:pt x="1201" y="145"/>
                      <a:pt x="1093" y="16"/>
                      <a:pt x="947" y="2"/>
                    </a:cubicBezTo>
                    <a:cubicBezTo>
                      <a:pt x="938" y="1"/>
                      <a:pt x="929" y="1"/>
                      <a:pt x="9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50"/>
              <p:cNvSpPr/>
              <p:nvPr/>
            </p:nvSpPr>
            <p:spPr>
              <a:xfrm>
                <a:off x="4122000" y="800550"/>
                <a:ext cx="118025" cy="81525"/>
              </a:xfrm>
              <a:custGeom>
                <a:avLst/>
                <a:gdLst/>
                <a:ahLst/>
                <a:cxnLst/>
                <a:rect l="l" t="t" r="r" b="b"/>
                <a:pathLst>
                  <a:path w="4721" h="3261" extrusionOk="0">
                    <a:moveTo>
                      <a:pt x="4571" y="0"/>
                    </a:moveTo>
                    <a:cubicBezTo>
                      <a:pt x="4546" y="0"/>
                      <a:pt x="4521" y="7"/>
                      <a:pt x="4499" y="22"/>
                    </a:cubicBezTo>
                    <a:lnTo>
                      <a:pt x="108" y="3018"/>
                    </a:lnTo>
                    <a:cubicBezTo>
                      <a:pt x="1" y="3092"/>
                      <a:pt x="52" y="3261"/>
                      <a:pt x="183" y="3261"/>
                    </a:cubicBezTo>
                    <a:cubicBezTo>
                      <a:pt x="209" y="3261"/>
                      <a:pt x="235" y="3253"/>
                      <a:pt x="258" y="3237"/>
                    </a:cubicBezTo>
                    <a:lnTo>
                      <a:pt x="4648" y="240"/>
                    </a:lnTo>
                    <a:cubicBezTo>
                      <a:pt x="4707" y="198"/>
                      <a:pt x="4721" y="118"/>
                      <a:pt x="4680" y="58"/>
                    </a:cubicBezTo>
                    <a:cubicBezTo>
                      <a:pt x="4655" y="20"/>
                      <a:pt x="4613" y="0"/>
                      <a:pt x="4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50"/>
              <p:cNvSpPr/>
              <p:nvPr/>
            </p:nvSpPr>
            <p:spPr>
              <a:xfrm>
                <a:off x="4140725" y="859175"/>
                <a:ext cx="131750" cy="56575"/>
              </a:xfrm>
              <a:custGeom>
                <a:avLst/>
                <a:gdLst/>
                <a:ahLst/>
                <a:cxnLst/>
                <a:rect l="l" t="t" r="r" b="b"/>
                <a:pathLst>
                  <a:path w="5270" h="2263" extrusionOk="0">
                    <a:moveTo>
                      <a:pt x="5118" y="1"/>
                    </a:moveTo>
                    <a:cubicBezTo>
                      <a:pt x="5102" y="1"/>
                      <a:pt x="5085" y="4"/>
                      <a:pt x="5069" y="10"/>
                    </a:cubicBezTo>
                    <a:lnTo>
                      <a:pt x="137" y="2007"/>
                    </a:lnTo>
                    <a:cubicBezTo>
                      <a:pt x="1" y="2061"/>
                      <a:pt x="40" y="2263"/>
                      <a:pt x="184" y="2263"/>
                    </a:cubicBezTo>
                    <a:cubicBezTo>
                      <a:pt x="185" y="2263"/>
                      <a:pt x="185" y="2263"/>
                      <a:pt x="186" y="2263"/>
                    </a:cubicBezTo>
                    <a:cubicBezTo>
                      <a:pt x="203" y="2263"/>
                      <a:pt x="220" y="2259"/>
                      <a:pt x="236" y="2252"/>
                    </a:cubicBezTo>
                    <a:lnTo>
                      <a:pt x="5168" y="256"/>
                    </a:lnTo>
                    <a:cubicBezTo>
                      <a:pt x="5237" y="229"/>
                      <a:pt x="5270" y="151"/>
                      <a:pt x="5241" y="84"/>
                    </a:cubicBezTo>
                    <a:cubicBezTo>
                      <a:pt x="5220" y="32"/>
                      <a:pt x="5171" y="1"/>
                      <a:pt x="51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50"/>
              <p:cNvSpPr/>
              <p:nvPr/>
            </p:nvSpPr>
            <p:spPr>
              <a:xfrm>
                <a:off x="4154700" y="914675"/>
                <a:ext cx="134825" cy="48100"/>
              </a:xfrm>
              <a:custGeom>
                <a:avLst/>
                <a:gdLst/>
                <a:ahLst/>
                <a:cxnLst/>
                <a:rect l="l" t="t" r="r" b="b"/>
                <a:pathLst>
                  <a:path w="5393" h="1924" extrusionOk="0">
                    <a:moveTo>
                      <a:pt x="5243" y="1"/>
                    </a:moveTo>
                    <a:cubicBezTo>
                      <a:pt x="5229" y="1"/>
                      <a:pt x="5216" y="3"/>
                      <a:pt x="5202" y="7"/>
                    </a:cubicBezTo>
                    <a:lnTo>
                      <a:pt x="143" y="1665"/>
                    </a:lnTo>
                    <a:cubicBezTo>
                      <a:pt x="0" y="1711"/>
                      <a:pt x="33" y="1923"/>
                      <a:pt x="183" y="1923"/>
                    </a:cubicBezTo>
                    <a:cubicBezTo>
                      <a:pt x="183" y="1923"/>
                      <a:pt x="184" y="1923"/>
                      <a:pt x="184" y="1923"/>
                    </a:cubicBezTo>
                    <a:cubicBezTo>
                      <a:pt x="199" y="1923"/>
                      <a:pt x="213" y="1921"/>
                      <a:pt x="225" y="1916"/>
                    </a:cubicBezTo>
                    <a:lnTo>
                      <a:pt x="5284" y="260"/>
                    </a:lnTo>
                    <a:cubicBezTo>
                      <a:pt x="5355" y="237"/>
                      <a:pt x="5392" y="162"/>
                      <a:pt x="5369" y="93"/>
                    </a:cubicBezTo>
                    <a:cubicBezTo>
                      <a:pt x="5351" y="37"/>
                      <a:pt x="5299" y="1"/>
                      <a:pt x="52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50"/>
              <p:cNvSpPr/>
              <p:nvPr/>
            </p:nvSpPr>
            <p:spPr>
              <a:xfrm>
                <a:off x="4094400" y="753875"/>
                <a:ext cx="111050" cy="90750"/>
              </a:xfrm>
              <a:custGeom>
                <a:avLst/>
                <a:gdLst/>
                <a:ahLst/>
                <a:cxnLst/>
                <a:rect l="l" t="t" r="r" b="b"/>
                <a:pathLst>
                  <a:path w="4442" h="3630" extrusionOk="0">
                    <a:moveTo>
                      <a:pt x="4291" y="0"/>
                    </a:moveTo>
                    <a:cubicBezTo>
                      <a:pt x="4262" y="0"/>
                      <a:pt x="4233" y="10"/>
                      <a:pt x="4208" y="30"/>
                    </a:cubicBezTo>
                    <a:lnTo>
                      <a:pt x="97" y="3394"/>
                    </a:lnTo>
                    <a:cubicBezTo>
                      <a:pt x="0" y="3474"/>
                      <a:pt x="56" y="3630"/>
                      <a:pt x="181" y="3630"/>
                    </a:cubicBezTo>
                    <a:cubicBezTo>
                      <a:pt x="212" y="3630"/>
                      <a:pt x="241" y="3619"/>
                      <a:pt x="265" y="3600"/>
                    </a:cubicBezTo>
                    <a:lnTo>
                      <a:pt x="4375" y="236"/>
                    </a:lnTo>
                    <a:cubicBezTo>
                      <a:pt x="4432" y="189"/>
                      <a:pt x="4441" y="106"/>
                      <a:pt x="4395" y="49"/>
                    </a:cubicBezTo>
                    <a:cubicBezTo>
                      <a:pt x="4368" y="17"/>
                      <a:pt x="4330" y="0"/>
                      <a:pt x="42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50"/>
              <p:cNvSpPr/>
              <p:nvPr/>
            </p:nvSpPr>
            <p:spPr>
              <a:xfrm>
                <a:off x="3928925" y="618350"/>
                <a:ext cx="43975" cy="142175"/>
              </a:xfrm>
              <a:custGeom>
                <a:avLst/>
                <a:gdLst/>
                <a:ahLst/>
                <a:cxnLst/>
                <a:rect l="l" t="t" r="r" b="b"/>
                <a:pathLst>
                  <a:path w="1759" h="5687" extrusionOk="0">
                    <a:moveTo>
                      <a:pt x="1609" y="0"/>
                    </a:moveTo>
                    <a:cubicBezTo>
                      <a:pt x="1551" y="0"/>
                      <a:pt x="1498" y="39"/>
                      <a:pt x="1483" y="99"/>
                    </a:cubicBezTo>
                    <a:lnTo>
                      <a:pt x="20" y="5518"/>
                    </a:lnTo>
                    <a:cubicBezTo>
                      <a:pt x="1" y="5590"/>
                      <a:pt x="43" y="5663"/>
                      <a:pt x="113" y="5682"/>
                    </a:cubicBezTo>
                    <a:cubicBezTo>
                      <a:pt x="125" y="5684"/>
                      <a:pt x="136" y="5685"/>
                      <a:pt x="147" y="5687"/>
                    </a:cubicBezTo>
                    <a:cubicBezTo>
                      <a:pt x="208" y="5687"/>
                      <a:pt x="260" y="5646"/>
                      <a:pt x="276" y="5588"/>
                    </a:cubicBezTo>
                    <a:lnTo>
                      <a:pt x="1739" y="168"/>
                    </a:lnTo>
                    <a:cubicBezTo>
                      <a:pt x="1758" y="98"/>
                      <a:pt x="1716" y="25"/>
                      <a:pt x="1646" y="5"/>
                    </a:cubicBezTo>
                    <a:cubicBezTo>
                      <a:pt x="1633" y="2"/>
                      <a:pt x="1621" y="0"/>
                      <a:pt x="16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50"/>
              <p:cNvSpPr/>
              <p:nvPr/>
            </p:nvSpPr>
            <p:spPr>
              <a:xfrm>
                <a:off x="3978275" y="638500"/>
                <a:ext cx="64050" cy="135375"/>
              </a:xfrm>
              <a:custGeom>
                <a:avLst/>
                <a:gdLst/>
                <a:ahLst/>
                <a:cxnLst/>
                <a:rect l="l" t="t" r="r" b="b"/>
                <a:pathLst>
                  <a:path w="2562" h="5415" extrusionOk="0">
                    <a:moveTo>
                      <a:pt x="2410" y="0"/>
                    </a:moveTo>
                    <a:cubicBezTo>
                      <a:pt x="2359" y="0"/>
                      <a:pt x="2310" y="30"/>
                      <a:pt x="2288" y="80"/>
                    </a:cubicBezTo>
                    <a:lnTo>
                      <a:pt x="30" y="5228"/>
                    </a:lnTo>
                    <a:cubicBezTo>
                      <a:pt x="0" y="5295"/>
                      <a:pt x="31" y="5373"/>
                      <a:pt x="98" y="5403"/>
                    </a:cubicBezTo>
                    <a:cubicBezTo>
                      <a:pt x="115" y="5410"/>
                      <a:pt x="133" y="5414"/>
                      <a:pt x="152" y="5414"/>
                    </a:cubicBezTo>
                    <a:cubicBezTo>
                      <a:pt x="204" y="5414"/>
                      <a:pt x="252" y="5382"/>
                      <a:pt x="273" y="5335"/>
                    </a:cubicBezTo>
                    <a:lnTo>
                      <a:pt x="2531" y="187"/>
                    </a:lnTo>
                    <a:cubicBezTo>
                      <a:pt x="2561" y="120"/>
                      <a:pt x="2530" y="41"/>
                      <a:pt x="2463" y="12"/>
                    </a:cubicBezTo>
                    <a:cubicBezTo>
                      <a:pt x="2446" y="4"/>
                      <a:pt x="2428" y="0"/>
                      <a:pt x="24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50"/>
              <p:cNvSpPr/>
              <p:nvPr/>
            </p:nvSpPr>
            <p:spPr>
              <a:xfrm>
                <a:off x="4026550" y="671675"/>
                <a:ext cx="76225" cy="125350"/>
              </a:xfrm>
              <a:custGeom>
                <a:avLst/>
                <a:gdLst/>
                <a:ahLst/>
                <a:cxnLst/>
                <a:rect l="l" t="t" r="r" b="b"/>
                <a:pathLst>
                  <a:path w="3049" h="5014" extrusionOk="0">
                    <a:moveTo>
                      <a:pt x="2897" y="1"/>
                    </a:moveTo>
                    <a:cubicBezTo>
                      <a:pt x="2850" y="1"/>
                      <a:pt x="2804" y="25"/>
                      <a:pt x="2780" y="70"/>
                    </a:cubicBezTo>
                    <a:lnTo>
                      <a:pt x="52" y="4814"/>
                    </a:lnTo>
                    <a:cubicBezTo>
                      <a:pt x="1" y="4902"/>
                      <a:pt x="65" y="5013"/>
                      <a:pt x="167" y="5013"/>
                    </a:cubicBezTo>
                    <a:cubicBezTo>
                      <a:pt x="215" y="5013"/>
                      <a:pt x="258" y="4987"/>
                      <a:pt x="282" y="4946"/>
                    </a:cubicBezTo>
                    <a:lnTo>
                      <a:pt x="3010" y="202"/>
                    </a:lnTo>
                    <a:cubicBezTo>
                      <a:pt x="3049" y="139"/>
                      <a:pt x="3028" y="55"/>
                      <a:pt x="2963" y="18"/>
                    </a:cubicBezTo>
                    <a:cubicBezTo>
                      <a:pt x="2942" y="6"/>
                      <a:pt x="2920" y="1"/>
                      <a:pt x="28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50"/>
              <p:cNvSpPr/>
              <p:nvPr/>
            </p:nvSpPr>
            <p:spPr>
              <a:xfrm>
                <a:off x="3885525" y="618325"/>
                <a:ext cx="25575" cy="142200"/>
              </a:xfrm>
              <a:custGeom>
                <a:avLst/>
                <a:gdLst/>
                <a:ahLst/>
                <a:cxnLst/>
                <a:rect l="l" t="t" r="r" b="b"/>
                <a:pathLst>
                  <a:path w="1023" h="5688" extrusionOk="0">
                    <a:moveTo>
                      <a:pt x="875" y="1"/>
                    </a:moveTo>
                    <a:cubicBezTo>
                      <a:pt x="811" y="1"/>
                      <a:pt x="755" y="50"/>
                      <a:pt x="749" y="117"/>
                    </a:cubicBezTo>
                    <a:lnTo>
                      <a:pt x="11" y="5536"/>
                    </a:lnTo>
                    <a:cubicBezTo>
                      <a:pt x="1" y="5609"/>
                      <a:pt x="52" y="5676"/>
                      <a:pt x="125" y="5685"/>
                    </a:cubicBezTo>
                    <a:cubicBezTo>
                      <a:pt x="130" y="5686"/>
                      <a:pt x="136" y="5686"/>
                      <a:pt x="143" y="5688"/>
                    </a:cubicBezTo>
                    <a:cubicBezTo>
                      <a:pt x="209" y="5688"/>
                      <a:pt x="266" y="5638"/>
                      <a:pt x="274" y="5572"/>
                    </a:cubicBezTo>
                    <a:lnTo>
                      <a:pt x="1012" y="152"/>
                    </a:lnTo>
                    <a:cubicBezTo>
                      <a:pt x="1022" y="79"/>
                      <a:pt x="971" y="12"/>
                      <a:pt x="898" y="3"/>
                    </a:cubicBezTo>
                    <a:cubicBezTo>
                      <a:pt x="890" y="2"/>
                      <a:pt x="883" y="1"/>
                      <a:pt x="87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50"/>
              <p:cNvSpPr/>
              <p:nvPr/>
            </p:nvSpPr>
            <p:spPr>
              <a:xfrm>
                <a:off x="3775600" y="656425"/>
                <a:ext cx="11275" cy="101525"/>
              </a:xfrm>
              <a:custGeom>
                <a:avLst/>
                <a:gdLst/>
                <a:ahLst/>
                <a:cxnLst/>
                <a:rect l="l" t="t" r="r" b="b"/>
                <a:pathLst>
                  <a:path w="451" h="4061" extrusionOk="0">
                    <a:moveTo>
                      <a:pt x="305" y="0"/>
                    </a:moveTo>
                    <a:cubicBezTo>
                      <a:pt x="234" y="0"/>
                      <a:pt x="185" y="59"/>
                      <a:pt x="182" y="127"/>
                    </a:cubicBezTo>
                    <a:lnTo>
                      <a:pt x="4" y="3921"/>
                    </a:lnTo>
                    <a:cubicBezTo>
                      <a:pt x="1" y="3995"/>
                      <a:pt x="58" y="4057"/>
                      <a:pt x="130" y="4060"/>
                    </a:cubicBezTo>
                    <a:lnTo>
                      <a:pt x="137" y="4060"/>
                    </a:lnTo>
                    <a:cubicBezTo>
                      <a:pt x="208" y="4060"/>
                      <a:pt x="266" y="4004"/>
                      <a:pt x="269" y="3934"/>
                    </a:cubicBezTo>
                    <a:lnTo>
                      <a:pt x="447" y="139"/>
                    </a:lnTo>
                    <a:cubicBezTo>
                      <a:pt x="450" y="66"/>
                      <a:pt x="393" y="5"/>
                      <a:pt x="320" y="1"/>
                    </a:cubicBezTo>
                    <a:cubicBezTo>
                      <a:pt x="315" y="1"/>
                      <a:pt x="310" y="0"/>
                      <a:pt x="3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50"/>
              <p:cNvSpPr/>
              <p:nvPr/>
            </p:nvSpPr>
            <p:spPr>
              <a:xfrm>
                <a:off x="3732450" y="654400"/>
                <a:ext cx="11225" cy="101550"/>
              </a:xfrm>
              <a:custGeom>
                <a:avLst/>
                <a:gdLst/>
                <a:ahLst/>
                <a:cxnLst/>
                <a:rect l="l" t="t" r="r" b="b"/>
                <a:pathLst>
                  <a:path w="449" h="4062" extrusionOk="0">
                    <a:moveTo>
                      <a:pt x="300" y="1"/>
                    </a:moveTo>
                    <a:cubicBezTo>
                      <a:pt x="232" y="1"/>
                      <a:pt x="183" y="62"/>
                      <a:pt x="180" y="129"/>
                    </a:cubicBezTo>
                    <a:lnTo>
                      <a:pt x="4" y="3924"/>
                    </a:lnTo>
                    <a:cubicBezTo>
                      <a:pt x="1" y="3997"/>
                      <a:pt x="57" y="4058"/>
                      <a:pt x="131" y="4061"/>
                    </a:cubicBezTo>
                    <a:lnTo>
                      <a:pt x="136" y="4061"/>
                    </a:lnTo>
                    <a:cubicBezTo>
                      <a:pt x="207" y="4061"/>
                      <a:pt x="265" y="4007"/>
                      <a:pt x="269" y="3935"/>
                    </a:cubicBezTo>
                    <a:lnTo>
                      <a:pt x="445" y="141"/>
                    </a:lnTo>
                    <a:cubicBezTo>
                      <a:pt x="448" y="67"/>
                      <a:pt x="391" y="6"/>
                      <a:pt x="318" y="2"/>
                    </a:cubicBezTo>
                    <a:cubicBezTo>
                      <a:pt x="312" y="1"/>
                      <a:pt x="306" y="1"/>
                      <a:pt x="3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50"/>
              <p:cNvSpPr/>
              <p:nvPr/>
            </p:nvSpPr>
            <p:spPr>
              <a:xfrm>
                <a:off x="3033025" y="606125"/>
                <a:ext cx="1308575" cy="753650"/>
              </a:xfrm>
              <a:custGeom>
                <a:avLst/>
                <a:gdLst/>
                <a:ahLst/>
                <a:cxnLst/>
                <a:rect l="l" t="t" r="r" b="b"/>
                <a:pathLst>
                  <a:path w="52343" h="30146" extrusionOk="0">
                    <a:moveTo>
                      <a:pt x="36596" y="2753"/>
                    </a:moveTo>
                    <a:cubicBezTo>
                      <a:pt x="43428" y="2753"/>
                      <a:pt x="48968" y="8257"/>
                      <a:pt x="48968" y="15047"/>
                    </a:cubicBezTo>
                    <a:cubicBezTo>
                      <a:pt x="48968" y="21837"/>
                      <a:pt x="43428" y="27341"/>
                      <a:pt x="36596" y="27341"/>
                    </a:cubicBezTo>
                    <a:lnTo>
                      <a:pt x="15745" y="27341"/>
                    </a:lnTo>
                    <a:cubicBezTo>
                      <a:pt x="8914" y="27341"/>
                      <a:pt x="3374" y="21838"/>
                      <a:pt x="3374" y="15047"/>
                    </a:cubicBezTo>
                    <a:cubicBezTo>
                      <a:pt x="3374" y="8256"/>
                      <a:pt x="8914" y="2753"/>
                      <a:pt x="15745" y="2753"/>
                    </a:cubicBezTo>
                    <a:close/>
                    <a:moveTo>
                      <a:pt x="14204" y="1"/>
                    </a:moveTo>
                    <a:cubicBezTo>
                      <a:pt x="6359" y="1"/>
                      <a:pt x="1" y="6749"/>
                      <a:pt x="1" y="15073"/>
                    </a:cubicBezTo>
                    <a:cubicBezTo>
                      <a:pt x="1" y="23397"/>
                      <a:pt x="6359" y="30145"/>
                      <a:pt x="14204" y="30145"/>
                    </a:cubicBezTo>
                    <a:lnTo>
                      <a:pt x="38139" y="30145"/>
                    </a:lnTo>
                    <a:cubicBezTo>
                      <a:pt x="45983" y="30145"/>
                      <a:pt x="52342" y="23397"/>
                      <a:pt x="52342" y="15072"/>
                    </a:cubicBezTo>
                    <a:cubicBezTo>
                      <a:pt x="52342" y="6748"/>
                      <a:pt x="45983" y="1"/>
                      <a:pt x="381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50"/>
              <p:cNvSpPr/>
              <p:nvPr/>
            </p:nvSpPr>
            <p:spPr>
              <a:xfrm>
                <a:off x="3035600" y="616100"/>
                <a:ext cx="1287125" cy="742150"/>
              </a:xfrm>
              <a:custGeom>
                <a:avLst/>
                <a:gdLst/>
                <a:ahLst/>
                <a:cxnLst/>
                <a:rect l="l" t="t" r="r" b="b"/>
                <a:pathLst>
                  <a:path w="51485" h="29686" extrusionOk="0">
                    <a:moveTo>
                      <a:pt x="14035" y="1"/>
                    </a:moveTo>
                    <a:lnTo>
                      <a:pt x="13014" y="54"/>
                    </a:lnTo>
                    <a:cubicBezTo>
                      <a:pt x="12679" y="54"/>
                      <a:pt x="12272" y="130"/>
                      <a:pt x="11792" y="207"/>
                    </a:cubicBezTo>
                    <a:cubicBezTo>
                      <a:pt x="11305" y="261"/>
                      <a:pt x="10769" y="420"/>
                      <a:pt x="10167" y="585"/>
                    </a:cubicBezTo>
                    <a:cubicBezTo>
                      <a:pt x="8978" y="960"/>
                      <a:pt x="7561" y="1556"/>
                      <a:pt x="6146" y="2580"/>
                    </a:cubicBezTo>
                    <a:cubicBezTo>
                      <a:pt x="4733" y="3595"/>
                      <a:pt x="3332" y="5031"/>
                      <a:pt x="2232" y="6874"/>
                    </a:cubicBezTo>
                    <a:cubicBezTo>
                      <a:pt x="1134" y="8711"/>
                      <a:pt x="327" y="10949"/>
                      <a:pt x="103" y="13400"/>
                    </a:cubicBezTo>
                    <a:cubicBezTo>
                      <a:pt x="29" y="14628"/>
                      <a:pt x="0" y="15891"/>
                      <a:pt x="223" y="17168"/>
                    </a:cubicBezTo>
                    <a:cubicBezTo>
                      <a:pt x="288" y="17815"/>
                      <a:pt x="475" y="18440"/>
                      <a:pt x="623" y="19083"/>
                    </a:cubicBezTo>
                    <a:cubicBezTo>
                      <a:pt x="702" y="19402"/>
                      <a:pt x="830" y="19710"/>
                      <a:pt x="932" y="20025"/>
                    </a:cubicBezTo>
                    <a:cubicBezTo>
                      <a:pt x="1038" y="20340"/>
                      <a:pt x="1142" y="20658"/>
                      <a:pt x="1293" y="20959"/>
                    </a:cubicBezTo>
                    <a:cubicBezTo>
                      <a:pt x="1431" y="21264"/>
                      <a:pt x="1570" y="21571"/>
                      <a:pt x="1710" y="21878"/>
                    </a:cubicBezTo>
                    <a:cubicBezTo>
                      <a:pt x="1877" y="22173"/>
                      <a:pt x="2046" y="22468"/>
                      <a:pt x="2214" y="22763"/>
                    </a:cubicBezTo>
                    <a:cubicBezTo>
                      <a:pt x="2372" y="23066"/>
                      <a:pt x="2572" y="23344"/>
                      <a:pt x="2771" y="23622"/>
                    </a:cubicBezTo>
                    <a:cubicBezTo>
                      <a:pt x="2977" y="23896"/>
                      <a:pt x="3149" y="24199"/>
                      <a:pt x="3385" y="24453"/>
                    </a:cubicBezTo>
                    <a:cubicBezTo>
                      <a:pt x="4239" y="25541"/>
                      <a:pt x="5296" y="26478"/>
                      <a:pt x="6444" y="27292"/>
                    </a:cubicBezTo>
                    <a:cubicBezTo>
                      <a:pt x="8671" y="28837"/>
                      <a:pt x="11418" y="29686"/>
                      <a:pt x="14168" y="29686"/>
                    </a:cubicBezTo>
                    <a:cubicBezTo>
                      <a:pt x="14281" y="29686"/>
                      <a:pt x="14394" y="29684"/>
                      <a:pt x="14507" y="29681"/>
                    </a:cubicBezTo>
                    <a:cubicBezTo>
                      <a:pt x="20198" y="29674"/>
                      <a:pt x="25890" y="29668"/>
                      <a:pt x="31225" y="29662"/>
                    </a:cubicBezTo>
                    <a:lnTo>
                      <a:pt x="35154" y="29657"/>
                    </a:lnTo>
                    <a:cubicBezTo>
                      <a:pt x="35460" y="29657"/>
                      <a:pt x="35764" y="29658"/>
                      <a:pt x="36067" y="29658"/>
                    </a:cubicBezTo>
                    <a:cubicBezTo>
                      <a:pt x="37035" y="29658"/>
                      <a:pt x="37990" y="29650"/>
                      <a:pt x="38919" y="29578"/>
                    </a:cubicBezTo>
                    <a:cubicBezTo>
                      <a:pt x="41375" y="29290"/>
                      <a:pt x="43573" y="28357"/>
                      <a:pt x="45322" y="27118"/>
                    </a:cubicBezTo>
                    <a:cubicBezTo>
                      <a:pt x="47062" y="25857"/>
                      <a:pt x="48353" y="24324"/>
                      <a:pt x="49256" y="22842"/>
                    </a:cubicBezTo>
                    <a:cubicBezTo>
                      <a:pt x="50178" y="21358"/>
                      <a:pt x="50682" y="19906"/>
                      <a:pt x="50988" y="18700"/>
                    </a:cubicBezTo>
                    <a:cubicBezTo>
                      <a:pt x="51062" y="18396"/>
                      <a:pt x="51130" y="18108"/>
                      <a:pt x="51196" y="17838"/>
                    </a:cubicBezTo>
                    <a:cubicBezTo>
                      <a:pt x="51236" y="17562"/>
                      <a:pt x="51275" y="17305"/>
                      <a:pt x="51310" y="17065"/>
                    </a:cubicBezTo>
                    <a:cubicBezTo>
                      <a:pt x="51344" y="16825"/>
                      <a:pt x="51376" y="16602"/>
                      <a:pt x="51404" y="16398"/>
                    </a:cubicBezTo>
                    <a:cubicBezTo>
                      <a:pt x="51427" y="16195"/>
                      <a:pt x="51426" y="16007"/>
                      <a:pt x="51437" y="15840"/>
                    </a:cubicBezTo>
                    <a:cubicBezTo>
                      <a:pt x="51468" y="15172"/>
                      <a:pt x="51485" y="14815"/>
                      <a:pt x="51485" y="14815"/>
                    </a:cubicBezTo>
                    <a:lnTo>
                      <a:pt x="51381" y="14815"/>
                    </a:lnTo>
                    <a:cubicBezTo>
                      <a:pt x="51381" y="14815"/>
                      <a:pt x="51347" y="15169"/>
                      <a:pt x="51285" y="15831"/>
                    </a:cubicBezTo>
                    <a:cubicBezTo>
                      <a:pt x="51266" y="15995"/>
                      <a:pt x="51258" y="16180"/>
                      <a:pt x="51227" y="16381"/>
                    </a:cubicBezTo>
                    <a:cubicBezTo>
                      <a:pt x="51187" y="16582"/>
                      <a:pt x="51146" y="16799"/>
                      <a:pt x="51100" y="17036"/>
                    </a:cubicBezTo>
                    <a:cubicBezTo>
                      <a:pt x="51054" y="17270"/>
                      <a:pt x="51005" y="17521"/>
                      <a:pt x="50951" y="17791"/>
                    </a:cubicBezTo>
                    <a:cubicBezTo>
                      <a:pt x="50877" y="18055"/>
                      <a:pt x="50799" y="18335"/>
                      <a:pt x="50716" y="18630"/>
                    </a:cubicBezTo>
                    <a:cubicBezTo>
                      <a:pt x="50372" y="19803"/>
                      <a:pt x="49827" y="21206"/>
                      <a:pt x="48880" y="22612"/>
                    </a:cubicBezTo>
                    <a:cubicBezTo>
                      <a:pt x="47837" y="24181"/>
                      <a:pt x="46508" y="25539"/>
                      <a:pt x="44964" y="26618"/>
                    </a:cubicBezTo>
                    <a:cubicBezTo>
                      <a:pt x="44097" y="27165"/>
                      <a:pt x="43173" y="27706"/>
                      <a:pt x="42133" y="28062"/>
                    </a:cubicBezTo>
                    <a:cubicBezTo>
                      <a:pt x="41112" y="28479"/>
                      <a:pt x="39980" y="28666"/>
                      <a:pt x="38878" y="28809"/>
                    </a:cubicBezTo>
                    <a:lnTo>
                      <a:pt x="37954" y="28839"/>
                    </a:lnTo>
                    <a:lnTo>
                      <a:pt x="37489" y="28854"/>
                    </a:lnTo>
                    <a:lnTo>
                      <a:pt x="37058" y="28844"/>
                    </a:lnTo>
                    <a:lnTo>
                      <a:pt x="35154" y="28804"/>
                    </a:lnTo>
                    <a:cubicBezTo>
                      <a:pt x="33870" y="28768"/>
                      <a:pt x="32558" y="28773"/>
                      <a:pt x="31224" y="28760"/>
                    </a:cubicBezTo>
                    <a:cubicBezTo>
                      <a:pt x="25889" y="28722"/>
                      <a:pt x="20197" y="28682"/>
                      <a:pt x="14507" y="28643"/>
                    </a:cubicBezTo>
                    <a:cubicBezTo>
                      <a:pt x="14372" y="28647"/>
                      <a:pt x="14237" y="28649"/>
                      <a:pt x="14103" y="28649"/>
                    </a:cubicBezTo>
                    <a:cubicBezTo>
                      <a:pt x="11534" y="28649"/>
                      <a:pt x="9071" y="27897"/>
                      <a:pt x="6992" y="26491"/>
                    </a:cubicBezTo>
                    <a:cubicBezTo>
                      <a:pt x="5918" y="25742"/>
                      <a:pt x="4922" y="24878"/>
                      <a:pt x="4114" y="23865"/>
                    </a:cubicBezTo>
                    <a:cubicBezTo>
                      <a:pt x="3890" y="23630"/>
                      <a:pt x="3728" y="23347"/>
                      <a:pt x="3533" y="23092"/>
                    </a:cubicBezTo>
                    <a:cubicBezTo>
                      <a:pt x="3344" y="22831"/>
                      <a:pt x="3153" y="22573"/>
                      <a:pt x="3002" y="22290"/>
                    </a:cubicBezTo>
                    <a:cubicBezTo>
                      <a:pt x="2841" y="22014"/>
                      <a:pt x="2680" y="21738"/>
                      <a:pt x="2521" y="21464"/>
                    </a:cubicBezTo>
                    <a:lnTo>
                      <a:pt x="2123" y="20602"/>
                    </a:lnTo>
                    <a:cubicBezTo>
                      <a:pt x="1979" y="20321"/>
                      <a:pt x="1877" y="20023"/>
                      <a:pt x="1776" y="19727"/>
                    </a:cubicBezTo>
                    <a:cubicBezTo>
                      <a:pt x="1677" y="19430"/>
                      <a:pt x="1553" y="19142"/>
                      <a:pt x="1476" y="18842"/>
                    </a:cubicBezTo>
                    <a:cubicBezTo>
                      <a:pt x="1337" y="18238"/>
                      <a:pt x="1147" y="17641"/>
                      <a:pt x="1073" y="17058"/>
                    </a:cubicBezTo>
                    <a:cubicBezTo>
                      <a:pt x="1029" y="16761"/>
                      <a:pt x="963" y="16483"/>
                      <a:pt x="933" y="16173"/>
                    </a:cubicBezTo>
                    <a:cubicBezTo>
                      <a:pt x="911" y="15856"/>
                      <a:pt x="890" y="15541"/>
                      <a:pt x="868" y="15228"/>
                    </a:cubicBezTo>
                    <a:lnTo>
                      <a:pt x="839" y="14796"/>
                    </a:lnTo>
                    <a:lnTo>
                      <a:pt x="850" y="14352"/>
                    </a:lnTo>
                    <a:cubicBezTo>
                      <a:pt x="858" y="14056"/>
                      <a:pt x="865" y="13762"/>
                      <a:pt x="872" y="13470"/>
                    </a:cubicBezTo>
                    <a:cubicBezTo>
                      <a:pt x="1031" y="11135"/>
                      <a:pt x="1750" y="8979"/>
                      <a:pt x="2761" y="7193"/>
                    </a:cubicBezTo>
                    <a:cubicBezTo>
                      <a:pt x="3783" y="5409"/>
                      <a:pt x="5075" y="3976"/>
                      <a:pt x="6405" y="2939"/>
                    </a:cubicBezTo>
                    <a:cubicBezTo>
                      <a:pt x="7739" y="1899"/>
                      <a:pt x="9099" y="1266"/>
                      <a:pt x="10248" y="854"/>
                    </a:cubicBezTo>
                    <a:cubicBezTo>
                      <a:pt x="10833" y="673"/>
                      <a:pt x="11354" y="496"/>
                      <a:pt x="11822" y="418"/>
                    </a:cubicBezTo>
                    <a:cubicBezTo>
                      <a:pt x="12288" y="320"/>
                      <a:pt x="12686" y="225"/>
                      <a:pt x="13021" y="209"/>
                    </a:cubicBezTo>
                    <a:lnTo>
                      <a:pt x="14041" y="107"/>
                    </a:lnTo>
                    <a:lnTo>
                      <a:pt x="1403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50"/>
              <p:cNvSpPr/>
              <p:nvPr/>
            </p:nvSpPr>
            <p:spPr>
              <a:xfrm>
                <a:off x="1388725" y="1099825"/>
                <a:ext cx="1973375" cy="4377125"/>
              </a:xfrm>
              <a:custGeom>
                <a:avLst/>
                <a:gdLst/>
                <a:ahLst/>
                <a:cxnLst/>
                <a:rect l="l" t="t" r="r" b="b"/>
                <a:pathLst>
                  <a:path w="78935" h="175085" extrusionOk="0">
                    <a:moveTo>
                      <a:pt x="57084" y="0"/>
                    </a:moveTo>
                    <a:cubicBezTo>
                      <a:pt x="54845" y="0"/>
                      <a:pt x="53030" y="1588"/>
                      <a:pt x="52332" y="2943"/>
                    </a:cubicBezTo>
                    <a:cubicBezTo>
                      <a:pt x="51146" y="5245"/>
                      <a:pt x="52839" y="10577"/>
                      <a:pt x="53856" y="12428"/>
                    </a:cubicBezTo>
                    <a:cubicBezTo>
                      <a:pt x="54873" y="14280"/>
                      <a:pt x="57415" y="17817"/>
                      <a:pt x="55382" y="18322"/>
                    </a:cubicBezTo>
                    <a:cubicBezTo>
                      <a:pt x="55290" y="18344"/>
                      <a:pt x="55201" y="18356"/>
                      <a:pt x="55114" y="18356"/>
                    </a:cubicBezTo>
                    <a:cubicBezTo>
                      <a:pt x="53271" y="18356"/>
                      <a:pt x="52447" y="13378"/>
                      <a:pt x="51315" y="8555"/>
                    </a:cubicBezTo>
                    <a:cubicBezTo>
                      <a:pt x="50420" y="4742"/>
                      <a:pt x="49428" y="2944"/>
                      <a:pt x="47755" y="2944"/>
                    </a:cubicBezTo>
                    <a:cubicBezTo>
                      <a:pt x="47212" y="2944"/>
                      <a:pt x="46598" y="3133"/>
                      <a:pt x="45892" y="3504"/>
                    </a:cubicBezTo>
                    <a:cubicBezTo>
                      <a:pt x="43012" y="5020"/>
                      <a:pt x="44537" y="8724"/>
                      <a:pt x="45892" y="11586"/>
                    </a:cubicBezTo>
                    <a:cubicBezTo>
                      <a:pt x="47248" y="14449"/>
                      <a:pt x="47248" y="18153"/>
                      <a:pt x="47248" y="18153"/>
                    </a:cubicBezTo>
                    <a:cubicBezTo>
                      <a:pt x="47248" y="18153"/>
                      <a:pt x="46014" y="13836"/>
                      <a:pt x="44537" y="11923"/>
                    </a:cubicBezTo>
                    <a:cubicBezTo>
                      <a:pt x="43905" y="11103"/>
                      <a:pt x="43089" y="10701"/>
                      <a:pt x="42253" y="10701"/>
                    </a:cubicBezTo>
                    <a:cubicBezTo>
                      <a:pt x="41458" y="10701"/>
                      <a:pt x="40644" y="11065"/>
                      <a:pt x="39952" y="11780"/>
                    </a:cubicBezTo>
                    <a:cubicBezTo>
                      <a:pt x="38355" y="13432"/>
                      <a:pt x="39963" y="17815"/>
                      <a:pt x="39963" y="17815"/>
                    </a:cubicBezTo>
                    <a:cubicBezTo>
                      <a:pt x="39403" y="17537"/>
                      <a:pt x="38861" y="17412"/>
                      <a:pt x="38362" y="17412"/>
                    </a:cubicBezTo>
                    <a:cubicBezTo>
                      <a:pt x="36747" y="17412"/>
                      <a:pt x="35572" y="18720"/>
                      <a:pt x="35620" y="20384"/>
                    </a:cubicBezTo>
                    <a:cubicBezTo>
                      <a:pt x="35673" y="22184"/>
                      <a:pt x="37081" y="26908"/>
                      <a:pt x="37081" y="26908"/>
                    </a:cubicBezTo>
                    <a:cubicBezTo>
                      <a:pt x="33184" y="26908"/>
                      <a:pt x="33692" y="30782"/>
                      <a:pt x="33692" y="33981"/>
                    </a:cubicBezTo>
                    <a:cubicBezTo>
                      <a:pt x="33692" y="37180"/>
                      <a:pt x="36065" y="40968"/>
                      <a:pt x="36065" y="40968"/>
                    </a:cubicBezTo>
                    <a:cubicBezTo>
                      <a:pt x="38352" y="53344"/>
                      <a:pt x="44707" y="62437"/>
                      <a:pt x="46994" y="65973"/>
                    </a:cubicBezTo>
                    <a:cubicBezTo>
                      <a:pt x="49281" y="69508"/>
                      <a:pt x="51315" y="77086"/>
                      <a:pt x="51315" y="77086"/>
                    </a:cubicBezTo>
                    <a:cubicBezTo>
                      <a:pt x="47248" y="80370"/>
                      <a:pt x="0" y="136188"/>
                      <a:pt x="0" y="136188"/>
                    </a:cubicBezTo>
                    <a:lnTo>
                      <a:pt x="67926" y="175084"/>
                    </a:lnTo>
                    <a:lnTo>
                      <a:pt x="70461" y="100154"/>
                    </a:lnTo>
                    <a:cubicBezTo>
                      <a:pt x="78935" y="98639"/>
                      <a:pt x="78595" y="89379"/>
                      <a:pt x="78595" y="86852"/>
                    </a:cubicBezTo>
                    <a:cubicBezTo>
                      <a:pt x="78595" y="84327"/>
                      <a:pt x="74699" y="52503"/>
                      <a:pt x="74190" y="50483"/>
                    </a:cubicBezTo>
                    <a:cubicBezTo>
                      <a:pt x="73681" y="48461"/>
                      <a:pt x="70123" y="37854"/>
                      <a:pt x="69276" y="34319"/>
                    </a:cubicBezTo>
                    <a:cubicBezTo>
                      <a:pt x="68429" y="30782"/>
                      <a:pt x="67582" y="22699"/>
                      <a:pt x="67073" y="21016"/>
                    </a:cubicBezTo>
                    <a:cubicBezTo>
                      <a:pt x="66565" y="19332"/>
                      <a:pt x="65210" y="15628"/>
                      <a:pt x="64871" y="13776"/>
                    </a:cubicBezTo>
                    <a:cubicBezTo>
                      <a:pt x="64533" y="11923"/>
                      <a:pt x="66396" y="8219"/>
                      <a:pt x="62160" y="2943"/>
                    </a:cubicBezTo>
                    <a:cubicBezTo>
                      <a:pt x="60418" y="774"/>
                      <a:pt x="58647" y="0"/>
                      <a:pt x="570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50"/>
              <p:cNvSpPr/>
              <p:nvPr/>
            </p:nvSpPr>
            <p:spPr>
              <a:xfrm>
                <a:off x="2384825" y="1382050"/>
                <a:ext cx="108100" cy="79925"/>
              </a:xfrm>
              <a:custGeom>
                <a:avLst/>
                <a:gdLst/>
                <a:ahLst/>
                <a:cxnLst/>
                <a:rect l="l" t="t" r="r" b="b"/>
                <a:pathLst>
                  <a:path w="4324" h="3197" extrusionOk="0">
                    <a:moveTo>
                      <a:pt x="2400" y="1"/>
                    </a:moveTo>
                    <a:cubicBezTo>
                      <a:pt x="2126" y="1"/>
                      <a:pt x="1789" y="53"/>
                      <a:pt x="1384" y="201"/>
                    </a:cubicBezTo>
                    <a:cubicBezTo>
                      <a:pt x="638" y="475"/>
                      <a:pt x="1" y="1218"/>
                      <a:pt x="1" y="1802"/>
                    </a:cubicBezTo>
                    <a:cubicBezTo>
                      <a:pt x="1" y="1802"/>
                      <a:pt x="527" y="3197"/>
                      <a:pt x="1810" y="3197"/>
                    </a:cubicBezTo>
                    <a:cubicBezTo>
                      <a:pt x="2074" y="3197"/>
                      <a:pt x="2371" y="3137"/>
                      <a:pt x="2702" y="2994"/>
                    </a:cubicBezTo>
                    <a:cubicBezTo>
                      <a:pt x="4323" y="2292"/>
                      <a:pt x="4137" y="932"/>
                      <a:pt x="3338" y="287"/>
                    </a:cubicBezTo>
                    <a:cubicBezTo>
                      <a:pt x="3338" y="287"/>
                      <a:pt x="3043" y="1"/>
                      <a:pt x="240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50"/>
              <p:cNvSpPr/>
              <p:nvPr/>
            </p:nvSpPr>
            <p:spPr>
              <a:xfrm>
                <a:off x="2708925" y="1116700"/>
                <a:ext cx="212725" cy="176950"/>
              </a:xfrm>
              <a:custGeom>
                <a:avLst/>
                <a:gdLst/>
                <a:ahLst/>
                <a:cxnLst/>
                <a:rect l="l" t="t" r="r" b="b"/>
                <a:pathLst>
                  <a:path w="8509" h="7078" extrusionOk="0">
                    <a:moveTo>
                      <a:pt x="4638" y="0"/>
                    </a:moveTo>
                    <a:cubicBezTo>
                      <a:pt x="4369" y="0"/>
                      <a:pt x="4065" y="19"/>
                      <a:pt x="3718" y="60"/>
                    </a:cubicBezTo>
                    <a:cubicBezTo>
                      <a:pt x="2320" y="226"/>
                      <a:pt x="201" y="1562"/>
                      <a:pt x="1" y="3077"/>
                    </a:cubicBezTo>
                    <a:cubicBezTo>
                      <a:pt x="1" y="3077"/>
                      <a:pt x="1082" y="7078"/>
                      <a:pt x="4283" y="7078"/>
                    </a:cubicBezTo>
                    <a:cubicBezTo>
                      <a:pt x="4544" y="7078"/>
                      <a:pt x="4818" y="7051"/>
                      <a:pt x="5107" y="6994"/>
                    </a:cubicBezTo>
                    <a:cubicBezTo>
                      <a:pt x="8141" y="6395"/>
                      <a:pt x="8509" y="3557"/>
                      <a:pt x="6917" y="1177"/>
                    </a:cubicBezTo>
                    <a:cubicBezTo>
                      <a:pt x="6544" y="621"/>
                      <a:pt x="6177" y="0"/>
                      <a:pt x="46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50"/>
              <p:cNvSpPr/>
              <p:nvPr/>
            </p:nvSpPr>
            <p:spPr>
              <a:xfrm>
                <a:off x="2287500" y="1546550"/>
                <a:ext cx="102775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4111" h="3144" extrusionOk="0">
                    <a:moveTo>
                      <a:pt x="2549" y="1"/>
                    </a:moveTo>
                    <a:cubicBezTo>
                      <a:pt x="2265" y="1"/>
                      <a:pt x="1871" y="79"/>
                      <a:pt x="1385" y="368"/>
                    </a:cubicBezTo>
                    <a:cubicBezTo>
                      <a:pt x="979" y="610"/>
                      <a:pt x="1" y="1227"/>
                      <a:pt x="291" y="2061"/>
                    </a:cubicBezTo>
                    <a:cubicBezTo>
                      <a:pt x="291" y="2061"/>
                      <a:pt x="856" y="3143"/>
                      <a:pt x="1924" y="3143"/>
                    </a:cubicBezTo>
                    <a:cubicBezTo>
                      <a:pt x="2190" y="3143"/>
                      <a:pt x="2488" y="3076"/>
                      <a:pt x="2815" y="2909"/>
                    </a:cubicBezTo>
                    <a:cubicBezTo>
                      <a:pt x="4111" y="2246"/>
                      <a:pt x="3750" y="636"/>
                      <a:pt x="3069" y="110"/>
                    </a:cubicBezTo>
                    <a:cubicBezTo>
                      <a:pt x="3069" y="110"/>
                      <a:pt x="2886" y="1"/>
                      <a:pt x="254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50"/>
              <p:cNvSpPr/>
              <p:nvPr/>
            </p:nvSpPr>
            <p:spPr>
              <a:xfrm>
                <a:off x="2257050" y="1791800"/>
                <a:ext cx="70275" cy="53325"/>
              </a:xfrm>
              <a:custGeom>
                <a:avLst/>
                <a:gdLst/>
                <a:ahLst/>
                <a:cxnLst/>
                <a:rect l="l" t="t" r="r" b="b"/>
                <a:pathLst>
                  <a:path w="2811" h="2133" extrusionOk="0">
                    <a:moveTo>
                      <a:pt x="1654" y="1"/>
                    </a:moveTo>
                    <a:cubicBezTo>
                      <a:pt x="1513" y="1"/>
                      <a:pt x="1349" y="15"/>
                      <a:pt x="1162" y="54"/>
                    </a:cubicBezTo>
                    <a:cubicBezTo>
                      <a:pt x="1162" y="54"/>
                      <a:pt x="259" y="333"/>
                      <a:pt x="0" y="815"/>
                    </a:cubicBezTo>
                    <a:cubicBezTo>
                      <a:pt x="0" y="815"/>
                      <a:pt x="231" y="2133"/>
                      <a:pt x="1253" y="2133"/>
                    </a:cubicBezTo>
                    <a:cubicBezTo>
                      <a:pt x="1388" y="2133"/>
                      <a:pt x="1537" y="2110"/>
                      <a:pt x="1701" y="2057"/>
                    </a:cubicBezTo>
                    <a:cubicBezTo>
                      <a:pt x="2810" y="1706"/>
                      <a:pt x="2797" y="792"/>
                      <a:pt x="2298" y="134"/>
                    </a:cubicBezTo>
                    <a:cubicBezTo>
                      <a:pt x="2298" y="134"/>
                      <a:pt x="2081" y="1"/>
                      <a:pt x="165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50"/>
              <p:cNvSpPr/>
              <p:nvPr/>
            </p:nvSpPr>
            <p:spPr>
              <a:xfrm>
                <a:off x="2513975" y="1187150"/>
                <a:ext cx="109575" cy="79525"/>
              </a:xfrm>
              <a:custGeom>
                <a:avLst/>
                <a:gdLst/>
                <a:ahLst/>
                <a:cxnLst/>
                <a:rect l="l" t="t" r="r" b="b"/>
                <a:pathLst>
                  <a:path w="4383" h="3181" extrusionOk="0">
                    <a:moveTo>
                      <a:pt x="2627" y="0"/>
                    </a:moveTo>
                    <a:cubicBezTo>
                      <a:pt x="2351" y="0"/>
                      <a:pt x="2001" y="40"/>
                      <a:pt x="1571" y="158"/>
                    </a:cubicBezTo>
                    <a:cubicBezTo>
                      <a:pt x="878" y="349"/>
                      <a:pt x="189" y="885"/>
                      <a:pt x="0" y="1467"/>
                    </a:cubicBezTo>
                    <a:cubicBezTo>
                      <a:pt x="0" y="1467"/>
                      <a:pt x="209" y="3180"/>
                      <a:pt x="1748" y="3180"/>
                    </a:cubicBezTo>
                    <a:cubicBezTo>
                      <a:pt x="1874" y="3180"/>
                      <a:pt x="2008" y="3169"/>
                      <a:pt x="2152" y="3144"/>
                    </a:cubicBezTo>
                    <a:cubicBezTo>
                      <a:pt x="4383" y="2762"/>
                      <a:pt x="4139" y="1177"/>
                      <a:pt x="3462" y="174"/>
                    </a:cubicBezTo>
                    <a:cubicBezTo>
                      <a:pt x="3462" y="174"/>
                      <a:pt x="3204" y="0"/>
                      <a:pt x="262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50"/>
              <p:cNvSpPr/>
              <p:nvPr/>
            </p:nvSpPr>
            <p:spPr>
              <a:xfrm>
                <a:off x="4003125" y="1099825"/>
                <a:ext cx="2227450" cy="4377125"/>
              </a:xfrm>
              <a:custGeom>
                <a:avLst/>
                <a:gdLst/>
                <a:ahLst/>
                <a:cxnLst/>
                <a:rect l="l" t="t" r="r" b="b"/>
                <a:pathLst>
                  <a:path w="89098" h="175085" extrusionOk="0">
                    <a:moveTo>
                      <a:pt x="21852" y="0"/>
                    </a:moveTo>
                    <a:cubicBezTo>
                      <a:pt x="20288" y="0"/>
                      <a:pt x="18518" y="774"/>
                      <a:pt x="16776" y="2943"/>
                    </a:cubicBezTo>
                    <a:cubicBezTo>
                      <a:pt x="12539" y="8219"/>
                      <a:pt x="14404" y="11923"/>
                      <a:pt x="14065" y="13775"/>
                    </a:cubicBezTo>
                    <a:cubicBezTo>
                      <a:pt x="13726" y="15628"/>
                      <a:pt x="12370" y="19332"/>
                      <a:pt x="11861" y="21016"/>
                    </a:cubicBezTo>
                    <a:cubicBezTo>
                      <a:pt x="11354" y="22699"/>
                      <a:pt x="10506" y="30782"/>
                      <a:pt x="9659" y="34318"/>
                    </a:cubicBezTo>
                    <a:cubicBezTo>
                      <a:pt x="8811" y="37853"/>
                      <a:pt x="5254" y="48461"/>
                      <a:pt x="4744" y="50482"/>
                    </a:cubicBezTo>
                    <a:cubicBezTo>
                      <a:pt x="4236" y="52502"/>
                      <a:pt x="340" y="84327"/>
                      <a:pt x="340" y="86852"/>
                    </a:cubicBezTo>
                    <a:cubicBezTo>
                      <a:pt x="340" y="89379"/>
                      <a:pt x="1" y="98639"/>
                      <a:pt x="8473" y="100154"/>
                    </a:cubicBezTo>
                    <a:lnTo>
                      <a:pt x="9455" y="175084"/>
                    </a:lnTo>
                    <a:lnTo>
                      <a:pt x="89098" y="145281"/>
                    </a:lnTo>
                    <a:cubicBezTo>
                      <a:pt x="89098" y="145281"/>
                      <a:pt x="31686" y="80370"/>
                      <a:pt x="27620" y="77086"/>
                    </a:cubicBezTo>
                    <a:cubicBezTo>
                      <a:pt x="27620" y="77086"/>
                      <a:pt x="29653" y="69508"/>
                      <a:pt x="31941" y="65973"/>
                    </a:cubicBezTo>
                    <a:cubicBezTo>
                      <a:pt x="34228" y="62437"/>
                      <a:pt x="40582" y="53344"/>
                      <a:pt x="42870" y="40968"/>
                    </a:cubicBezTo>
                    <a:cubicBezTo>
                      <a:pt x="42870" y="40968"/>
                      <a:pt x="45242" y="37180"/>
                      <a:pt x="45242" y="33981"/>
                    </a:cubicBezTo>
                    <a:cubicBezTo>
                      <a:pt x="45242" y="30782"/>
                      <a:pt x="45750" y="26908"/>
                      <a:pt x="41853" y="26908"/>
                    </a:cubicBezTo>
                    <a:cubicBezTo>
                      <a:pt x="41853" y="26908"/>
                      <a:pt x="43262" y="22184"/>
                      <a:pt x="43315" y="20384"/>
                    </a:cubicBezTo>
                    <a:cubicBezTo>
                      <a:pt x="43363" y="18720"/>
                      <a:pt x="42188" y="17412"/>
                      <a:pt x="40574" y="17412"/>
                    </a:cubicBezTo>
                    <a:cubicBezTo>
                      <a:pt x="40074" y="17412"/>
                      <a:pt x="39533" y="17537"/>
                      <a:pt x="38973" y="17815"/>
                    </a:cubicBezTo>
                    <a:cubicBezTo>
                      <a:pt x="38973" y="17815"/>
                      <a:pt x="40579" y="13432"/>
                      <a:pt x="38983" y="11780"/>
                    </a:cubicBezTo>
                    <a:cubicBezTo>
                      <a:pt x="38291" y="11065"/>
                      <a:pt x="37477" y="10701"/>
                      <a:pt x="36681" y="10701"/>
                    </a:cubicBezTo>
                    <a:cubicBezTo>
                      <a:pt x="35845" y="10701"/>
                      <a:pt x="35030" y="11103"/>
                      <a:pt x="34397" y="11923"/>
                    </a:cubicBezTo>
                    <a:cubicBezTo>
                      <a:pt x="32921" y="13836"/>
                      <a:pt x="31686" y="18153"/>
                      <a:pt x="31686" y="18153"/>
                    </a:cubicBezTo>
                    <a:cubicBezTo>
                      <a:pt x="31686" y="18153"/>
                      <a:pt x="31686" y="14449"/>
                      <a:pt x="33042" y="11586"/>
                    </a:cubicBezTo>
                    <a:cubicBezTo>
                      <a:pt x="34398" y="8724"/>
                      <a:pt x="35923" y="5020"/>
                      <a:pt x="33042" y="3504"/>
                    </a:cubicBezTo>
                    <a:cubicBezTo>
                      <a:pt x="32337" y="3133"/>
                      <a:pt x="31722" y="2944"/>
                      <a:pt x="31180" y="2944"/>
                    </a:cubicBezTo>
                    <a:cubicBezTo>
                      <a:pt x="29508" y="2944"/>
                      <a:pt x="28515" y="4742"/>
                      <a:pt x="27620" y="8555"/>
                    </a:cubicBezTo>
                    <a:cubicBezTo>
                      <a:pt x="26487" y="13378"/>
                      <a:pt x="25664" y="18356"/>
                      <a:pt x="23822" y="18356"/>
                    </a:cubicBezTo>
                    <a:cubicBezTo>
                      <a:pt x="23735" y="18356"/>
                      <a:pt x="23645" y="18344"/>
                      <a:pt x="23554" y="18322"/>
                    </a:cubicBezTo>
                    <a:cubicBezTo>
                      <a:pt x="21519" y="17817"/>
                      <a:pt x="24061" y="14280"/>
                      <a:pt x="25078" y="12428"/>
                    </a:cubicBezTo>
                    <a:cubicBezTo>
                      <a:pt x="26094" y="10577"/>
                      <a:pt x="27789" y="5245"/>
                      <a:pt x="26603" y="2943"/>
                    </a:cubicBezTo>
                    <a:cubicBezTo>
                      <a:pt x="25905" y="1588"/>
                      <a:pt x="24091" y="0"/>
                      <a:pt x="2185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50"/>
              <p:cNvSpPr/>
              <p:nvPr/>
            </p:nvSpPr>
            <p:spPr>
              <a:xfrm>
                <a:off x="4872325" y="1382050"/>
                <a:ext cx="108050" cy="79925"/>
              </a:xfrm>
              <a:custGeom>
                <a:avLst/>
                <a:gdLst/>
                <a:ahLst/>
                <a:cxnLst/>
                <a:rect l="l" t="t" r="r" b="b"/>
                <a:pathLst>
                  <a:path w="4322" h="3197" extrusionOk="0">
                    <a:moveTo>
                      <a:pt x="1922" y="1"/>
                    </a:moveTo>
                    <a:cubicBezTo>
                      <a:pt x="1280" y="1"/>
                      <a:pt x="985" y="287"/>
                      <a:pt x="984" y="287"/>
                    </a:cubicBezTo>
                    <a:cubicBezTo>
                      <a:pt x="185" y="932"/>
                      <a:pt x="0" y="2292"/>
                      <a:pt x="1620" y="2994"/>
                    </a:cubicBezTo>
                    <a:cubicBezTo>
                      <a:pt x="1951" y="3137"/>
                      <a:pt x="2248" y="3197"/>
                      <a:pt x="2513" y="3197"/>
                    </a:cubicBezTo>
                    <a:cubicBezTo>
                      <a:pt x="3796" y="3197"/>
                      <a:pt x="4322" y="1802"/>
                      <a:pt x="4322" y="1802"/>
                    </a:cubicBezTo>
                    <a:cubicBezTo>
                      <a:pt x="4322" y="1218"/>
                      <a:pt x="3686" y="475"/>
                      <a:pt x="2938" y="201"/>
                    </a:cubicBezTo>
                    <a:cubicBezTo>
                      <a:pt x="2534" y="53"/>
                      <a:pt x="2196" y="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50"/>
              <p:cNvSpPr/>
              <p:nvPr/>
            </p:nvSpPr>
            <p:spPr>
              <a:xfrm>
                <a:off x="4443575" y="1116700"/>
                <a:ext cx="212725" cy="176950"/>
              </a:xfrm>
              <a:custGeom>
                <a:avLst/>
                <a:gdLst/>
                <a:ahLst/>
                <a:cxnLst/>
                <a:rect l="l" t="t" r="r" b="b"/>
                <a:pathLst>
                  <a:path w="8509" h="7078" extrusionOk="0">
                    <a:moveTo>
                      <a:pt x="3871" y="0"/>
                    </a:moveTo>
                    <a:cubicBezTo>
                      <a:pt x="2331" y="0"/>
                      <a:pt x="1964" y="621"/>
                      <a:pt x="1592" y="1177"/>
                    </a:cubicBezTo>
                    <a:cubicBezTo>
                      <a:pt x="1" y="3557"/>
                      <a:pt x="368" y="6395"/>
                      <a:pt x="3402" y="6994"/>
                    </a:cubicBezTo>
                    <a:cubicBezTo>
                      <a:pt x="3691" y="7051"/>
                      <a:pt x="3966" y="7078"/>
                      <a:pt x="4226" y="7078"/>
                    </a:cubicBezTo>
                    <a:cubicBezTo>
                      <a:pt x="7428" y="7078"/>
                      <a:pt x="8509" y="3077"/>
                      <a:pt x="8509" y="3077"/>
                    </a:cubicBezTo>
                    <a:cubicBezTo>
                      <a:pt x="8309" y="1562"/>
                      <a:pt x="6189" y="226"/>
                      <a:pt x="4791" y="60"/>
                    </a:cubicBezTo>
                    <a:cubicBezTo>
                      <a:pt x="4445" y="19"/>
                      <a:pt x="4140" y="0"/>
                      <a:pt x="387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50"/>
              <p:cNvSpPr/>
              <p:nvPr/>
            </p:nvSpPr>
            <p:spPr>
              <a:xfrm>
                <a:off x="4974925" y="1546550"/>
                <a:ext cx="1028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4112" h="3144" extrusionOk="0">
                    <a:moveTo>
                      <a:pt x="1563" y="1"/>
                    </a:moveTo>
                    <a:cubicBezTo>
                      <a:pt x="1226" y="1"/>
                      <a:pt x="1043" y="110"/>
                      <a:pt x="1043" y="110"/>
                    </a:cubicBezTo>
                    <a:cubicBezTo>
                      <a:pt x="361" y="636"/>
                      <a:pt x="0" y="2246"/>
                      <a:pt x="1296" y="2909"/>
                    </a:cubicBezTo>
                    <a:cubicBezTo>
                      <a:pt x="1624" y="3076"/>
                      <a:pt x="1921" y="3143"/>
                      <a:pt x="2187" y="3143"/>
                    </a:cubicBezTo>
                    <a:cubicBezTo>
                      <a:pt x="3255" y="3143"/>
                      <a:pt x="3821" y="2061"/>
                      <a:pt x="3821" y="2061"/>
                    </a:cubicBezTo>
                    <a:cubicBezTo>
                      <a:pt x="4112" y="1227"/>
                      <a:pt x="3133" y="610"/>
                      <a:pt x="2726" y="368"/>
                    </a:cubicBezTo>
                    <a:cubicBezTo>
                      <a:pt x="2241" y="79"/>
                      <a:pt x="1847" y="1"/>
                      <a:pt x="156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50"/>
              <p:cNvSpPr/>
              <p:nvPr/>
            </p:nvSpPr>
            <p:spPr>
              <a:xfrm>
                <a:off x="5037900" y="1791800"/>
                <a:ext cx="70300" cy="53325"/>
              </a:xfrm>
              <a:custGeom>
                <a:avLst/>
                <a:gdLst/>
                <a:ahLst/>
                <a:cxnLst/>
                <a:rect l="l" t="t" r="r" b="b"/>
                <a:pathLst>
                  <a:path w="2812" h="2133" extrusionOk="0">
                    <a:moveTo>
                      <a:pt x="1156" y="1"/>
                    </a:moveTo>
                    <a:cubicBezTo>
                      <a:pt x="729" y="1"/>
                      <a:pt x="511" y="134"/>
                      <a:pt x="512" y="134"/>
                    </a:cubicBezTo>
                    <a:cubicBezTo>
                      <a:pt x="14" y="792"/>
                      <a:pt x="0" y="1706"/>
                      <a:pt x="1109" y="2057"/>
                    </a:cubicBezTo>
                    <a:cubicBezTo>
                      <a:pt x="1274" y="2110"/>
                      <a:pt x="1423" y="2133"/>
                      <a:pt x="1558" y="2133"/>
                    </a:cubicBezTo>
                    <a:cubicBezTo>
                      <a:pt x="2580" y="2133"/>
                      <a:pt x="2811" y="815"/>
                      <a:pt x="2811" y="815"/>
                    </a:cubicBezTo>
                    <a:cubicBezTo>
                      <a:pt x="2552" y="333"/>
                      <a:pt x="1649" y="54"/>
                      <a:pt x="1649" y="54"/>
                    </a:cubicBezTo>
                    <a:cubicBezTo>
                      <a:pt x="1462" y="15"/>
                      <a:pt x="1297" y="1"/>
                      <a:pt x="115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50"/>
              <p:cNvSpPr/>
              <p:nvPr/>
            </p:nvSpPr>
            <p:spPr>
              <a:xfrm>
                <a:off x="4741625" y="1187150"/>
                <a:ext cx="109650" cy="79525"/>
              </a:xfrm>
              <a:custGeom>
                <a:avLst/>
                <a:gdLst/>
                <a:ahLst/>
                <a:cxnLst/>
                <a:rect l="l" t="t" r="r" b="b"/>
                <a:pathLst>
                  <a:path w="4386" h="3181" extrusionOk="0">
                    <a:moveTo>
                      <a:pt x="1758" y="0"/>
                    </a:moveTo>
                    <a:cubicBezTo>
                      <a:pt x="1181" y="0"/>
                      <a:pt x="923" y="174"/>
                      <a:pt x="923" y="174"/>
                    </a:cubicBezTo>
                    <a:cubicBezTo>
                      <a:pt x="246" y="1177"/>
                      <a:pt x="1" y="2762"/>
                      <a:pt x="2234" y="3144"/>
                    </a:cubicBezTo>
                    <a:cubicBezTo>
                      <a:pt x="2378" y="3169"/>
                      <a:pt x="2512" y="3180"/>
                      <a:pt x="2637" y="3180"/>
                    </a:cubicBezTo>
                    <a:cubicBezTo>
                      <a:pt x="4177" y="3180"/>
                      <a:pt x="4385" y="1467"/>
                      <a:pt x="4385" y="1467"/>
                    </a:cubicBezTo>
                    <a:cubicBezTo>
                      <a:pt x="4196" y="885"/>
                      <a:pt x="3507" y="349"/>
                      <a:pt x="2814" y="158"/>
                    </a:cubicBezTo>
                    <a:cubicBezTo>
                      <a:pt x="2384" y="40"/>
                      <a:pt x="2035" y="0"/>
                      <a:pt x="175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45" name="Google Shape;445;p50"/>
            <p:cNvSpPr/>
            <p:nvPr/>
          </p:nvSpPr>
          <p:spPr>
            <a:xfrm>
              <a:off x="2903475" y="4664714"/>
              <a:ext cx="1296150" cy="547175"/>
            </a:xfrm>
            <a:custGeom>
              <a:avLst/>
              <a:gdLst/>
              <a:ahLst/>
              <a:cxnLst/>
              <a:rect l="l" t="t" r="r" b="b"/>
              <a:pathLst>
                <a:path w="51846" h="21887" extrusionOk="0">
                  <a:moveTo>
                    <a:pt x="18467" y="0"/>
                  </a:moveTo>
                  <a:lnTo>
                    <a:pt x="0" y="21340"/>
                  </a:lnTo>
                  <a:lnTo>
                    <a:pt x="51846" y="21887"/>
                  </a:lnTo>
                  <a:lnTo>
                    <a:pt x="50614" y="1696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446" name="Google Shape;446;p50"/>
            <p:cNvSpPr/>
            <p:nvPr/>
          </p:nvSpPr>
          <p:spPr>
            <a:xfrm>
              <a:off x="4804925" y="4810064"/>
              <a:ext cx="1376500" cy="401825"/>
            </a:xfrm>
            <a:custGeom>
              <a:avLst/>
              <a:gdLst/>
              <a:ahLst/>
              <a:cxnLst/>
              <a:rect l="l" t="t" r="r" b="b"/>
              <a:pathLst>
                <a:path w="55060" h="16073" extrusionOk="0">
                  <a:moveTo>
                    <a:pt x="40081" y="0"/>
                  </a:moveTo>
                  <a:lnTo>
                    <a:pt x="55060" y="15868"/>
                  </a:lnTo>
                  <a:lnTo>
                    <a:pt x="0" y="16073"/>
                  </a:lnTo>
                  <a:lnTo>
                    <a:pt x="1300" y="1258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</p:grpSp>
      <p:pic>
        <p:nvPicPr>
          <p:cNvPr id="447" name="Google Shape;44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9238" y="275725"/>
            <a:ext cx="2865526" cy="48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50"/>
          <p:cNvSpPr txBox="1"/>
          <p:nvPr/>
        </p:nvSpPr>
        <p:spPr>
          <a:xfrm>
            <a:off x="584850" y="1605150"/>
            <a:ext cx="7974300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POSSIBLE ROLE OF SOCIODEMOGRAPHIC AND PSYCHOLOGICAL FACTORS</a:t>
            </a:r>
            <a:endParaRPr sz="310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49" name="Google Shape;449;p50"/>
          <p:cNvSpPr txBox="1">
            <a:spLocks noGrp="1"/>
          </p:cNvSpPr>
          <p:nvPr>
            <p:ph type="subTitle" idx="1"/>
          </p:nvPr>
        </p:nvSpPr>
        <p:spPr>
          <a:xfrm>
            <a:off x="732475" y="2050625"/>
            <a:ext cx="2062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lt1"/>
                </a:solidFill>
              </a:rPr>
              <a:t>Alejandra Gonzalez</a:t>
            </a:r>
            <a:endParaRPr sz="15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lt1"/>
                </a:solidFill>
              </a:rPr>
              <a:t>Vinashini Kalaiarasu</a:t>
            </a:r>
            <a:endParaRPr sz="15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1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sp>
        <p:nvSpPr>
          <p:cNvPr id="455" name="Google Shape;455;p51"/>
          <p:cNvSpPr txBox="1">
            <a:spLocks noGrp="1"/>
          </p:cNvSpPr>
          <p:nvPr>
            <p:ph type="title" idx="2"/>
          </p:nvPr>
        </p:nvSpPr>
        <p:spPr>
          <a:xfrm>
            <a:off x="1524588" y="1778000"/>
            <a:ext cx="24384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456" name="Google Shape;456;p51"/>
          <p:cNvSpPr txBox="1">
            <a:spLocks noGrp="1"/>
          </p:cNvSpPr>
          <p:nvPr>
            <p:ph type="subTitle" idx="1"/>
          </p:nvPr>
        </p:nvSpPr>
        <p:spPr>
          <a:xfrm>
            <a:off x="1524588" y="2041797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Information to understand the rationale of our research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457" name="Google Shape;457;p51"/>
          <p:cNvSpPr txBox="1">
            <a:spLocks noGrp="1"/>
          </p:cNvSpPr>
          <p:nvPr>
            <p:ph type="title" idx="3"/>
          </p:nvPr>
        </p:nvSpPr>
        <p:spPr>
          <a:xfrm>
            <a:off x="1524588" y="1165700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58" name="Google Shape;458;p51"/>
          <p:cNvSpPr txBox="1">
            <a:spLocks noGrp="1"/>
          </p:cNvSpPr>
          <p:nvPr>
            <p:ph type="title" idx="4"/>
          </p:nvPr>
        </p:nvSpPr>
        <p:spPr>
          <a:xfrm>
            <a:off x="1524588" y="3384050"/>
            <a:ext cx="24384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Literature Review</a:t>
            </a:r>
            <a:endParaRPr/>
          </a:p>
        </p:txBody>
      </p:sp>
      <p:sp>
        <p:nvSpPr>
          <p:cNvPr id="459" name="Google Shape;459;p51"/>
          <p:cNvSpPr txBox="1">
            <a:spLocks noGrp="1"/>
          </p:cNvSpPr>
          <p:nvPr>
            <p:ph type="subTitle" idx="5"/>
          </p:nvPr>
        </p:nvSpPr>
        <p:spPr>
          <a:xfrm>
            <a:off x="1524588" y="3647847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Overview of research findings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460" name="Google Shape;460;p51"/>
          <p:cNvSpPr txBox="1">
            <a:spLocks noGrp="1"/>
          </p:cNvSpPr>
          <p:nvPr>
            <p:ph type="title" idx="6"/>
          </p:nvPr>
        </p:nvSpPr>
        <p:spPr>
          <a:xfrm>
            <a:off x="1524588" y="2771750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461" name="Google Shape;461;p51"/>
          <p:cNvSpPr txBox="1">
            <a:spLocks noGrp="1"/>
          </p:cNvSpPr>
          <p:nvPr>
            <p:ph type="title" idx="7"/>
          </p:nvPr>
        </p:nvSpPr>
        <p:spPr>
          <a:xfrm>
            <a:off x="4074200" y="2097850"/>
            <a:ext cx="24384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Methodology</a:t>
            </a:r>
            <a:endParaRPr/>
          </a:p>
        </p:txBody>
      </p:sp>
      <p:sp>
        <p:nvSpPr>
          <p:cNvPr id="462" name="Google Shape;462;p51"/>
          <p:cNvSpPr txBox="1">
            <a:spLocks noGrp="1"/>
          </p:cNvSpPr>
          <p:nvPr>
            <p:ph type="subTitle" idx="8"/>
          </p:nvPr>
        </p:nvSpPr>
        <p:spPr>
          <a:xfrm>
            <a:off x="4074200" y="2361647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Explanation of procedures of data collection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463" name="Google Shape;463;p51"/>
          <p:cNvSpPr txBox="1">
            <a:spLocks noGrp="1"/>
          </p:cNvSpPr>
          <p:nvPr>
            <p:ph type="title" idx="9"/>
          </p:nvPr>
        </p:nvSpPr>
        <p:spPr>
          <a:xfrm>
            <a:off x="4074200" y="1485550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464" name="Google Shape;464;p51"/>
          <p:cNvSpPr txBox="1">
            <a:spLocks noGrp="1"/>
          </p:cNvSpPr>
          <p:nvPr>
            <p:ph type="title" idx="13"/>
          </p:nvPr>
        </p:nvSpPr>
        <p:spPr>
          <a:xfrm>
            <a:off x="4074200" y="3703900"/>
            <a:ext cx="24384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465" name="Google Shape;465;p51"/>
          <p:cNvSpPr txBox="1">
            <a:spLocks noGrp="1"/>
          </p:cNvSpPr>
          <p:nvPr>
            <p:ph type="subTitle" idx="14"/>
          </p:nvPr>
        </p:nvSpPr>
        <p:spPr>
          <a:xfrm>
            <a:off x="4074200" y="3967697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Explanation of results found from data collection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466" name="Google Shape;466;p51"/>
          <p:cNvSpPr txBox="1">
            <a:spLocks noGrp="1"/>
          </p:cNvSpPr>
          <p:nvPr>
            <p:ph type="title" idx="15"/>
          </p:nvPr>
        </p:nvSpPr>
        <p:spPr>
          <a:xfrm>
            <a:off x="4074200" y="3091600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467" name="Google Shape;467;p51"/>
          <p:cNvSpPr txBox="1">
            <a:spLocks noGrp="1"/>
          </p:cNvSpPr>
          <p:nvPr>
            <p:ph type="title" idx="13"/>
          </p:nvPr>
        </p:nvSpPr>
        <p:spPr>
          <a:xfrm>
            <a:off x="6027825" y="3265850"/>
            <a:ext cx="30771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 &amp; Recommendations</a:t>
            </a:r>
            <a:endParaRPr/>
          </a:p>
        </p:txBody>
      </p:sp>
      <p:sp>
        <p:nvSpPr>
          <p:cNvPr id="468" name="Google Shape;468;p51"/>
          <p:cNvSpPr txBox="1">
            <a:spLocks noGrp="1"/>
          </p:cNvSpPr>
          <p:nvPr>
            <p:ph type="subTitle" idx="14"/>
          </p:nvPr>
        </p:nvSpPr>
        <p:spPr>
          <a:xfrm>
            <a:off x="6449413" y="3529647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Discussion of outcomes &amp; potential errors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469" name="Google Shape;469;p51"/>
          <p:cNvSpPr txBox="1">
            <a:spLocks noGrp="1"/>
          </p:cNvSpPr>
          <p:nvPr>
            <p:ph type="title" idx="15"/>
          </p:nvPr>
        </p:nvSpPr>
        <p:spPr>
          <a:xfrm>
            <a:off x="6449413" y="2653550"/>
            <a:ext cx="2438400" cy="61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52"/>
          <p:cNvSpPr txBox="1">
            <a:spLocks noGrp="1"/>
          </p:cNvSpPr>
          <p:nvPr>
            <p:ph type="title"/>
          </p:nvPr>
        </p:nvSpPr>
        <p:spPr>
          <a:xfrm>
            <a:off x="5031100" y="2923418"/>
            <a:ext cx="2949000" cy="69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475" name="Google Shape;475;p52"/>
          <p:cNvSpPr txBox="1">
            <a:spLocks noGrp="1"/>
          </p:cNvSpPr>
          <p:nvPr>
            <p:ph type="title" idx="2"/>
          </p:nvPr>
        </p:nvSpPr>
        <p:spPr>
          <a:xfrm>
            <a:off x="5031100" y="2044893"/>
            <a:ext cx="2438400" cy="6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76" name="Google Shape;476;p52"/>
          <p:cNvSpPr/>
          <p:nvPr/>
        </p:nvSpPr>
        <p:spPr>
          <a:xfrm>
            <a:off x="-283100" y="3051475"/>
            <a:ext cx="4980900" cy="24222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7" name="Google Shape;477;p52"/>
          <p:cNvGrpSpPr/>
          <p:nvPr/>
        </p:nvGrpSpPr>
        <p:grpSpPr>
          <a:xfrm>
            <a:off x="-85275" y="1226436"/>
            <a:ext cx="5071063" cy="4760472"/>
            <a:chOff x="548525" y="1571511"/>
            <a:chExt cx="5071063" cy="4760472"/>
          </a:xfrm>
        </p:grpSpPr>
        <p:sp>
          <p:nvSpPr>
            <p:cNvPr id="478" name="Google Shape;478;p52"/>
            <p:cNvSpPr/>
            <p:nvPr/>
          </p:nvSpPr>
          <p:spPr>
            <a:xfrm>
              <a:off x="548525" y="3767601"/>
              <a:ext cx="1023463" cy="1579956"/>
            </a:xfrm>
            <a:custGeom>
              <a:avLst/>
              <a:gdLst/>
              <a:ahLst/>
              <a:cxnLst/>
              <a:rect l="l" t="t" r="r" b="b"/>
              <a:pathLst>
                <a:path w="11741" h="18125" extrusionOk="0">
                  <a:moveTo>
                    <a:pt x="1966" y="1"/>
                  </a:moveTo>
                  <a:cubicBezTo>
                    <a:pt x="1918" y="1"/>
                    <a:pt x="1870" y="7"/>
                    <a:pt x="1822" y="21"/>
                  </a:cubicBezTo>
                  <a:cubicBezTo>
                    <a:pt x="1" y="545"/>
                    <a:pt x="2656" y="9069"/>
                    <a:pt x="4347" y="10581"/>
                  </a:cubicBezTo>
                  <a:cubicBezTo>
                    <a:pt x="4347" y="10581"/>
                    <a:pt x="2329" y="9433"/>
                    <a:pt x="1097" y="9433"/>
                  </a:cubicBezTo>
                  <a:cubicBezTo>
                    <a:pt x="586" y="9433"/>
                    <a:pt x="209" y="9630"/>
                    <a:pt x="167" y="10189"/>
                  </a:cubicBezTo>
                  <a:cubicBezTo>
                    <a:pt x="13" y="12094"/>
                    <a:pt x="3120" y="14296"/>
                    <a:pt x="5323" y="14522"/>
                  </a:cubicBezTo>
                  <a:cubicBezTo>
                    <a:pt x="5323" y="14522"/>
                    <a:pt x="2858" y="15499"/>
                    <a:pt x="3335" y="17261"/>
                  </a:cubicBezTo>
                  <a:cubicBezTo>
                    <a:pt x="3514" y="17919"/>
                    <a:pt x="4746" y="18124"/>
                    <a:pt x="6215" y="18124"/>
                  </a:cubicBezTo>
                  <a:cubicBezTo>
                    <a:pt x="8652" y="18124"/>
                    <a:pt x="11740" y="17559"/>
                    <a:pt x="11740" y="17559"/>
                  </a:cubicBezTo>
                  <a:cubicBezTo>
                    <a:pt x="11740" y="17559"/>
                    <a:pt x="8657" y="14487"/>
                    <a:pt x="7526" y="11808"/>
                  </a:cubicBezTo>
                  <a:cubicBezTo>
                    <a:pt x="6412" y="9198"/>
                    <a:pt x="3796" y="1"/>
                    <a:pt x="1966" y="1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52"/>
            <p:cNvSpPr/>
            <p:nvPr/>
          </p:nvSpPr>
          <p:spPr>
            <a:xfrm>
              <a:off x="865122" y="3923982"/>
              <a:ext cx="763958" cy="1374235"/>
            </a:xfrm>
            <a:custGeom>
              <a:avLst/>
              <a:gdLst/>
              <a:ahLst/>
              <a:cxnLst/>
              <a:rect l="l" t="t" r="r" b="b"/>
              <a:pathLst>
                <a:path w="8764" h="15765" extrusionOk="0">
                  <a:moveTo>
                    <a:pt x="0" y="1"/>
                  </a:moveTo>
                  <a:lnTo>
                    <a:pt x="12" y="31"/>
                  </a:lnTo>
                  <a:lnTo>
                    <a:pt x="12" y="1"/>
                  </a:lnTo>
                  <a:close/>
                  <a:moveTo>
                    <a:pt x="12" y="31"/>
                  </a:moveTo>
                  <a:lnTo>
                    <a:pt x="12" y="3453"/>
                  </a:lnTo>
                  <a:lnTo>
                    <a:pt x="965" y="6549"/>
                  </a:lnTo>
                  <a:lnTo>
                    <a:pt x="1941" y="9823"/>
                  </a:lnTo>
                  <a:lnTo>
                    <a:pt x="4144" y="13538"/>
                  </a:lnTo>
                  <a:lnTo>
                    <a:pt x="8120" y="15765"/>
                  </a:lnTo>
                  <a:cubicBezTo>
                    <a:pt x="8120" y="15765"/>
                    <a:pt x="8763" y="9454"/>
                    <a:pt x="7465" y="8907"/>
                  </a:cubicBezTo>
                  <a:cubicBezTo>
                    <a:pt x="7349" y="8857"/>
                    <a:pt x="7235" y="8834"/>
                    <a:pt x="7124" y="8834"/>
                  </a:cubicBezTo>
                  <a:cubicBezTo>
                    <a:pt x="5982" y="8834"/>
                    <a:pt x="5132" y="11216"/>
                    <a:pt x="5132" y="11216"/>
                  </a:cubicBezTo>
                  <a:cubicBezTo>
                    <a:pt x="5132" y="11216"/>
                    <a:pt x="6096" y="4763"/>
                    <a:pt x="4525" y="4716"/>
                  </a:cubicBezTo>
                  <a:cubicBezTo>
                    <a:pt x="4517" y="4715"/>
                    <a:pt x="4509" y="4715"/>
                    <a:pt x="4501" y="4715"/>
                  </a:cubicBezTo>
                  <a:cubicBezTo>
                    <a:pt x="2956" y="4715"/>
                    <a:pt x="3239" y="8264"/>
                    <a:pt x="3239" y="8264"/>
                  </a:cubicBezTo>
                  <a:lnTo>
                    <a:pt x="12" y="31"/>
                  </a:ln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52"/>
            <p:cNvSpPr/>
            <p:nvPr/>
          </p:nvSpPr>
          <p:spPr>
            <a:xfrm>
              <a:off x="719812" y="3799418"/>
              <a:ext cx="852174" cy="1499847"/>
            </a:xfrm>
            <a:custGeom>
              <a:avLst/>
              <a:gdLst/>
              <a:ahLst/>
              <a:cxnLst/>
              <a:rect l="l" t="t" r="r" b="b"/>
              <a:pathLst>
                <a:path w="9776" h="17206" fill="none" extrusionOk="0">
                  <a:moveTo>
                    <a:pt x="0" y="1"/>
                  </a:moveTo>
                  <a:cubicBezTo>
                    <a:pt x="0" y="1"/>
                    <a:pt x="3548" y="13253"/>
                    <a:pt x="9775" y="17205"/>
                  </a:cubicBez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52"/>
            <p:cNvSpPr/>
            <p:nvPr/>
          </p:nvSpPr>
          <p:spPr>
            <a:xfrm>
              <a:off x="4596213" y="3822605"/>
              <a:ext cx="1023376" cy="1578910"/>
            </a:xfrm>
            <a:custGeom>
              <a:avLst/>
              <a:gdLst/>
              <a:ahLst/>
              <a:cxnLst/>
              <a:rect l="l" t="t" r="r" b="b"/>
              <a:pathLst>
                <a:path w="11740" h="18113" extrusionOk="0">
                  <a:moveTo>
                    <a:pt x="9759" y="0"/>
                  </a:moveTo>
                  <a:cubicBezTo>
                    <a:pt x="7929" y="0"/>
                    <a:pt x="5304" y="9200"/>
                    <a:pt x="4203" y="11808"/>
                  </a:cubicBezTo>
                  <a:cubicBezTo>
                    <a:pt x="3072" y="14487"/>
                    <a:pt x="0" y="17547"/>
                    <a:pt x="0" y="17547"/>
                  </a:cubicBezTo>
                  <a:cubicBezTo>
                    <a:pt x="0" y="17547"/>
                    <a:pt x="3088" y="18112"/>
                    <a:pt x="5526" y="18112"/>
                  </a:cubicBezTo>
                  <a:cubicBezTo>
                    <a:pt x="6994" y="18112"/>
                    <a:pt x="8227" y="17907"/>
                    <a:pt x="8406" y="17249"/>
                  </a:cubicBezTo>
                  <a:cubicBezTo>
                    <a:pt x="8882" y="15499"/>
                    <a:pt x="6406" y="14511"/>
                    <a:pt x="6406" y="14511"/>
                  </a:cubicBezTo>
                  <a:cubicBezTo>
                    <a:pt x="8608" y="14296"/>
                    <a:pt x="11728" y="12094"/>
                    <a:pt x="11573" y="10189"/>
                  </a:cubicBezTo>
                  <a:cubicBezTo>
                    <a:pt x="11531" y="9628"/>
                    <a:pt x="11152" y="9431"/>
                    <a:pt x="10638" y="9431"/>
                  </a:cubicBezTo>
                  <a:cubicBezTo>
                    <a:pt x="9405" y="9431"/>
                    <a:pt x="7394" y="10570"/>
                    <a:pt x="7394" y="10570"/>
                  </a:cubicBezTo>
                  <a:cubicBezTo>
                    <a:pt x="9073" y="9069"/>
                    <a:pt x="11740" y="545"/>
                    <a:pt x="9906" y="21"/>
                  </a:cubicBezTo>
                  <a:cubicBezTo>
                    <a:pt x="9858" y="7"/>
                    <a:pt x="9809" y="0"/>
                    <a:pt x="9759" y="0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52"/>
            <p:cNvSpPr/>
            <p:nvPr/>
          </p:nvSpPr>
          <p:spPr>
            <a:xfrm>
              <a:off x="4539117" y="3978986"/>
              <a:ext cx="763958" cy="1374235"/>
            </a:xfrm>
            <a:custGeom>
              <a:avLst/>
              <a:gdLst/>
              <a:ahLst/>
              <a:cxnLst/>
              <a:rect l="l" t="t" r="r" b="b"/>
              <a:pathLst>
                <a:path w="8764" h="15765" extrusionOk="0">
                  <a:moveTo>
                    <a:pt x="8751" y="1"/>
                  </a:moveTo>
                  <a:lnTo>
                    <a:pt x="8751" y="31"/>
                  </a:lnTo>
                  <a:lnTo>
                    <a:pt x="8763" y="1"/>
                  </a:lnTo>
                  <a:close/>
                  <a:moveTo>
                    <a:pt x="8751" y="31"/>
                  </a:moveTo>
                  <a:lnTo>
                    <a:pt x="5513" y="8252"/>
                  </a:lnTo>
                  <a:cubicBezTo>
                    <a:pt x="5513" y="8252"/>
                    <a:pt x="5795" y="4715"/>
                    <a:pt x="4270" y="4715"/>
                  </a:cubicBezTo>
                  <a:cubicBezTo>
                    <a:pt x="4259" y="4715"/>
                    <a:pt x="4249" y="4715"/>
                    <a:pt x="4239" y="4716"/>
                  </a:cubicBezTo>
                  <a:cubicBezTo>
                    <a:pt x="2655" y="4763"/>
                    <a:pt x="3632" y="11204"/>
                    <a:pt x="3632" y="11204"/>
                  </a:cubicBezTo>
                  <a:cubicBezTo>
                    <a:pt x="3632" y="11204"/>
                    <a:pt x="2769" y="8825"/>
                    <a:pt x="1623" y="8825"/>
                  </a:cubicBezTo>
                  <a:cubicBezTo>
                    <a:pt x="1513" y="8825"/>
                    <a:pt x="1401" y="8847"/>
                    <a:pt x="1286" y="8895"/>
                  </a:cubicBezTo>
                  <a:cubicBezTo>
                    <a:pt x="0" y="9454"/>
                    <a:pt x="631" y="15765"/>
                    <a:pt x="631" y="15765"/>
                  </a:cubicBezTo>
                  <a:lnTo>
                    <a:pt x="4608" y="13526"/>
                  </a:lnTo>
                  <a:lnTo>
                    <a:pt x="6811" y="9823"/>
                  </a:lnTo>
                  <a:lnTo>
                    <a:pt x="7799" y="6549"/>
                  </a:lnTo>
                  <a:lnTo>
                    <a:pt x="8751" y="3454"/>
                  </a:lnTo>
                  <a:lnTo>
                    <a:pt x="8751" y="31"/>
                  </a:ln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52"/>
            <p:cNvSpPr/>
            <p:nvPr/>
          </p:nvSpPr>
          <p:spPr>
            <a:xfrm>
              <a:off x="4596213" y="3882490"/>
              <a:ext cx="816870" cy="1460359"/>
            </a:xfrm>
            <a:custGeom>
              <a:avLst/>
              <a:gdLst/>
              <a:ahLst/>
              <a:cxnLst/>
              <a:rect l="l" t="t" r="r" b="b"/>
              <a:pathLst>
                <a:path w="9371" h="16753" fill="none" extrusionOk="0">
                  <a:moveTo>
                    <a:pt x="0" y="16752"/>
                  </a:moveTo>
                  <a:cubicBezTo>
                    <a:pt x="1941" y="15121"/>
                    <a:pt x="3536" y="13097"/>
                    <a:pt x="4965" y="11014"/>
                  </a:cubicBezTo>
                  <a:cubicBezTo>
                    <a:pt x="6501" y="8787"/>
                    <a:pt x="7442" y="6466"/>
                    <a:pt x="8275" y="3906"/>
                  </a:cubicBezTo>
                  <a:cubicBezTo>
                    <a:pt x="8656" y="2727"/>
                    <a:pt x="9061" y="1203"/>
                    <a:pt x="9370" y="0"/>
                  </a:cubicBez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52"/>
            <p:cNvSpPr/>
            <p:nvPr/>
          </p:nvSpPr>
          <p:spPr>
            <a:xfrm>
              <a:off x="2650167" y="1762759"/>
              <a:ext cx="880243" cy="844067"/>
            </a:xfrm>
            <a:custGeom>
              <a:avLst/>
              <a:gdLst/>
              <a:ahLst/>
              <a:cxnLst/>
              <a:rect l="l" t="t" r="r" b="b"/>
              <a:pathLst>
                <a:path w="10098" h="9683" extrusionOk="0">
                  <a:moveTo>
                    <a:pt x="5878" y="0"/>
                  </a:moveTo>
                  <a:cubicBezTo>
                    <a:pt x="5594" y="0"/>
                    <a:pt x="5311" y="36"/>
                    <a:pt x="5037" y="110"/>
                  </a:cubicBezTo>
                  <a:cubicBezTo>
                    <a:pt x="4613" y="222"/>
                    <a:pt x="4431" y="277"/>
                    <a:pt x="4179" y="277"/>
                  </a:cubicBezTo>
                  <a:cubicBezTo>
                    <a:pt x="4028" y="277"/>
                    <a:pt x="3853" y="257"/>
                    <a:pt x="3585" y="217"/>
                  </a:cubicBezTo>
                  <a:cubicBezTo>
                    <a:pt x="3583" y="217"/>
                    <a:pt x="3581" y="217"/>
                    <a:pt x="3580" y="217"/>
                  </a:cubicBezTo>
                  <a:cubicBezTo>
                    <a:pt x="3481" y="217"/>
                    <a:pt x="2942" y="480"/>
                    <a:pt x="2751" y="563"/>
                  </a:cubicBezTo>
                  <a:lnTo>
                    <a:pt x="2751" y="563"/>
                  </a:lnTo>
                  <a:lnTo>
                    <a:pt x="2942" y="324"/>
                  </a:lnTo>
                  <a:lnTo>
                    <a:pt x="2942" y="324"/>
                  </a:lnTo>
                  <a:cubicBezTo>
                    <a:pt x="1787" y="765"/>
                    <a:pt x="870" y="1813"/>
                    <a:pt x="703" y="3051"/>
                  </a:cubicBezTo>
                  <a:cubicBezTo>
                    <a:pt x="608" y="3682"/>
                    <a:pt x="680" y="4337"/>
                    <a:pt x="596" y="4992"/>
                  </a:cubicBezTo>
                  <a:cubicBezTo>
                    <a:pt x="501" y="5527"/>
                    <a:pt x="299" y="6039"/>
                    <a:pt x="191" y="6563"/>
                  </a:cubicBezTo>
                  <a:cubicBezTo>
                    <a:pt x="1" y="7480"/>
                    <a:pt x="84" y="8421"/>
                    <a:pt x="191" y="9361"/>
                  </a:cubicBezTo>
                  <a:cubicBezTo>
                    <a:pt x="203" y="9480"/>
                    <a:pt x="227" y="9611"/>
                    <a:pt x="322" y="9659"/>
                  </a:cubicBezTo>
                  <a:cubicBezTo>
                    <a:pt x="370" y="9683"/>
                    <a:pt x="441" y="9683"/>
                    <a:pt x="489" y="9683"/>
                  </a:cubicBezTo>
                  <a:cubicBezTo>
                    <a:pt x="3501" y="9576"/>
                    <a:pt x="6490" y="9492"/>
                    <a:pt x="9490" y="9385"/>
                  </a:cubicBezTo>
                  <a:cubicBezTo>
                    <a:pt x="9657" y="9385"/>
                    <a:pt x="9847" y="9373"/>
                    <a:pt x="9955" y="9242"/>
                  </a:cubicBezTo>
                  <a:cubicBezTo>
                    <a:pt x="10026" y="9135"/>
                    <a:pt x="10038" y="9004"/>
                    <a:pt x="10038" y="8885"/>
                  </a:cubicBezTo>
                  <a:lnTo>
                    <a:pt x="10086" y="6742"/>
                  </a:lnTo>
                  <a:cubicBezTo>
                    <a:pt x="10097" y="6301"/>
                    <a:pt x="10097" y="5849"/>
                    <a:pt x="9943" y="5444"/>
                  </a:cubicBezTo>
                  <a:cubicBezTo>
                    <a:pt x="9776" y="5039"/>
                    <a:pt x="9776" y="4432"/>
                    <a:pt x="9609" y="4027"/>
                  </a:cubicBezTo>
                  <a:cubicBezTo>
                    <a:pt x="9419" y="3539"/>
                    <a:pt x="9371" y="2991"/>
                    <a:pt x="9204" y="2539"/>
                  </a:cubicBezTo>
                  <a:cubicBezTo>
                    <a:pt x="8895" y="1694"/>
                    <a:pt x="8419" y="1003"/>
                    <a:pt x="7657" y="515"/>
                  </a:cubicBezTo>
                  <a:cubicBezTo>
                    <a:pt x="7139" y="178"/>
                    <a:pt x="6509" y="0"/>
                    <a:pt x="5878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52"/>
            <p:cNvSpPr/>
            <p:nvPr/>
          </p:nvSpPr>
          <p:spPr>
            <a:xfrm>
              <a:off x="2989603" y="2449999"/>
              <a:ext cx="222196" cy="456073"/>
            </a:xfrm>
            <a:custGeom>
              <a:avLst/>
              <a:gdLst/>
              <a:ahLst/>
              <a:cxnLst/>
              <a:rect l="l" t="t" r="r" b="b"/>
              <a:pathLst>
                <a:path w="2549" h="5232" extrusionOk="0">
                  <a:moveTo>
                    <a:pt x="2012" y="1"/>
                  </a:moveTo>
                  <a:lnTo>
                    <a:pt x="453" y="96"/>
                  </a:lnTo>
                  <a:lnTo>
                    <a:pt x="417" y="429"/>
                  </a:lnTo>
                  <a:lnTo>
                    <a:pt x="310" y="941"/>
                  </a:lnTo>
                  <a:lnTo>
                    <a:pt x="0" y="2549"/>
                  </a:lnTo>
                  <a:cubicBezTo>
                    <a:pt x="0" y="2549"/>
                    <a:pt x="286" y="5231"/>
                    <a:pt x="1192" y="5231"/>
                  </a:cubicBezTo>
                  <a:cubicBezTo>
                    <a:pt x="1211" y="5231"/>
                    <a:pt x="1231" y="5230"/>
                    <a:pt x="1250" y="5228"/>
                  </a:cubicBezTo>
                  <a:cubicBezTo>
                    <a:pt x="2203" y="5109"/>
                    <a:pt x="2548" y="2430"/>
                    <a:pt x="2548" y="2430"/>
                  </a:cubicBezTo>
                  <a:lnTo>
                    <a:pt x="2179" y="953"/>
                  </a:lnTo>
                  <a:lnTo>
                    <a:pt x="2120" y="691"/>
                  </a:lnTo>
                  <a:lnTo>
                    <a:pt x="2012" y="1"/>
                  </a:ln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52"/>
            <p:cNvSpPr/>
            <p:nvPr/>
          </p:nvSpPr>
          <p:spPr>
            <a:xfrm>
              <a:off x="3016538" y="2448953"/>
              <a:ext cx="164141" cy="135113"/>
            </a:xfrm>
            <a:custGeom>
              <a:avLst/>
              <a:gdLst/>
              <a:ahLst/>
              <a:cxnLst/>
              <a:rect l="l" t="t" r="r" b="b"/>
              <a:pathLst>
                <a:path w="1883" h="1550" extrusionOk="0">
                  <a:moveTo>
                    <a:pt x="1703" y="1"/>
                  </a:moveTo>
                  <a:lnTo>
                    <a:pt x="144" y="84"/>
                  </a:lnTo>
                  <a:lnTo>
                    <a:pt x="108" y="430"/>
                  </a:lnTo>
                  <a:lnTo>
                    <a:pt x="1" y="930"/>
                  </a:lnTo>
                  <a:cubicBezTo>
                    <a:pt x="199" y="1268"/>
                    <a:pt x="489" y="1549"/>
                    <a:pt x="971" y="1549"/>
                  </a:cubicBezTo>
                  <a:cubicBezTo>
                    <a:pt x="981" y="1549"/>
                    <a:pt x="991" y="1549"/>
                    <a:pt x="1001" y="1549"/>
                  </a:cubicBezTo>
                  <a:cubicBezTo>
                    <a:pt x="1453" y="1525"/>
                    <a:pt x="1715" y="1275"/>
                    <a:pt x="1882" y="965"/>
                  </a:cubicBezTo>
                  <a:lnTo>
                    <a:pt x="1811" y="680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rgbClr val="CE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52"/>
            <p:cNvSpPr/>
            <p:nvPr/>
          </p:nvSpPr>
          <p:spPr>
            <a:xfrm>
              <a:off x="2763312" y="1766769"/>
              <a:ext cx="687161" cy="745739"/>
            </a:xfrm>
            <a:custGeom>
              <a:avLst/>
              <a:gdLst/>
              <a:ahLst/>
              <a:cxnLst/>
              <a:rect l="l" t="t" r="r" b="b"/>
              <a:pathLst>
                <a:path w="7883" h="8555" extrusionOk="0">
                  <a:moveTo>
                    <a:pt x="4007" y="0"/>
                  </a:moveTo>
                  <a:cubicBezTo>
                    <a:pt x="3811" y="0"/>
                    <a:pt x="3614" y="13"/>
                    <a:pt x="3418" y="40"/>
                  </a:cubicBezTo>
                  <a:cubicBezTo>
                    <a:pt x="3239" y="52"/>
                    <a:pt x="3049" y="100"/>
                    <a:pt x="2870" y="147"/>
                  </a:cubicBezTo>
                  <a:cubicBezTo>
                    <a:pt x="1799" y="421"/>
                    <a:pt x="870" y="1136"/>
                    <a:pt x="394" y="2195"/>
                  </a:cubicBezTo>
                  <a:cubicBezTo>
                    <a:pt x="96" y="2850"/>
                    <a:pt x="1" y="3576"/>
                    <a:pt x="13" y="4291"/>
                  </a:cubicBezTo>
                  <a:lnTo>
                    <a:pt x="13" y="4350"/>
                  </a:lnTo>
                  <a:cubicBezTo>
                    <a:pt x="25" y="4862"/>
                    <a:pt x="120" y="5339"/>
                    <a:pt x="263" y="5779"/>
                  </a:cubicBezTo>
                  <a:cubicBezTo>
                    <a:pt x="394" y="6148"/>
                    <a:pt x="560" y="6482"/>
                    <a:pt x="775" y="6779"/>
                  </a:cubicBezTo>
                  <a:cubicBezTo>
                    <a:pt x="906" y="6982"/>
                    <a:pt x="1048" y="7148"/>
                    <a:pt x="1215" y="7315"/>
                  </a:cubicBezTo>
                  <a:cubicBezTo>
                    <a:pt x="1322" y="7422"/>
                    <a:pt x="1418" y="7505"/>
                    <a:pt x="1525" y="7601"/>
                  </a:cubicBezTo>
                  <a:cubicBezTo>
                    <a:pt x="1965" y="7958"/>
                    <a:pt x="2465" y="8220"/>
                    <a:pt x="3049" y="8398"/>
                  </a:cubicBezTo>
                  <a:cubicBezTo>
                    <a:pt x="3324" y="8488"/>
                    <a:pt x="3583" y="8555"/>
                    <a:pt x="3848" y="8555"/>
                  </a:cubicBezTo>
                  <a:cubicBezTo>
                    <a:pt x="3972" y="8555"/>
                    <a:pt x="4098" y="8540"/>
                    <a:pt x="4227" y="8506"/>
                  </a:cubicBezTo>
                  <a:cubicBezTo>
                    <a:pt x="4442" y="8446"/>
                    <a:pt x="4668" y="8387"/>
                    <a:pt x="4894" y="8303"/>
                  </a:cubicBezTo>
                  <a:cubicBezTo>
                    <a:pt x="5359" y="8125"/>
                    <a:pt x="5799" y="7898"/>
                    <a:pt x="6204" y="7601"/>
                  </a:cubicBezTo>
                  <a:cubicBezTo>
                    <a:pt x="6347" y="7494"/>
                    <a:pt x="6502" y="7363"/>
                    <a:pt x="6644" y="7232"/>
                  </a:cubicBezTo>
                  <a:cubicBezTo>
                    <a:pt x="6763" y="7124"/>
                    <a:pt x="6871" y="7017"/>
                    <a:pt x="6966" y="6898"/>
                  </a:cubicBezTo>
                  <a:cubicBezTo>
                    <a:pt x="7144" y="6696"/>
                    <a:pt x="7287" y="6470"/>
                    <a:pt x="7406" y="6231"/>
                  </a:cubicBezTo>
                  <a:cubicBezTo>
                    <a:pt x="7668" y="5720"/>
                    <a:pt x="7835" y="5160"/>
                    <a:pt x="7871" y="4565"/>
                  </a:cubicBezTo>
                  <a:lnTo>
                    <a:pt x="7871" y="4446"/>
                  </a:lnTo>
                  <a:cubicBezTo>
                    <a:pt x="7883" y="4338"/>
                    <a:pt x="7883" y="4231"/>
                    <a:pt x="7883" y="4136"/>
                  </a:cubicBezTo>
                  <a:cubicBezTo>
                    <a:pt x="7883" y="3684"/>
                    <a:pt x="7859" y="3243"/>
                    <a:pt x="7716" y="2802"/>
                  </a:cubicBezTo>
                  <a:cubicBezTo>
                    <a:pt x="7633" y="2410"/>
                    <a:pt x="7478" y="2017"/>
                    <a:pt x="7275" y="1659"/>
                  </a:cubicBezTo>
                  <a:cubicBezTo>
                    <a:pt x="7133" y="1457"/>
                    <a:pt x="6990" y="1255"/>
                    <a:pt x="6811" y="1076"/>
                  </a:cubicBezTo>
                  <a:cubicBezTo>
                    <a:pt x="6228" y="528"/>
                    <a:pt x="5454" y="183"/>
                    <a:pt x="4668" y="52"/>
                  </a:cubicBezTo>
                  <a:cubicBezTo>
                    <a:pt x="4513" y="40"/>
                    <a:pt x="4358" y="5"/>
                    <a:pt x="4204" y="5"/>
                  </a:cubicBezTo>
                  <a:cubicBezTo>
                    <a:pt x="4138" y="2"/>
                    <a:pt x="4073" y="0"/>
                    <a:pt x="4007" y="0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52"/>
            <p:cNvSpPr/>
            <p:nvPr/>
          </p:nvSpPr>
          <p:spPr>
            <a:xfrm>
              <a:off x="3394328" y="2149789"/>
              <a:ext cx="183493" cy="181749"/>
            </a:xfrm>
            <a:custGeom>
              <a:avLst/>
              <a:gdLst/>
              <a:ahLst/>
              <a:cxnLst/>
              <a:rect l="l" t="t" r="r" b="b"/>
              <a:pathLst>
                <a:path w="2105" h="2085" extrusionOk="0">
                  <a:moveTo>
                    <a:pt x="1051" y="1"/>
                  </a:moveTo>
                  <a:cubicBezTo>
                    <a:pt x="729" y="1"/>
                    <a:pt x="490" y="195"/>
                    <a:pt x="456" y="195"/>
                  </a:cubicBezTo>
                  <a:cubicBezTo>
                    <a:pt x="455" y="195"/>
                    <a:pt x="454" y="195"/>
                    <a:pt x="453" y="194"/>
                  </a:cubicBezTo>
                  <a:cubicBezTo>
                    <a:pt x="452" y="194"/>
                    <a:pt x="452" y="194"/>
                    <a:pt x="451" y="194"/>
                  </a:cubicBezTo>
                  <a:cubicBezTo>
                    <a:pt x="342" y="194"/>
                    <a:pt x="1" y="2040"/>
                    <a:pt x="25" y="2064"/>
                  </a:cubicBezTo>
                  <a:cubicBezTo>
                    <a:pt x="151" y="2078"/>
                    <a:pt x="269" y="2085"/>
                    <a:pt x="380" y="2085"/>
                  </a:cubicBezTo>
                  <a:cubicBezTo>
                    <a:pt x="2104" y="2085"/>
                    <a:pt x="1969" y="436"/>
                    <a:pt x="1477" y="123"/>
                  </a:cubicBezTo>
                  <a:cubicBezTo>
                    <a:pt x="1327" y="33"/>
                    <a:pt x="1182" y="1"/>
                    <a:pt x="1051" y="1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52"/>
            <p:cNvSpPr/>
            <p:nvPr/>
          </p:nvSpPr>
          <p:spPr>
            <a:xfrm>
              <a:off x="3430677" y="2171843"/>
              <a:ext cx="99722" cy="135026"/>
            </a:xfrm>
            <a:custGeom>
              <a:avLst/>
              <a:gdLst/>
              <a:ahLst/>
              <a:cxnLst/>
              <a:rect l="l" t="t" r="r" b="b"/>
              <a:pathLst>
                <a:path w="1144" h="1549" fill="none" extrusionOk="0">
                  <a:moveTo>
                    <a:pt x="215" y="513"/>
                  </a:moveTo>
                  <a:cubicBezTo>
                    <a:pt x="239" y="358"/>
                    <a:pt x="310" y="227"/>
                    <a:pt x="417" y="144"/>
                  </a:cubicBezTo>
                  <a:cubicBezTo>
                    <a:pt x="560" y="37"/>
                    <a:pt x="727" y="1"/>
                    <a:pt x="870" y="108"/>
                  </a:cubicBezTo>
                  <a:cubicBezTo>
                    <a:pt x="941" y="168"/>
                    <a:pt x="989" y="239"/>
                    <a:pt x="1024" y="334"/>
                  </a:cubicBezTo>
                  <a:cubicBezTo>
                    <a:pt x="1143" y="596"/>
                    <a:pt x="1096" y="942"/>
                    <a:pt x="905" y="1180"/>
                  </a:cubicBezTo>
                  <a:cubicBezTo>
                    <a:pt x="691" y="1454"/>
                    <a:pt x="310" y="1549"/>
                    <a:pt x="0" y="1418"/>
                  </a:cubicBezTo>
                </a:path>
              </a:pathLst>
            </a:custGeom>
            <a:noFill/>
            <a:ln w="900" cap="rnd" cmpd="sng">
              <a:solidFill>
                <a:srgbClr val="241F2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52"/>
            <p:cNvSpPr/>
            <p:nvPr/>
          </p:nvSpPr>
          <p:spPr>
            <a:xfrm>
              <a:off x="3449331" y="2189538"/>
              <a:ext cx="64419" cy="105912"/>
            </a:xfrm>
            <a:custGeom>
              <a:avLst/>
              <a:gdLst/>
              <a:ahLst/>
              <a:cxnLst/>
              <a:rect l="l" t="t" r="r" b="b"/>
              <a:pathLst>
                <a:path w="739" h="1215" fill="none" extrusionOk="0">
                  <a:moveTo>
                    <a:pt x="739" y="0"/>
                  </a:moveTo>
                  <a:cubicBezTo>
                    <a:pt x="739" y="0"/>
                    <a:pt x="1" y="489"/>
                    <a:pt x="156" y="1215"/>
                  </a:cubicBezTo>
                </a:path>
              </a:pathLst>
            </a:custGeom>
            <a:noFill/>
            <a:ln w="900" cap="rnd" cmpd="sng">
              <a:solidFill>
                <a:srgbClr val="241F2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52"/>
            <p:cNvSpPr/>
            <p:nvPr/>
          </p:nvSpPr>
          <p:spPr>
            <a:xfrm>
              <a:off x="2631862" y="2147436"/>
              <a:ext cx="187590" cy="190118"/>
            </a:xfrm>
            <a:custGeom>
              <a:avLst/>
              <a:gdLst/>
              <a:ahLst/>
              <a:cxnLst/>
              <a:rect l="l" t="t" r="r" b="b"/>
              <a:pathLst>
                <a:path w="2152" h="2181" extrusionOk="0">
                  <a:moveTo>
                    <a:pt x="1146" y="1"/>
                  </a:moveTo>
                  <a:cubicBezTo>
                    <a:pt x="1026" y="1"/>
                    <a:pt x="895" y="28"/>
                    <a:pt x="759" y="102"/>
                  </a:cubicBezTo>
                  <a:cubicBezTo>
                    <a:pt x="229" y="413"/>
                    <a:pt x="0" y="2181"/>
                    <a:pt x="1942" y="2181"/>
                  </a:cubicBezTo>
                  <a:cubicBezTo>
                    <a:pt x="2009" y="2181"/>
                    <a:pt x="2079" y="2178"/>
                    <a:pt x="2152" y="2174"/>
                  </a:cubicBezTo>
                  <a:cubicBezTo>
                    <a:pt x="2152" y="2174"/>
                    <a:pt x="1906" y="245"/>
                    <a:pt x="1797" y="245"/>
                  </a:cubicBezTo>
                  <a:cubicBezTo>
                    <a:pt x="1796" y="245"/>
                    <a:pt x="1795" y="245"/>
                    <a:pt x="1794" y="245"/>
                  </a:cubicBezTo>
                  <a:cubicBezTo>
                    <a:pt x="1794" y="245"/>
                    <a:pt x="1794" y="245"/>
                    <a:pt x="1793" y="245"/>
                  </a:cubicBezTo>
                  <a:cubicBezTo>
                    <a:pt x="1767" y="245"/>
                    <a:pt x="1503" y="1"/>
                    <a:pt x="1146" y="1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52"/>
            <p:cNvSpPr/>
            <p:nvPr/>
          </p:nvSpPr>
          <p:spPr>
            <a:xfrm>
              <a:off x="2647203" y="2146390"/>
              <a:ext cx="172248" cy="191164"/>
            </a:xfrm>
            <a:custGeom>
              <a:avLst/>
              <a:gdLst/>
              <a:ahLst/>
              <a:cxnLst/>
              <a:rect l="l" t="t" r="r" b="b"/>
              <a:pathLst>
                <a:path w="1976" h="2193" extrusionOk="0">
                  <a:moveTo>
                    <a:pt x="1000" y="1"/>
                  </a:moveTo>
                  <a:cubicBezTo>
                    <a:pt x="293" y="1"/>
                    <a:pt x="0" y="1040"/>
                    <a:pt x="416" y="1638"/>
                  </a:cubicBezTo>
                  <a:cubicBezTo>
                    <a:pt x="719" y="2067"/>
                    <a:pt x="1271" y="2193"/>
                    <a:pt x="1771" y="2193"/>
                  </a:cubicBezTo>
                  <a:cubicBezTo>
                    <a:pt x="1841" y="2193"/>
                    <a:pt x="1909" y="2190"/>
                    <a:pt x="1976" y="2186"/>
                  </a:cubicBezTo>
                  <a:cubicBezTo>
                    <a:pt x="1976" y="2186"/>
                    <a:pt x="1727" y="233"/>
                    <a:pt x="1643" y="233"/>
                  </a:cubicBezTo>
                  <a:cubicBezTo>
                    <a:pt x="1643" y="233"/>
                    <a:pt x="1643" y="233"/>
                    <a:pt x="1642" y="233"/>
                  </a:cubicBezTo>
                  <a:cubicBezTo>
                    <a:pt x="1639" y="235"/>
                    <a:pt x="1634" y="236"/>
                    <a:pt x="1630" y="236"/>
                  </a:cubicBezTo>
                  <a:cubicBezTo>
                    <a:pt x="1572" y="236"/>
                    <a:pt x="1437" y="113"/>
                    <a:pt x="1404" y="102"/>
                  </a:cubicBezTo>
                  <a:cubicBezTo>
                    <a:pt x="1258" y="32"/>
                    <a:pt x="1123" y="1"/>
                    <a:pt x="1000" y="1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52"/>
            <p:cNvSpPr/>
            <p:nvPr/>
          </p:nvSpPr>
          <p:spPr>
            <a:xfrm>
              <a:off x="2689655" y="2171843"/>
              <a:ext cx="100769" cy="135026"/>
            </a:xfrm>
            <a:custGeom>
              <a:avLst/>
              <a:gdLst/>
              <a:ahLst/>
              <a:cxnLst/>
              <a:rect l="l" t="t" r="r" b="b"/>
              <a:pathLst>
                <a:path w="1156" h="1549" fill="none" extrusionOk="0">
                  <a:moveTo>
                    <a:pt x="941" y="513"/>
                  </a:moveTo>
                  <a:cubicBezTo>
                    <a:pt x="917" y="358"/>
                    <a:pt x="834" y="227"/>
                    <a:pt x="739" y="144"/>
                  </a:cubicBezTo>
                  <a:cubicBezTo>
                    <a:pt x="596" y="37"/>
                    <a:pt x="417" y="1"/>
                    <a:pt x="286" y="108"/>
                  </a:cubicBezTo>
                  <a:cubicBezTo>
                    <a:pt x="215" y="168"/>
                    <a:pt x="167" y="239"/>
                    <a:pt x="119" y="334"/>
                  </a:cubicBezTo>
                  <a:cubicBezTo>
                    <a:pt x="0" y="596"/>
                    <a:pt x="60" y="942"/>
                    <a:pt x="239" y="1180"/>
                  </a:cubicBezTo>
                  <a:cubicBezTo>
                    <a:pt x="465" y="1454"/>
                    <a:pt x="834" y="1549"/>
                    <a:pt x="1155" y="1418"/>
                  </a:cubicBezTo>
                </a:path>
              </a:pathLst>
            </a:custGeom>
            <a:noFill/>
            <a:ln w="900" cap="rnd" cmpd="sng">
              <a:solidFill>
                <a:srgbClr val="241F2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52"/>
            <p:cNvSpPr/>
            <p:nvPr/>
          </p:nvSpPr>
          <p:spPr>
            <a:xfrm>
              <a:off x="2707263" y="2189538"/>
              <a:ext cx="64419" cy="105912"/>
            </a:xfrm>
            <a:custGeom>
              <a:avLst/>
              <a:gdLst/>
              <a:ahLst/>
              <a:cxnLst/>
              <a:rect l="l" t="t" r="r" b="b"/>
              <a:pathLst>
                <a:path w="739" h="1215" fill="none" extrusionOk="0">
                  <a:moveTo>
                    <a:pt x="1" y="0"/>
                  </a:moveTo>
                  <a:cubicBezTo>
                    <a:pt x="1" y="0"/>
                    <a:pt x="739" y="489"/>
                    <a:pt x="572" y="1215"/>
                  </a:cubicBezTo>
                </a:path>
              </a:pathLst>
            </a:custGeom>
            <a:noFill/>
            <a:ln w="900" cap="rnd" cmpd="sng">
              <a:solidFill>
                <a:srgbClr val="241F2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52"/>
            <p:cNvSpPr/>
            <p:nvPr/>
          </p:nvSpPr>
          <p:spPr>
            <a:xfrm>
              <a:off x="2710401" y="1780629"/>
              <a:ext cx="267873" cy="375790"/>
            </a:xfrm>
            <a:custGeom>
              <a:avLst/>
              <a:gdLst/>
              <a:ahLst/>
              <a:cxnLst/>
              <a:rect l="l" t="t" r="r" b="b"/>
              <a:pathLst>
                <a:path w="3073" h="4311" extrusionOk="0">
                  <a:moveTo>
                    <a:pt x="2787" y="0"/>
                  </a:moveTo>
                  <a:lnTo>
                    <a:pt x="2787" y="0"/>
                  </a:lnTo>
                  <a:cubicBezTo>
                    <a:pt x="2786" y="0"/>
                    <a:pt x="1691" y="24"/>
                    <a:pt x="858" y="1250"/>
                  </a:cubicBezTo>
                  <a:cubicBezTo>
                    <a:pt x="1" y="2465"/>
                    <a:pt x="691" y="4310"/>
                    <a:pt x="691" y="4310"/>
                  </a:cubicBezTo>
                  <a:cubicBezTo>
                    <a:pt x="691" y="4310"/>
                    <a:pt x="3072" y="2822"/>
                    <a:pt x="2787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52"/>
            <p:cNvSpPr/>
            <p:nvPr/>
          </p:nvSpPr>
          <p:spPr>
            <a:xfrm>
              <a:off x="2922134" y="1719872"/>
              <a:ext cx="532522" cy="438639"/>
            </a:xfrm>
            <a:custGeom>
              <a:avLst/>
              <a:gdLst/>
              <a:ahLst/>
              <a:cxnLst/>
              <a:rect l="l" t="t" r="r" b="b"/>
              <a:pathLst>
                <a:path w="6109" h="5032" extrusionOk="0">
                  <a:moveTo>
                    <a:pt x="2342" y="0"/>
                  </a:moveTo>
                  <a:cubicBezTo>
                    <a:pt x="2174" y="0"/>
                    <a:pt x="2007" y="17"/>
                    <a:pt x="1846" y="54"/>
                  </a:cubicBezTo>
                  <a:cubicBezTo>
                    <a:pt x="1548" y="114"/>
                    <a:pt x="1251" y="233"/>
                    <a:pt x="989" y="388"/>
                  </a:cubicBezTo>
                  <a:cubicBezTo>
                    <a:pt x="655" y="519"/>
                    <a:pt x="274" y="697"/>
                    <a:pt x="0" y="935"/>
                  </a:cubicBezTo>
                  <a:cubicBezTo>
                    <a:pt x="119" y="1174"/>
                    <a:pt x="477" y="1376"/>
                    <a:pt x="691" y="1543"/>
                  </a:cubicBezTo>
                  <a:cubicBezTo>
                    <a:pt x="1120" y="1900"/>
                    <a:pt x="1548" y="2245"/>
                    <a:pt x="1977" y="2590"/>
                  </a:cubicBezTo>
                  <a:cubicBezTo>
                    <a:pt x="3013" y="3376"/>
                    <a:pt x="4084" y="4162"/>
                    <a:pt x="5251" y="4757"/>
                  </a:cubicBezTo>
                  <a:cubicBezTo>
                    <a:pt x="5513" y="4888"/>
                    <a:pt x="5775" y="4924"/>
                    <a:pt x="6061" y="5031"/>
                  </a:cubicBezTo>
                  <a:cubicBezTo>
                    <a:pt x="6061" y="4936"/>
                    <a:pt x="6073" y="4495"/>
                    <a:pt x="6096" y="4400"/>
                  </a:cubicBezTo>
                  <a:cubicBezTo>
                    <a:pt x="6108" y="4055"/>
                    <a:pt x="6096" y="3698"/>
                    <a:pt x="6037" y="3364"/>
                  </a:cubicBezTo>
                  <a:cubicBezTo>
                    <a:pt x="5763" y="1840"/>
                    <a:pt x="4751" y="602"/>
                    <a:pt x="3275" y="162"/>
                  </a:cubicBezTo>
                  <a:cubicBezTo>
                    <a:pt x="2979" y="60"/>
                    <a:pt x="2659" y="0"/>
                    <a:pt x="2342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52"/>
            <p:cNvSpPr/>
            <p:nvPr/>
          </p:nvSpPr>
          <p:spPr>
            <a:xfrm>
              <a:off x="2759215" y="2101498"/>
              <a:ext cx="46723" cy="198137"/>
            </a:xfrm>
            <a:custGeom>
              <a:avLst/>
              <a:gdLst/>
              <a:ahLst/>
              <a:cxnLst/>
              <a:rect l="l" t="t" r="r" b="b"/>
              <a:pathLst>
                <a:path w="536" h="2273" extrusionOk="0">
                  <a:moveTo>
                    <a:pt x="389" y="1"/>
                  </a:moveTo>
                  <a:cubicBezTo>
                    <a:pt x="277" y="1"/>
                    <a:pt x="111" y="135"/>
                    <a:pt x="72" y="213"/>
                  </a:cubicBezTo>
                  <a:cubicBezTo>
                    <a:pt x="0" y="391"/>
                    <a:pt x="60" y="713"/>
                    <a:pt x="72" y="891"/>
                  </a:cubicBezTo>
                  <a:cubicBezTo>
                    <a:pt x="119" y="1368"/>
                    <a:pt x="250" y="1844"/>
                    <a:pt x="464" y="2272"/>
                  </a:cubicBezTo>
                  <a:cubicBezTo>
                    <a:pt x="536" y="2022"/>
                    <a:pt x="429" y="1749"/>
                    <a:pt x="393" y="1499"/>
                  </a:cubicBezTo>
                  <a:cubicBezTo>
                    <a:pt x="333" y="1034"/>
                    <a:pt x="476" y="594"/>
                    <a:pt x="488" y="129"/>
                  </a:cubicBezTo>
                  <a:cubicBezTo>
                    <a:pt x="488" y="94"/>
                    <a:pt x="488" y="58"/>
                    <a:pt x="453" y="22"/>
                  </a:cubicBezTo>
                  <a:cubicBezTo>
                    <a:pt x="435" y="7"/>
                    <a:pt x="413" y="1"/>
                    <a:pt x="389" y="1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52"/>
            <p:cNvSpPr/>
            <p:nvPr/>
          </p:nvSpPr>
          <p:spPr>
            <a:xfrm>
              <a:off x="3404701" y="2088858"/>
              <a:ext cx="57184" cy="210777"/>
            </a:xfrm>
            <a:custGeom>
              <a:avLst/>
              <a:gdLst/>
              <a:ahLst/>
              <a:cxnLst/>
              <a:rect l="l" t="t" r="r" b="b"/>
              <a:pathLst>
                <a:path w="656" h="2418" extrusionOk="0">
                  <a:moveTo>
                    <a:pt x="269" y="0"/>
                  </a:moveTo>
                  <a:cubicBezTo>
                    <a:pt x="177" y="0"/>
                    <a:pt x="87" y="19"/>
                    <a:pt x="37" y="60"/>
                  </a:cubicBezTo>
                  <a:cubicBezTo>
                    <a:pt x="1" y="84"/>
                    <a:pt x="1" y="120"/>
                    <a:pt x="1" y="167"/>
                  </a:cubicBezTo>
                  <a:cubicBezTo>
                    <a:pt x="60" y="643"/>
                    <a:pt x="239" y="1120"/>
                    <a:pt x="215" y="1596"/>
                  </a:cubicBezTo>
                  <a:cubicBezTo>
                    <a:pt x="203" y="1882"/>
                    <a:pt x="108" y="2167"/>
                    <a:pt x="203" y="2417"/>
                  </a:cubicBezTo>
                  <a:cubicBezTo>
                    <a:pt x="406" y="1953"/>
                    <a:pt x="525" y="1453"/>
                    <a:pt x="537" y="941"/>
                  </a:cubicBezTo>
                  <a:cubicBezTo>
                    <a:pt x="537" y="751"/>
                    <a:pt x="656" y="274"/>
                    <a:pt x="548" y="96"/>
                  </a:cubicBezTo>
                  <a:cubicBezTo>
                    <a:pt x="514" y="34"/>
                    <a:pt x="391" y="0"/>
                    <a:pt x="269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52"/>
            <p:cNvSpPr/>
            <p:nvPr/>
          </p:nvSpPr>
          <p:spPr>
            <a:xfrm>
              <a:off x="3175360" y="2122854"/>
              <a:ext cx="169284" cy="113495"/>
            </a:xfrm>
            <a:custGeom>
              <a:avLst/>
              <a:gdLst/>
              <a:ahLst/>
              <a:cxnLst/>
              <a:rect l="l" t="t" r="r" b="b"/>
              <a:pathLst>
                <a:path w="1942" h="1302" extrusionOk="0">
                  <a:moveTo>
                    <a:pt x="898" y="0"/>
                  </a:moveTo>
                  <a:cubicBezTo>
                    <a:pt x="870" y="0"/>
                    <a:pt x="840" y="1"/>
                    <a:pt x="810" y="3"/>
                  </a:cubicBezTo>
                  <a:cubicBezTo>
                    <a:pt x="36" y="63"/>
                    <a:pt x="1" y="1087"/>
                    <a:pt x="1" y="1087"/>
                  </a:cubicBezTo>
                  <a:lnTo>
                    <a:pt x="786" y="1301"/>
                  </a:lnTo>
                  <a:lnTo>
                    <a:pt x="1941" y="1039"/>
                  </a:lnTo>
                  <a:cubicBezTo>
                    <a:pt x="1941" y="1039"/>
                    <a:pt x="1785" y="0"/>
                    <a:pt x="898" y="0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52"/>
            <p:cNvSpPr/>
            <p:nvPr/>
          </p:nvSpPr>
          <p:spPr>
            <a:xfrm>
              <a:off x="3162895" y="2206710"/>
              <a:ext cx="204152" cy="64070"/>
            </a:xfrm>
            <a:custGeom>
              <a:avLst/>
              <a:gdLst/>
              <a:ahLst/>
              <a:cxnLst/>
              <a:rect l="l" t="t" r="r" b="b"/>
              <a:pathLst>
                <a:path w="2342" h="735" extrusionOk="0">
                  <a:moveTo>
                    <a:pt x="2327" y="0"/>
                  </a:moveTo>
                  <a:cubicBezTo>
                    <a:pt x="2321" y="0"/>
                    <a:pt x="2311" y="5"/>
                    <a:pt x="2299" y="18"/>
                  </a:cubicBezTo>
                  <a:cubicBezTo>
                    <a:pt x="2239" y="53"/>
                    <a:pt x="2156" y="65"/>
                    <a:pt x="2060" y="101"/>
                  </a:cubicBezTo>
                  <a:cubicBezTo>
                    <a:pt x="1834" y="161"/>
                    <a:pt x="1525" y="220"/>
                    <a:pt x="1203" y="244"/>
                  </a:cubicBezTo>
                  <a:cubicBezTo>
                    <a:pt x="1134" y="250"/>
                    <a:pt x="1064" y="252"/>
                    <a:pt x="996" y="252"/>
                  </a:cubicBezTo>
                  <a:cubicBezTo>
                    <a:pt x="653" y="252"/>
                    <a:pt x="332" y="186"/>
                    <a:pt x="144" y="137"/>
                  </a:cubicBezTo>
                  <a:cubicBezTo>
                    <a:pt x="96" y="125"/>
                    <a:pt x="48" y="125"/>
                    <a:pt x="24" y="113"/>
                  </a:cubicBezTo>
                  <a:cubicBezTo>
                    <a:pt x="13" y="113"/>
                    <a:pt x="1" y="125"/>
                    <a:pt x="13" y="137"/>
                  </a:cubicBezTo>
                  <a:cubicBezTo>
                    <a:pt x="108" y="232"/>
                    <a:pt x="346" y="411"/>
                    <a:pt x="679" y="518"/>
                  </a:cubicBezTo>
                  <a:cubicBezTo>
                    <a:pt x="703" y="518"/>
                    <a:pt x="739" y="577"/>
                    <a:pt x="751" y="589"/>
                  </a:cubicBezTo>
                  <a:cubicBezTo>
                    <a:pt x="763" y="613"/>
                    <a:pt x="798" y="637"/>
                    <a:pt x="822" y="661"/>
                  </a:cubicBezTo>
                  <a:cubicBezTo>
                    <a:pt x="858" y="673"/>
                    <a:pt x="870" y="696"/>
                    <a:pt x="906" y="708"/>
                  </a:cubicBezTo>
                  <a:cubicBezTo>
                    <a:pt x="917" y="708"/>
                    <a:pt x="977" y="720"/>
                    <a:pt x="977" y="720"/>
                  </a:cubicBezTo>
                  <a:cubicBezTo>
                    <a:pt x="977" y="708"/>
                    <a:pt x="906" y="553"/>
                    <a:pt x="917" y="553"/>
                  </a:cubicBezTo>
                  <a:lnTo>
                    <a:pt x="929" y="553"/>
                  </a:lnTo>
                  <a:cubicBezTo>
                    <a:pt x="1025" y="577"/>
                    <a:pt x="1108" y="577"/>
                    <a:pt x="1203" y="577"/>
                  </a:cubicBezTo>
                  <a:cubicBezTo>
                    <a:pt x="1227" y="553"/>
                    <a:pt x="1275" y="553"/>
                    <a:pt x="1298" y="553"/>
                  </a:cubicBezTo>
                  <a:cubicBezTo>
                    <a:pt x="1322" y="577"/>
                    <a:pt x="1525" y="708"/>
                    <a:pt x="1596" y="732"/>
                  </a:cubicBezTo>
                  <a:cubicBezTo>
                    <a:pt x="1602" y="734"/>
                    <a:pt x="1607" y="735"/>
                    <a:pt x="1610" y="735"/>
                  </a:cubicBezTo>
                  <a:cubicBezTo>
                    <a:pt x="1657" y="735"/>
                    <a:pt x="1510" y="595"/>
                    <a:pt x="1477" y="518"/>
                  </a:cubicBezTo>
                  <a:cubicBezTo>
                    <a:pt x="1572" y="482"/>
                    <a:pt x="1656" y="458"/>
                    <a:pt x="1739" y="422"/>
                  </a:cubicBezTo>
                  <a:lnTo>
                    <a:pt x="1751" y="422"/>
                  </a:lnTo>
                  <a:cubicBezTo>
                    <a:pt x="1870" y="458"/>
                    <a:pt x="1977" y="470"/>
                    <a:pt x="2049" y="470"/>
                  </a:cubicBezTo>
                  <a:cubicBezTo>
                    <a:pt x="2179" y="470"/>
                    <a:pt x="2215" y="434"/>
                    <a:pt x="2168" y="422"/>
                  </a:cubicBezTo>
                  <a:lnTo>
                    <a:pt x="2156" y="422"/>
                  </a:lnTo>
                  <a:cubicBezTo>
                    <a:pt x="2037" y="375"/>
                    <a:pt x="1929" y="315"/>
                    <a:pt x="1929" y="315"/>
                  </a:cubicBezTo>
                  <a:cubicBezTo>
                    <a:pt x="2108" y="220"/>
                    <a:pt x="2251" y="113"/>
                    <a:pt x="2334" y="41"/>
                  </a:cubicBezTo>
                  <a:cubicBezTo>
                    <a:pt x="2342" y="18"/>
                    <a:pt x="2340" y="0"/>
                    <a:pt x="2327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52"/>
            <p:cNvSpPr/>
            <p:nvPr/>
          </p:nvSpPr>
          <p:spPr>
            <a:xfrm>
              <a:off x="2862946" y="2122854"/>
              <a:ext cx="168238" cy="113495"/>
            </a:xfrm>
            <a:custGeom>
              <a:avLst/>
              <a:gdLst/>
              <a:ahLst/>
              <a:cxnLst/>
              <a:rect l="l" t="t" r="r" b="b"/>
              <a:pathLst>
                <a:path w="1930" h="1302" extrusionOk="0">
                  <a:moveTo>
                    <a:pt x="1043" y="0"/>
                  </a:moveTo>
                  <a:cubicBezTo>
                    <a:pt x="146" y="0"/>
                    <a:pt x="1" y="1039"/>
                    <a:pt x="1" y="1039"/>
                  </a:cubicBezTo>
                  <a:lnTo>
                    <a:pt x="1144" y="1301"/>
                  </a:lnTo>
                  <a:lnTo>
                    <a:pt x="1930" y="1087"/>
                  </a:lnTo>
                  <a:cubicBezTo>
                    <a:pt x="1930" y="1087"/>
                    <a:pt x="1906" y="63"/>
                    <a:pt x="1132" y="3"/>
                  </a:cubicBezTo>
                  <a:cubicBezTo>
                    <a:pt x="1101" y="1"/>
                    <a:pt x="1072" y="0"/>
                    <a:pt x="1043" y="0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52"/>
            <p:cNvSpPr/>
            <p:nvPr/>
          </p:nvSpPr>
          <p:spPr>
            <a:xfrm>
              <a:off x="2839498" y="2206710"/>
              <a:ext cx="205198" cy="64070"/>
            </a:xfrm>
            <a:custGeom>
              <a:avLst/>
              <a:gdLst/>
              <a:ahLst/>
              <a:cxnLst/>
              <a:rect l="l" t="t" r="r" b="b"/>
              <a:pathLst>
                <a:path w="2354" h="735" extrusionOk="0">
                  <a:moveTo>
                    <a:pt x="15" y="0"/>
                  </a:moveTo>
                  <a:cubicBezTo>
                    <a:pt x="2" y="0"/>
                    <a:pt x="0" y="18"/>
                    <a:pt x="8" y="41"/>
                  </a:cubicBezTo>
                  <a:cubicBezTo>
                    <a:pt x="91" y="113"/>
                    <a:pt x="234" y="220"/>
                    <a:pt x="413" y="315"/>
                  </a:cubicBezTo>
                  <a:cubicBezTo>
                    <a:pt x="413" y="315"/>
                    <a:pt x="305" y="375"/>
                    <a:pt x="186" y="422"/>
                  </a:cubicBezTo>
                  <a:lnTo>
                    <a:pt x="174" y="422"/>
                  </a:lnTo>
                  <a:cubicBezTo>
                    <a:pt x="139" y="434"/>
                    <a:pt x="163" y="470"/>
                    <a:pt x="294" y="470"/>
                  </a:cubicBezTo>
                  <a:cubicBezTo>
                    <a:pt x="365" y="470"/>
                    <a:pt x="472" y="458"/>
                    <a:pt x="591" y="422"/>
                  </a:cubicBezTo>
                  <a:lnTo>
                    <a:pt x="603" y="422"/>
                  </a:lnTo>
                  <a:cubicBezTo>
                    <a:pt x="686" y="458"/>
                    <a:pt x="770" y="482"/>
                    <a:pt x="865" y="518"/>
                  </a:cubicBezTo>
                  <a:cubicBezTo>
                    <a:pt x="832" y="595"/>
                    <a:pt x="685" y="735"/>
                    <a:pt x="732" y="735"/>
                  </a:cubicBezTo>
                  <a:cubicBezTo>
                    <a:pt x="736" y="735"/>
                    <a:pt x="740" y="734"/>
                    <a:pt x="746" y="732"/>
                  </a:cubicBezTo>
                  <a:cubicBezTo>
                    <a:pt x="817" y="708"/>
                    <a:pt x="1032" y="577"/>
                    <a:pt x="1044" y="553"/>
                  </a:cubicBezTo>
                  <a:cubicBezTo>
                    <a:pt x="1067" y="553"/>
                    <a:pt x="1115" y="553"/>
                    <a:pt x="1139" y="577"/>
                  </a:cubicBezTo>
                  <a:cubicBezTo>
                    <a:pt x="1234" y="577"/>
                    <a:pt x="1329" y="577"/>
                    <a:pt x="1413" y="553"/>
                  </a:cubicBezTo>
                  <a:lnTo>
                    <a:pt x="1425" y="553"/>
                  </a:lnTo>
                  <a:cubicBezTo>
                    <a:pt x="1437" y="553"/>
                    <a:pt x="1365" y="708"/>
                    <a:pt x="1365" y="720"/>
                  </a:cubicBezTo>
                  <a:cubicBezTo>
                    <a:pt x="1365" y="720"/>
                    <a:pt x="1425" y="708"/>
                    <a:pt x="1437" y="708"/>
                  </a:cubicBezTo>
                  <a:cubicBezTo>
                    <a:pt x="1472" y="696"/>
                    <a:pt x="1484" y="673"/>
                    <a:pt x="1520" y="661"/>
                  </a:cubicBezTo>
                  <a:cubicBezTo>
                    <a:pt x="1544" y="637"/>
                    <a:pt x="1579" y="613"/>
                    <a:pt x="1591" y="589"/>
                  </a:cubicBezTo>
                  <a:cubicBezTo>
                    <a:pt x="1603" y="577"/>
                    <a:pt x="1639" y="518"/>
                    <a:pt x="1663" y="518"/>
                  </a:cubicBezTo>
                  <a:cubicBezTo>
                    <a:pt x="1996" y="411"/>
                    <a:pt x="2234" y="232"/>
                    <a:pt x="2330" y="137"/>
                  </a:cubicBezTo>
                  <a:cubicBezTo>
                    <a:pt x="2353" y="125"/>
                    <a:pt x="2330" y="113"/>
                    <a:pt x="2318" y="113"/>
                  </a:cubicBezTo>
                  <a:cubicBezTo>
                    <a:pt x="2294" y="125"/>
                    <a:pt x="2246" y="125"/>
                    <a:pt x="2199" y="137"/>
                  </a:cubicBezTo>
                  <a:cubicBezTo>
                    <a:pt x="2010" y="186"/>
                    <a:pt x="1689" y="252"/>
                    <a:pt x="1346" y="252"/>
                  </a:cubicBezTo>
                  <a:cubicBezTo>
                    <a:pt x="1278" y="252"/>
                    <a:pt x="1208" y="250"/>
                    <a:pt x="1139" y="244"/>
                  </a:cubicBezTo>
                  <a:cubicBezTo>
                    <a:pt x="817" y="220"/>
                    <a:pt x="508" y="161"/>
                    <a:pt x="282" y="101"/>
                  </a:cubicBezTo>
                  <a:cubicBezTo>
                    <a:pt x="198" y="65"/>
                    <a:pt x="103" y="53"/>
                    <a:pt x="44" y="18"/>
                  </a:cubicBezTo>
                  <a:cubicBezTo>
                    <a:pt x="31" y="5"/>
                    <a:pt x="21" y="0"/>
                    <a:pt x="15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52"/>
            <p:cNvSpPr/>
            <p:nvPr/>
          </p:nvSpPr>
          <p:spPr>
            <a:xfrm>
              <a:off x="2827643" y="2041090"/>
              <a:ext cx="181749" cy="65465"/>
            </a:xfrm>
            <a:custGeom>
              <a:avLst/>
              <a:gdLst/>
              <a:ahLst/>
              <a:cxnLst/>
              <a:rect l="l" t="t" r="r" b="b"/>
              <a:pathLst>
                <a:path w="2085" h="751" extrusionOk="0">
                  <a:moveTo>
                    <a:pt x="977" y="1"/>
                  </a:moveTo>
                  <a:cubicBezTo>
                    <a:pt x="894" y="1"/>
                    <a:pt x="799" y="13"/>
                    <a:pt x="727" y="48"/>
                  </a:cubicBezTo>
                  <a:cubicBezTo>
                    <a:pt x="656" y="60"/>
                    <a:pt x="584" y="108"/>
                    <a:pt x="501" y="132"/>
                  </a:cubicBezTo>
                  <a:cubicBezTo>
                    <a:pt x="430" y="167"/>
                    <a:pt x="370" y="215"/>
                    <a:pt x="310" y="251"/>
                  </a:cubicBezTo>
                  <a:lnTo>
                    <a:pt x="180" y="394"/>
                  </a:lnTo>
                  <a:cubicBezTo>
                    <a:pt x="108" y="489"/>
                    <a:pt x="60" y="584"/>
                    <a:pt x="25" y="644"/>
                  </a:cubicBezTo>
                  <a:cubicBezTo>
                    <a:pt x="1" y="703"/>
                    <a:pt x="1" y="751"/>
                    <a:pt x="1" y="751"/>
                  </a:cubicBezTo>
                  <a:cubicBezTo>
                    <a:pt x="1" y="751"/>
                    <a:pt x="25" y="727"/>
                    <a:pt x="108" y="715"/>
                  </a:cubicBezTo>
                  <a:cubicBezTo>
                    <a:pt x="168" y="691"/>
                    <a:pt x="239" y="656"/>
                    <a:pt x="346" y="608"/>
                  </a:cubicBezTo>
                  <a:cubicBezTo>
                    <a:pt x="394" y="596"/>
                    <a:pt x="430" y="572"/>
                    <a:pt x="489" y="548"/>
                  </a:cubicBezTo>
                  <a:cubicBezTo>
                    <a:pt x="537" y="537"/>
                    <a:pt x="596" y="525"/>
                    <a:pt x="656" y="513"/>
                  </a:cubicBezTo>
                  <a:lnTo>
                    <a:pt x="834" y="465"/>
                  </a:lnTo>
                  <a:cubicBezTo>
                    <a:pt x="870" y="453"/>
                    <a:pt x="894" y="453"/>
                    <a:pt x="930" y="453"/>
                  </a:cubicBezTo>
                  <a:cubicBezTo>
                    <a:pt x="953" y="429"/>
                    <a:pt x="977" y="429"/>
                    <a:pt x="1013" y="429"/>
                  </a:cubicBezTo>
                  <a:lnTo>
                    <a:pt x="1192" y="429"/>
                  </a:lnTo>
                  <a:cubicBezTo>
                    <a:pt x="1251" y="453"/>
                    <a:pt x="1323" y="453"/>
                    <a:pt x="1382" y="453"/>
                  </a:cubicBezTo>
                  <a:cubicBezTo>
                    <a:pt x="1501" y="465"/>
                    <a:pt x="1620" y="465"/>
                    <a:pt x="1727" y="477"/>
                  </a:cubicBezTo>
                  <a:cubicBezTo>
                    <a:pt x="1834" y="489"/>
                    <a:pt x="1918" y="513"/>
                    <a:pt x="1977" y="525"/>
                  </a:cubicBezTo>
                  <a:cubicBezTo>
                    <a:pt x="2037" y="537"/>
                    <a:pt x="2085" y="560"/>
                    <a:pt x="2085" y="560"/>
                  </a:cubicBezTo>
                  <a:cubicBezTo>
                    <a:pt x="2085" y="560"/>
                    <a:pt x="2085" y="513"/>
                    <a:pt x="2037" y="453"/>
                  </a:cubicBezTo>
                  <a:cubicBezTo>
                    <a:pt x="2013" y="394"/>
                    <a:pt x="1942" y="322"/>
                    <a:pt x="1834" y="239"/>
                  </a:cubicBezTo>
                  <a:cubicBezTo>
                    <a:pt x="1727" y="167"/>
                    <a:pt x="1608" y="108"/>
                    <a:pt x="1465" y="60"/>
                  </a:cubicBezTo>
                  <a:cubicBezTo>
                    <a:pt x="1430" y="48"/>
                    <a:pt x="1382" y="36"/>
                    <a:pt x="1358" y="36"/>
                  </a:cubicBezTo>
                  <a:cubicBezTo>
                    <a:pt x="1311" y="36"/>
                    <a:pt x="1275" y="13"/>
                    <a:pt x="1239" y="13"/>
                  </a:cubicBezTo>
                  <a:cubicBezTo>
                    <a:pt x="1144" y="1"/>
                    <a:pt x="1072" y="1"/>
                    <a:pt x="977" y="1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52"/>
            <p:cNvSpPr/>
            <p:nvPr/>
          </p:nvSpPr>
          <p:spPr>
            <a:xfrm>
              <a:off x="3181549" y="2040043"/>
              <a:ext cx="180703" cy="66511"/>
            </a:xfrm>
            <a:custGeom>
              <a:avLst/>
              <a:gdLst/>
              <a:ahLst/>
              <a:cxnLst/>
              <a:rect l="l" t="t" r="r" b="b"/>
              <a:pathLst>
                <a:path w="2073" h="763" extrusionOk="0">
                  <a:moveTo>
                    <a:pt x="1108" y="1"/>
                  </a:moveTo>
                  <a:cubicBezTo>
                    <a:pt x="1013" y="1"/>
                    <a:pt x="942" y="1"/>
                    <a:pt x="858" y="13"/>
                  </a:cubicBezTo>
                  <a:cubicBezTo>
                    <a:pt x="799" y="13"/>
                    <a:pt x="775" y="13"/>
                    <a:pt x="739" y="25"/>
                  </a:cubicBezTo>
                  <a:cubicBezTo>
                    <a:pt x="703" y="48"/>
                    <a:pt x="656" y="48"/>
                    <a:pt x="632" y="60"/>
                  </a:cubicBezTo>
                  <a:cubicBezTo>
                    <a:pt x="477" y="108"/>
                    <a:pt x="358" y="168"/>
                    <a:pt x="263" y="239"/>
                  </a:cubicBezTo>
                  <a:cubicBezTo>
                    <a:pt x="156" y="310"/>
                    <a:pt x="96" y="394"/>
                    <a:pt x="49" y="441"/>
                  </a:cubicBezTo>
                  <a:cubicBezTo>
                    <a:pt x="25" y="513"/>
                    <a:pt x="1" y="549"/>
                    <a:pt x="1" y="549"/>
                  </a:cubicBezTo>
                  <a:cubicBezTo>
                    <a:pt x="1" y="549"/>
                    <a:pt x="49" y="537"/>
                    <a:pt x="108" y="525"/>
                  </a:cubicBezTo>
                  <a:cubicBezTo>
                    <a:pt x="168" y="513"/>
                    <a:pt x="263" y="489"/>
                    <a:pt x="358" y="477"/>
                  </a:cubicBezTo>
                  <a:cubicBezTo>
                    <a:pt x="465" y="465"/>
                    <a:pt x="584" y="441"/>
                    <a:pt x="703" y="441"/>
                  </a:cubicBezTo>
                  <a:cubicBezTo>
                    <a:pt x="763" y="429"/>
                    <a:pt x="834" y="429"/>
                    <a:pt x="894" y="429"/>
                  </a:cubicBezTo>
                  <a:lnTo>
                    <a:pt x="1073" y="429"/>
                  </a:lnTo>
                  <a:cubicBezTo>
                    <a:pt x="1108" y="429"/>
                    <a:pt x="1132" y="441"/>
                    <a:pt x="1168" y="441"/>
                  </a:cubicBezTo>
                  <a:cubicBezTo>
                    <a:pt x="1192" y="441"/>
                    <a:pt x="1227" y="441"/>
                    <a:pt x="1251" y="465"/>
                  </a:cubicBezTo>
                  <a:lnTo>
                    <a:pt x="1430" y="501"/>
                  </a:lnTo>
                  <a:cubicBezTo>
                    <a:pt x="1489" y="525"/>
                    <a:pt x="1537" y="537"/>
                    <a:pt x="1596" y="549"/>
                  </a:cubicBezTo>
                  <a:cubicBezTo>
                    <a:pt x="1644" y="560"/>
                    <a:pt x="1704" y="596"/>
                    <a:pt x="1751" y="608"/>
                  </a:cubicBezTo>
                  <a:cubicBezTo>
                    <a:pt x="1835" y="644"/>
                    <a:pt x="1918" y="680"/>
                    <a:pt x="1977" y="715"/>
                  </a:cubicBezTo>
                  <a:lnTo>
                    <a:pt x="2073" y="763"/>
                  </a:lnTo>
                  <a:cubicBezTo>
                    <a:pt x="2073" y="763"/>
                    <a:pt x="2073" y="727"/>
                    <a:pt x="2061" y="644"/>
                  </a:cubicBezTo>
                  <a:cubicBezTo>
                    <a:pt x="2025" y="560"/>
                    <a:pt x="1989" y="477"/>
                    <a:pt x="1906" y="382"/>
                  </a:cubicBezTo>
                  <a:cubicBezTo>
                    <a:pt x="1882" y="346"/>
                    <a:pt x="1835" y="299"/>
                    <a:pt x="1775" y="251"/>
                  </a:cubicBezTo>
                  <a:cubicBezTo>
                    <a:pt x="1715" y="203"/>
                    <a:pt x="1656" y="179"/>
                    <a:pt x="1584" y="132"/>
                  </a:cubicBezTo>
                  <a:cubicBezTo>
                    <a:pt x="1525" y="108"/>
                    <a:pt x="1430" y="60"/>
                    <a:pt x="1358" y="48"/>
                  </a:cubicBezTo>
                  <a:cubicBezTo>
                    <a:pt x="1275" y="13"/>
                    <a:pt x="1192" y="1"/>
                    <a:pt x="1108" y="1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52"/>
            <p:cNvSpPr/>
            <p:nvPr/>
          </p:nvSpPr>
          <p:spPr>
            <a:xfrm>
              <a:off x="3073634" y="2436575"/>
              <a:ext cx="69649" cy="9414"/>
            </a:xfrm>
            <a:custGeom>
              <a:avLst/>
              <a:gdLst/>
              <a:ahLst/>
              <a:cxnLst/>
              <a:rect l="l" t="t" r="r" b="b"/>
              <a:pathLst>
                <a:path w="799" h="108" extrusionOk="0">
                  <a:moveTo>
                    <a:pt x="1" y="95"/>
                  </a:moveTo>
                  <a:cubicBezTo>
                    <a:pt x="1" y="95"/>
                    <a:pt x="108" y="0"/>
                    <a:pt x="394" y="0"/>
                  </a:cubicBezTo>
                  <a:cubicBezTo>
                    <a:pt x="679" y="24"/>
                    <a:pt x="798" y="107"/>
                    <a:pt x="798" y="107"/>
                  </a:cubicBezTo>
                  <a:close/>
                </a:path>
              </a:pathLst>
            </a:custGeom>
            <a:solidFill>
              <a:srgbClr val="FEBA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52"/>
            <p:cNvSpPr/>
            <p:nvPr/>
          </p:nvSpPr>
          <p:spPr>
            <a:xfrm>
              <a:off x="3041468" y="2292136"/>
              <a:ext cx="123607" cy="57445"/>
            </a:xfrm>
            <a:custGeom>
              <a:avLst/>
              <a:gdLst/>
              <a:ahLst/>
              <a:cxnLst/>
              <a:rect l="l" t="t" r="r" b="b"/>
              <a:pathLst>
                <a:path w="1418" h="659" extrusionOk="0">
                  <a:moveTo>
                    <a:pt x="740" y="1"/>
                  </a:moveTo>
                  <a:cubicBezTo>
                    <a:pt x="404" y="1"/>
                    <a:pt x="165" y="70"/>
                    <a:pt x="48" y="109"/>
                  </a:cubicBezTo>
                  <a:cubicBezTo>
                    <a:pt x="13" y="133"/>
                    <a:pt x="1" y="169"/>
                    <a:pt x="48" y="193"/>
                  </a:cubicBezTo>
                  <a:lnTo>
                    <a:pt x="632" y="609"/>
                  </a:lnTo>
                  <a:cubicBezTo>
                    <a:pt x="671" y="643"/>
                    <a:pt x="719" y="659"/>
                    <a:pt x="766" y="659"/>
                  </a:cubicBezTo>
                  <a:cubicBezTo>
                    <a:pt x="818" y="659"/>
                    <a:pt x="868" y="640"/>
                    <a:pt x="905" y="609"/>
                  </a:cubicBezTo>
                  <a:lnTo>
                    <a:pt x="1394" y="181"/>
                  </a:lnTo>
                  <a:cubicBezTo>
                    <a:pt x="1417" y="145"/>
                    <a:pt x="1406" y="85"/>
                    <a:pt x="1346" y="74"/>
                  </a:cubicBezTo>
                  <a:cubicBezTo>
                    <a:pt x="1120" y="20"/>
                    <a:pt x="916" y="1"/>
                    <a:pt x="740" y="1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52"/>
            <p:cNvSpPr/>
            <p:nvPr/>
          </p:nvSpPr>
          <p:spPr>
            <a:xfrm>
              <a:off x="3057071" y="2319245"/>
              <a:ext cx="28069" cy="15691"/>
            </a:xfrm>
            <a:custGeom>
              <a:avLst/>
              <a:gdLst/>
              <a:ahLst/>
              <a:cxnLst/>
              <a:rect l="l" t="t" r="r" b="b"/>
              <a:pathLst>
                <a:path w="322" h="180" extrusionOk="0">
                  <a:moveTo>
                    <a:pt x="131" y="1"/>
                  </a:moveTo>
                  <a:cubicBezTo>
                    <a:pt x="0" y="13"/>
                    <a:pt x="226" y="120"/>
                    <a:pt x="322" y="179"/>
                  </a:cubicBezTo>
                  <a:cubicBezTo>
                    <a:pt x="322" y="179"/>
                    <a:pt x="250" y="1"/>
                    <a:pt x="131" y="1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52"/>
            <p:cNvSpPr/>
            <p:nvPr/>
          </p:nvSpPr>
          <p:spPr>
            <a:xfrm>
              <a:off x="3127591" y="2319245"/>
              <a:ext cx="26064" cy="15691"/>
            </a:xfrm>
            <a:custGeom>
              <a:avLst/>
              <a:gdLst/>
              <a:ahLst/>
              <a:cxnLst/>
              <a:rect l="l" t="t" r="r" b="b"/>
              <a:pathLst>
                <a:path w="299" h="180" extrusionOk="0">
                  <a:moveTo>
                    <a:pt x="179" y="1"/>
                  </a:moveTo>
                  <a:cubicBezTo>
                    <a:pt x="60" y="1"/>
                    <a:pt x="1" y="179"/>
                    <a:pt x="1" y="179"/>
                  </a:cubicBezTo>
                  <a:cubicBezTo>
                    <a:pt x="72" y="120"/>
                    <a:pt x="298" y="13"/>
                    <a:pt x="179" y="1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52"/>
            <p:cNvSpPr/>
            <p:nvPr/>
          </p:nvSpPr>
          <p:spPr>
            <a:xfrm>
              <a:off x="3034233" y="2371111"/>
              <a:ext cx="150543" cy="16824"/>
            </a:xfrm>
            <a:custGeom>
              <a:avLst/>
              <a:gdLst/>
              <a:ahLst/>
              <a:cxnLst/>
              <a:rect l="l" t="t" r="r" b="b"/>
              <a:pathLst>
                <a:path w="1727" h="193" extrusionOk="0">
                  <a:moveTo>
                    <a:pt x="858" y="1"/>
                  </a:moveTo>
                  <a:cubicBezTo>
                    <a:pt x="429" y="1"/>
                    <a:pt x="0" y="60"/>
                    <a:pt x="0" y="60"/>
                  </a:cubicBezTo>
                  <a:cubicBezTo>
                    <a:pt x="0" y="60"/>
                    <a:pt x="477" y="180"/>
                    <a:pt x="869" y="191"/>
                  </a:cubicBezTo>
                  <a:cubicBezTo>
                    <a:pt x="882" y="192"/>
                    <a:pt x="895" y="192"/>
                    <a:pt x="908" y="192"/>
                  </a:cubicBezTo>
                  <a:cubicBezTo>
                    <a:pt x="1292" y="192"/>
                    <a:pt x="1727" y="25"/>
                    <a:pt x="1727" y="25"/>
                  </a:cubicBezTo>
                  <a:cubicBezTo>
                    <a:pt x="1727" y="25"/>
                    <a:pt x="1286" y="1"/>
                    <a:pt x="858" y="1"/>
                  </a:cubicBezTo>
                  <a:close/>
                </a:path>
              </a:pathLst>
            </a:custGeom>
            <a:solidFill>
              <a:srgbClr val="CE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52"/>
            <p:cNvSpPr/>
            <p:nvPr/>
          </p:nvSpPr>
          <p:spPr>
            <a:xfrm>
              <a:off x="3033187" y="2374249"/>
              <a:ext cx="143307" cy="46985"/>
            </a:xfrm>
            <a:custGeom>
              <a:avLst/>
              <a:gdLst/>
              <a:ahLst/>
              <a:cxnLst/>
              <a:rect l="l" t="t" r="r" b="b"/>
              <a:pathLst>
                <a:path w="1644" h="539" extrusionOk="0">
                  <a:moveTo>
                    <a:pt x="1643" y="1"/>
                  </a:moveTo>
                  <a:cubicBezTo>
                    <a:pt x="1643" y="1"/>
                    <a:pt x="1291" y="163"/>
                    <a:pt x="961" y="163"/>
                  </a:cubicBezTo>
                  <a:cubicBezTo>
                    <a:pt x="922" y="163"/>
                    <a:pt x="883" y="160"/>
                    <a:pt x="846" y="155"/>
                  </a:cubicBezTo>
                  <a:cubicBezTo>
                    <a:pt x="489" y="108"/>
                    <a:pt x="0" y="36"/>
                    <a:pt x="0" y="36"/>
                  </a:cubicBezTo>
                  <a:lnTo>
                    <a:pt x="0" y="36"/>
                  </a:lnTo>
                  <a:cubicBezTo>
                    <a:pt x="0" y="36"/>
                    <a:pt x="131" y="525"/>
                    <a:pt x="810" y="536"/>
                  </a:cubicBezTo>
                  <a:cubicBezTo>
                    <a:pt x="831" y="538"/>
                    <a:pt x="851" y="538"/>
                    <a:pt x="870" y="538"/>
                  </a:cubicBezTo>
                  <a:cubicBezTo>
                    <a:pt x="1498" y="538"/>
                    <a:pt x="1643" y="1"/>
                    <a:pt x="1643" y="1"/>
                  </a:cubicBezTo>
                  <a:close/>
                </a:path>
              </a:pathLst>
            </a:custGeom>
            <a:solidFill>
              <a:srgbClr val="CE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52"/>
            <p:cNvSpPr/>
            <p:nvPr/>
          </p:nvSpPr>
          <p:spPr>
            <a:xfrm>
              <a:off x="3001022" y="2357687"/>
              <a:ext cx="215920" cy="31207"/>
            </a:xfrm>
            <a:custGeom>
              <a:avLst/>
              <a:gdLst/>
              <a:ahLst/>
              <a:cxnLst/>
              <a:rect l="l" t="t" r="r" b="b"/>
              <a:pathLst>
                <a:path w="2477" h="358" extrusionOk="0">
                  <a:moveTo>
                    <a:pt x="2465" y="0"/>
                  </a:moveTo>
                  <a:cubicBezTo>
                    <a:pt x="2286" y="107"/>
                    <a:pt x="2084" y="179"/>
                    <a:pt x="1881" y="238"/>
                  </a:cubicBezTo>
                  <a:cubicBezTo>
                    <a:pt x="1667" y="298"/>
                    <a:pt x="1465" y="345"/>
                    <a:pt x="1250" y="345"/>
                  </a:cubicBezTo>
                  <a:cubicBezTo>
                    <a:pt x="1048" y="345"/>
                    <a:pt x="834" y="310"/>
                    <a:pt x="631" y="274"/>
                  </a:cubicBezTo>
                  <a:cubicBezTo>
                    <a:pt x="417" y="226"/>
                    <a:pt x="215" y="155"/>
                    <a:pt x="24" y="72"/>
                  </a:cubicBezTo>
                  <a:cubicBezTo>
                    <a:pt x="0" y="95"/>
                    <a:pt x="0" y="95"/>
                    <a:pt x="24" y="95"/>
                  </a:cubicBezTo>
                  <a:cubicBezTo>
                    <a:pt x="215" y="167"/>
                    <a:pt x="417" y="238"/>
                    <a:pt x="631" y="286"/>
                  </a:cubicBezTo>
                  <a:cubicBezTo>
                    <a:pt x="822" y="334"/>
                    <a:pt x="1048" y="357"/>
                    <a:pt x="1250" y="357"/>
                  </a:cubicBezTo>
                  <a:cubicBezTo>
                    <a:pt x="1465" y="357"/>
                    <a:pt x="1667" y="310"/>
                    <a:pt x="1881" y="250"/>
                  </a:cubicBezTo>
                  <a:cubicBezTo>
                    <a:pt x="2084" y="191"/>
                    <a:pt x="2286" y="107"/>
                    <a:pt x="2477" y="12"/>
                  </a:cubicBezTo>
                  <a:lnTo>
                    <a:pt x="2477" y="0"/>
                  </a:ln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52"/>
            <p:cNvSpPr/>
            <p:nvPr/>
          </p:nvSpPr>
          <p:spPr>
            <a:xfrm>
              <a:off x="3207525" y="2352457"/>
              <a:ext cx="16737" cy="10025"/>
            </a:xfrm>
            <a:custGeom>
              <a:avLst/>
              <a:gdLst/>
              <a:ahLst/>
              <a:cxnLst/>
              <a:rect l="l" t="t" r="r" b="b"/>
              <a:pathLst>
                <a:path w="192" h="115" extrusionOk="0">
                  <a:moveTo>
                    <a:pt x="167" y="1"/>
                  </a:moveTo>
                  <a:cubicBezTo>
                    <a:pt x="167" y="1"/>
                    <a:pt x="155" y="13"/>
                    <a:pt x="132" y="13"/>
                  </a:cubicBezTo>
                  <a:cubicBezTo>
                    <a:pt x="96" y="48"/>
                    <a:pt x="48" y="60"/>
                    <a:pt x="1" y="108"/>
                  </a:cubicBezTo>
                  <a:cubicBezTo>
                    <a:pt x="10" y="112"/>
                    <a:pt x="20" y="114"/>
                    <a:pt x="31" y="114"/>
                  </a:cubicBezTo>
                  <a:cubicBezTo>
                    <a:pt x="78" y="114"/>
                    <a:pt x="138" y="77"/>
                    <a:pt x="167" y="48"/>
                  </a:cubicBezTo>
                  <a:lnTo>
                    <a:pt x="179" y="36"/>
                  </a:lnTo>
                  <a:cubicBezTo>
                    <a:pt x="191" y="13"/>
                    <a:pt x="179" y="1"/>
                    <a:pt x="167" y="1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52"/>
            <p:cNvSpPr/>
            <p:nvPr/>
          </p:nvSpPr>
          <p:spPr>
            <a:xfrm>
              <a:off x="2988557" y="2356641"/>
              <a:ext cx="16649" cy="9850"/>
            </a:xfrm>
            <a:custGeom>
              <a:avLst/>
              <a:gdLst/>
              <a:ahLst/>
              <a:cxnLst/>
              <a:rect l="l" t="t" r="r" b="b"/>
              <a:pathLst>
                <a:path w="191" h="113" extrusionOk="0">
                  <a:moveTo>
                    <a:pt x="24" y="0"/>
                  </a:moveTo>
                  <a:cubicBezTo>
                    <a:pt x="12" y="0"/>
                    <a:pt x="0" y="12"/>
                    <a:pt x="12" y="24"/>
                  </a:cubicBezTo>
                  <a:lnTo>
                    <a:pt x="24" y="48"/>
                  </a:lnTo>
                  <a:cubicBezTo>
                    <a:pt x="54" y="68"/>
                    <a:pt x="118" y="113"/>
                    <a:pt x="165" y="113"/>
                  </a:cubicBezTo>
                  <a:cubicBezTo>
                    <a:pt x="175" y="113"/>
                    <a:pt x="183" y="111"/>
                    <a:pt x="191" y="107"/>
                  </a:cubicBezTo>
                  <a:lnTo>
                    <a:pt x="60" y="12"/>
                  </a:lnTo>
                  <a:cubicBezTo>
                    <a:pt x="48" y="12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52"/>
            <p:cNvSpPr/>
            <p:nvPr/>
          </p:nvSpPr>
          <p:spPr>
            <a:xfrm>
              <a:off x="2722866" y="3627999"/>
              <a:ext cx="797170" cy="2329008"/>
            </a:xfrm>
            <a:custGeom>
              <a:avLst/>
              <a:gdLst/>
              <a:ahLst/>
              <a:cxnLst/>
              <a:rect l="l" t="t" r="r" b="b"/>
              <a:pathLst>
                <a:path w="9145" h="26718" extrusionOk="0">
                  <a:moveTo>
                    <a:pt x="1084" y="0"/>
                  </a:moveTo>
                  <a:cubicBezTo>
                    <a:pt x="1084" y="0"/>
                    <a:pt x="0" y="10287"/>
                    <a:pt x="560" y="14514"/>
                  </a:cubicBezTo>
                  <a:cubicBezTo>
                    <a:pt x="1131" y="18741"/>
                    <a:pt x="1608" y="26718"/>
                    <a:pt x="1608" y="26718"/>
                  </a:cubicBezTo>
                  <a:lnTo>
                    <a:pt x="2822" y="26718"/>
                  </a:lnTo>
                  <a:cubicBezTo>
                    <a:pt x="2822" y="26718"/>
                    <a:pt x="3489" y="20277"/>
                    <a:pt x="3489" y="19134"/>
                  </a:cubicBezTo>
                  <a:cubicBezTo>
                    <a:pt x="3489" y="18003"/>
                    <a:pt x="4132" y="13431"/>
                    <a:pt x="4322" y="10537"/>
                  </a:cubicBezTo>
                  <a:cubicBezTo>
                    <a:pt x="4525" y="7656"/>
                    <a:pt x="4620" y="5239"/>
                    <a:pt x="4620" y="5239"/>
                  </a:cubicBezTo>
                  <a:lnTo>
                    <a:pt x="5192" y="5287"/>
                  </a:lnTo>
                  <a:cubicBezTo>
                    <a:pt x="5192" y="5287"/>
                    <a:pt x="5132" y="13002"/>
                    <a:pt x="5192" y="15074"/>
                  </a:cubicBezTo>
                  <a:cubicBezTo>
                    <a:pt x="5251" y="17133"/>
                    <a:pt x="5965" y="26396"/>
                    <a:pt x="5965" y="26396"/>
                  </a:cubicBezTo>
                  <a:lnTo>
                    <a:pt x="7501" y="26301"/>
                  </a:lnTo>
                  <a:cubicBezTo>
                    <a:pt x="7501" y="26301"/>
                    <a:pt x="8370" y="15729"/>
                    <a:pt x="8537" y="14455"/>
                  </a:cubicBezTo>
                  <a:cubicBezTo>
                    <a:pt x="8692" y="13157"/>
                    <a:pt x="9144" y="8954"/>
                    <a:pt x="8954" y="5953"/>
                  </a:cubicBezTo>
                  <a:cubicBezTo>
                    <a:pt x="8763" y="2941"/>
                    <a:pt x="7930" y="0"/>
                    <a:pt x="7930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52"/>
            <p:cNvSpPr/>
            <p:nvPr/>
          </p:nvSpPr>
          <p:spPr>
            <a:xfrm>
              <a:off x="2961534" y="4084677"/>
              <a:ext cx="166146" cy="1875463"/>
            </a:xfrm>
            <a:custGeom>
              <a:avLst/>
              <a:gdLst/>
              <a:ahLst/>
              <a:cxnLst/>
              <a:rect l="l" t="t" r="r" b="b"/>
              <a:pathLst>
                <a:path w="1906" h="21515" fill="none" extrusionOk="0">
                  <a:moveTo>
                    <a:pt x="1906" y="0"/>
                  </a:moveTo>
                  <a:cubicBezTo>
                    <a:pt x="1620" y="3393"/>
                    <a:pt x="1215" y="6799"/>
                    <a:pt x="953" y="10192"/>
                  </a:cubicBezTo>
                  <a:lnTo>
                    <a:pt x="775" y="12252"/>
                  </a:lnTo>
                  <a:cubicBezTo>
                    <a:pt x="513" y="15347"/>
                    <a:pt x="251" y="18443"/>
                    <a:pt x="1" y="21515"/>
                  </a:cubicBezTo>
                </a:path>
              </a:pathLst>
            </a:custGeom>
            <a:noFill/>
            <a:ln w="90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52"/>
            <p:cNvSpPr/>
            <p:nvPr/>
          </p:nvSpPr>
          <p:spPr>
            <a:xfrm>
              <a:off x="3144240" y="3689192"/>
              <a:ext cx="6276" cy="397582"/>
            </a:xfrm>
            <a:custGeom>
              <a:avLst/>
              <a:gdLst/>
              <a:ahLst/>
              <a:cxnLst/>
              <a:rect l="l" t="t" r="r" b="b"/>
              <a:pathLst>
                <a:path w="72" h="4561" fill="none" extrusionOk="0">
                  <a:moveTo>
                    <a:pt x="0" y="1"/>
                  </a:moveTo>
                  <a:cubicBezTo>
                    <a:pt x="60" y="1703"/>
                    <a:pt x="72" y="2835"/>
                    <a:pt x="72" y="4561"/>
                  </a:cubicBezTo>
                </a:path>
              </a:pathLst>
            </a:custGeom>
            <a:noFill/>
            <a:ln w="90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52"/>
            <p:cNvSpPr/>
            <p:nvPr/>
          </p:nvSpPr>
          <p:spPr>
            <a:xfrm>
              <a:off x="3176406" y="4088774"/>
              <a:ext cx="78976" cy="1839200"/>
            </a:xfrm>
            <a:custGeom>
              <a:avLst/>
              <a:gdLst/>
              <a:ahLst/>
              <a:cxnLst/>
              <a:rect l="l" t="t" r="r" b="b"/>
              <a:pathLst>
                <a:path w="906" h="21099" fill="none" extrusionOk="0">
                  <a:moveTo>
                    <a:pt x="0" y="1"/>
                  </a:moveTo>
                  <a:cubicBezTo>
                    <a:pt x="0" y="1"/>
                    <a:pt x="346" y="11133"/>
                    <a:pt x="370" y="12228"/>
                  </a:cubicBezTo>
                  <a:cubicBezTo>
                    <a:pt x="405" y="13336"/>
                    <a:pt x="905" y="21099"/>
                    <a:pt x="905" y="21099"/>
                  </a:cubicBezTo>
                </a:path>
              </a:pathLst>
            </a:custGeom>
            <a:noFill/>
            <a:ln w="90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52"/>
            <p:cNvSpPr/>
            <p:nvPr/>
          </p:nvSpPr>
          <p:spPr>
            <a:xfrm>
              <a:off x="3078864" y="3689192"/>
              <a:ext cx="126658" cy="87"/>
            </a:xfrm>
            <a:custGeom>
              <a:avLst/>
              <a:gdLst/>
              <a:ahLst/>
              <a:cxnLst/>
              <a:rect l="l" t="t" r="r" b="b"/>
              <a:pathLst>
                <a:path w="1453" h="1" fill="none" extrusionOk="0">
                  <a:moveTo>
                    <a:pt x="0" y="1"/>
                  </a:moveTo>
                  <a:lnTo>
                    <a:pt x="1453" y="1"/>
                  </a:lnTo>
                </a:path>
              </a:pathLst>
            </a:custGeom>
            <a:noFill/>
            <a:ln w="90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52"/>
            <p:cNvSpPr/>
            <p:nvPr/>
          </p:nvSpPr>
          <p:spPr>
            <a:xfrm>
              <a:off x="3133867" y="3644561"/>
              <a:ext cx="25977" cy="26064"/>
            </a:xfrm>
            <a:custGeom>
              <a:avLst/>
              <a:gdLst/>
              <a:ahLst/>
              <a:cxnLst/>
              <a:rect l="l" t="t" r="r" b="b"/>
              <a:pathLst>
                <a:path w="298" h="299" extrusionOk="0">
                  <a:moveTo>
                    <a:pt x="143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39"/>
                    <a:pt x="72" y="299"/>
                    <a:pt x="143" y="299"/>
                  </a:cubicBezTo>
                  <a:cubicBezTo>
                    <a:pt x="226" y="299"/>
                    <a:pt x="298" y="239"/>
                    <a:pt x="298" y="156"/>
                  </a:cubicBezTo>
                  <a:cubicBezTo>
                    <a:pt x="298" y="72"/>
                    <a:pt x="226" y="1"/>
                    <a:pt x="1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52"/>
            <p:cNvSpPr/>
            <p:nvPr/>
          </p:nvSpPr>
          <p:spPr>
            <a:xfrm>
              <a:off x="2882647" y="5956891"/>
              <a:ext cx="65552" cy="63460"/>
            </a:xfrm>
            <a:custGeom>
              <a:avLst/>
              <a:gdLst/>
              <a:ahLst/>
              <a:cxnLst/>
              <a:rect l="l" t="t" r="r" b="b"/>
              <a:pathLst>
                <a:path w="752" h="728" extrusionOk="0">
                  <a:moveTo>
                    <a:pt x="1" y="1"/>
                  </a:moveTo>
                  <a:lnTo>
                    <a:pt x="1" y="727"/>
                  </a:lnTo>
                  <a:lnTo>
                    <a:pt x="751" y="727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rgbClr val="F094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52"/>
            <p:cNvSpPr/>
            <p:nvPr/>
          </p:nvSpPr>
          <p:spPr>
            <a:xfrm>
              <a:off x="2658535" y="6002567"/>
              <a:ext cx="316601" cy="329415"/>
            </a:xfrm>
            <a:custGeom>
              <a:avLst/>
              <a:gdLst/>
              <a:ahLst/>
              <a:cxnLst/>
              <a:rect l="l" t="t" r="r" b="b"/>
              <a:pathLst>
                <a:path w="3632" h="3779" extrusionOk="0">
                  <a:moveTo>
                    <a:pt x="2560" y="1"/>
                  </a:moveTo>
                  <a:cubicBezTo>
                    <a:pt x="2560" y="1"/>
                    <a:pt x="0" y="3680"/>
                    <a:pt x="643" y="3775"/>
                  </a:cubicBezTo>
                  <a:cubicBezTo>
                    <a:pt x="660" y="3778"/>
                    <a:pt x="677" y="3779"/>
                    <a:pt x="695" y="3779"/>
                  </a:cubicBezTo>
                  <a:cubicBezTo>
                    <a:pt x="1427" y="3779"/>
                    <a:pt x="3514" y="1714"/>
                    <a:pt x="3584" y="1191"/>
                  </a:cubicBezTo>
                  <a:cubicBezTo>
                    <a:pt x="3632" y="644"/>
                    <a:pt x="3322" y="1"/>
                    <a:pt x="3322" y="1"/>
                  </a:cubicBezTo>
                  <a:cubicBezTo>
                    <a:pt x="3322" y="1"/>
                    <a:pt x="3120" y="215"/>
                    <a:pt x="2846" y="215"/>
                  </a:cubicBezTo>
                  <a:cubicBezTo>
                    <a:pt x="2560" y="215"/>
                    <a:pt x="2560" y="1"/>
                    <a:pt x="2560" y="1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52"/>
            <p:cNvSpPr/>
            <p:nvPr/>
          </p:nvSpPr>
          <p:spPr>
            <a:xfrm>
              <a:off x="3278132" y="5922720"/>
              <a:ext cx="64419" cy="66511"/>
            </a:xfrm>
            <a:custGeom>
              <a:avLst/>
              <a:gdLst/>
              <a:ahLst/>
              <a:cxnLst/>
              <a:rect l="l" t="t" r="r" b="b"/>
              <a:pathLst>
                <a:path w="739" h="763" extrusionOk="0">
                  <a:moveTo>
                    <a:pt x="738" y="0"/>
                  </a:moveTo>
                  <a:lnTo>
                    <a:pt x="0" y="60"/>
                  </a:lnTo>
                  <a:lnTo>
                    <a:pt x="0" y="762"/>
                  </a:lnTo>
                  <a:lnTo>
                    <a:pt x="738" y="762"/>
                  </a:lnTo>
                  <a:lnTo>
                    <a:pt x="738" y="0"/>
                  </a:lnTo>
                  <a:close/>
                </a:path>
              </a:pathLst>
            </a:custGeom>
            <a:solidFill>
              <a:srgbClr val="F094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52"/>
            <p:cNvSpPr/>
            <p:nvPr/>
          </p:nvSpPr>
          <p:spPr>
            <a:xfrm>
              <a:off x="3249017" y="5972494"/>
              <a:ext cx="317735" cy="329415"/>
            </a:xfrm>
            <a:custGeom>
              <a:avLst/>
              <a:gdLst/>
              <a:ahLst/>
              <a:cxnLst/>
              <a:rect l="l" t="t" r="r" b="b"/>
              <a:pathLst>
                <a:path w="3645" h="3779" extrusionOk="0">
                  <a:moveTo>
                    <a:pt x="310" y="1"/>
                  </a:moveTo>
                  <a:cubicBezTo>
                    <a:pt x="310" y="1"/>
                    <a:pt x="1" y="655"/>
                    <a:pt x="60" y="1191"/>
                  </a:cubicBezTo>
                  <a:cubicBezTo>
                    <a:pt x="118" y="1714"/>
                    <a:pt x="2217" y="3779"/>
                    <a:pt x="2938" y="3779"/>
                  </a:cubicBezTo>
                  <a:cubicBezTo>
                    <a:pt x="2956" y="3779"/>
                    <a:pt x="2973" y="3777"/>
                    <a:pt x="2989" y="3775"/>
                  </a:cubicBezTo>
                  <a:cubicBezTo>
                    <a:pt x="3644" y="3691"/>
                    <a:pt x="1072" y="1"/>
                    <a:pt x="1072" y="1"/>
                  </a:cubicBezTo>
                  <a:cubicBezTo>
                    <a:pt x="1072" y="1"/>
                    <a:pt x="1072" y="215"/>
                    <a:pt x="787" y="215"/>
                  </a:cubicBezTo>
                  <a:cubicBezTo>
                    <a:pt x="525" y="215"/>
                    <a:pt x="310" y="1"/>
                    <a:pt x="310" y="1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52"/>
            <p:cNvSpPr/>
            <p:nvPr/>
          </p:nvSpPr>
          <p:spPr>
            <a:xfrm>
              <a:off x="2995792" y="2637848"/>
              <a:ext cx="210777" cy="989205"/>
            </a:xfrm>
            <a:custGeom>
              <a:avLst/>
              <a:gdLst/>
              <a:ahLst/>
              <a:cxnLst/>
              <a:rect l="l" t="t" r="r" b="b"/>
              <a:pathLst>
                <a:path w="2418" h="11348" extrusionOk="0">
                  <a:moveTo>
                    <a:pt x="2418" y="1"/>
                  </a:moveTo>
                  <a:lnTo>
                    <a:pt x="2418" y="1"/>
                  </a:lnTo>
                  <a:cubicBezTo>
                    <a:pt x="2418" y="1"/>
                    <a:pt x="1989" y="1168"/>
                    <a:pt x="1179" y="1168"/>
                  </a:cubicBezTo>
                  <a:cubicBezTo>
                    <a:pt x="382" y="1168"/>
                    <a:pt x="1" y="120"/>
                    <a:pt x="1" y="120"/>
                  </a:cubicBezTo>
                  <a:lnTo>
                    <a:pt x="1" y="120"/>
                  </a:lnTo>
                  <a:lnTo>
                    <a:pt x="263" y="11347"/>
                  </a:lnTo>
                  <a:lnTo>
                    <a:pt x="2180" y="11347"/>
                  </a:lnTo>
                  <a:lnTo>
                    <a:pt x="2418" y="1"/>
                  </a:ln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52"/>
            <p:cNvSpPr/>
            <p:nvPr/>
          </p:nvSpPr>
          <p:spPr>
            <a:xfrm>
              <a:off x="3180590" y="2618148"/>
              <a:ext cx="139123" cy="638346"/>
            </a:xfrm>
            <a:custGeom>
              <a:avLst/>
              <a:gdLst/>
              <a:ahLst/>
              <a:cxnLst/>
              <a:rect l="l" t="t" r="r" b="b"/>
              <a:pathLst>
                <a:path w="1596" h="7323" extrusionOk="0">
                  <a:moveTo>
                    <a:pt x="238" y="1"/>
                  </a:moveTo>
                  <a:cubicBezTo>
                    <a:pt x="238" y="1"/>
                    <a:pt x="119" y="2537"/>
                    <a:pt x="60" y="4132"/>
                  </a:cubicBezTo>
                  <a:cubicBezTo>
                    <a:pt x="12" y="5680"/>
                    <a:pt x="0" y="7323"/>
                    <a:pt x="0" y="7323"/>
                  </a:cubicBezTo>
                  <a:lnTo>
                    <a:pt x="1441" y="4013"/>
                  </a:lnTo>
                  <a:lnTo>
                    <a:pt x="917" y="3096"/>
                  </a:lnTo>
                  <a:lnTo>
                    <a:pt x="1595" y="3191"/>
                  </a:lnTo>
                  <a:lnTo>
                    <a:pt x="1214" y="1370"/>
                  </a:lnTo>
                  <a:lnTo>
                    <a:pt x="238" y="1"/>
                  </a:lnTo>
                  <a:close/>
                </a:path>
              </a:pathLst>
            </a:custGeom>
            <a:solidFill>
              <a:srgbClr val="F0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52"/>
            <p:cNvSpPr/>
            <p:nvPr/>
          </p:nvSpPr>
          <p:spPr>
            <a:xfrm>
              <a:off x="3072588" y="3346705"/>
              <a:ext cx="429748" cy="244773"/>
            </a:xfrm>
            <a:custGeom>
              <a:avLst/>
              <a:gdLst/>
              <a:ahLst/>
              <a:cxnLst/>
              <a:rect l="l" t="t" r="r" b="b"/>
              <a:pathLst>
                <a:path w="4930" h="2808" extrusionOk="0">
                  <a:moveTo>
                    <a:pt x="2382" y="1"/>
                  </a:moveTo>
                  <a:lnTo>
                    <a:pt x="1" y="1489"/>
                  </a:lnTo>
                  <a:cubicBezTo>
                    <a:pt x="1" y="1489"/>
                    <a:pt x="2310" y="2807"/>
                    <a:pt x="3355" y="2807"/>
                  </a:cubicBezTo>
                  <a:cubicBezTo>
                    <a:pt x="3403" y="2807"/>
                    <a:pt x="3447" y="2804"/>
                    <a:pt x="3489" y="2799"/>
                  </a:cubicBezTo>
                  <a:cubicBezTo>
                    <a:pt x="4454" y="2656"/>
                    <a:pt x="4930" y="1572"/>
                    <a:pt x="4763" y="1287"/>
                  </a:cubicBezTo>
                  <a:cubicBezTo>
                    <a:pt x="4609" y="1013"/>
                    <a:pt x="3096" y="394"/>
                    <a:pt x="3096" y="394"/>
                  </a:cubicBezTo>
                  <a:lnTo>
                    <a:pt x="23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52"/>
            <p:cNvSpPr/>
            <p:nvPr/>
          </p:nvSpPr>
          <p:spPr>
            <a:xfrm>
              <a:off x="2624278" y="2625383"/>
              <a:ext cx="473333" cy="2040563"/>
            </a:xfrm>
            <a:custGeom>
              <a:avLst/>
              <a:gdLst/>
              <a:ahLst/>
              <a:cxnLst/>
              <a:rect l="l" t="t" r="r" b="b"/>
              <a:pathLst>
                <a:path w="5430" h="23409" extrusionOk="0">
                  <a:moveTo>
                    <a:pt x="4310" y="1"/>
                  </a:moveTo>
                  <a:cubicBezTo>
                    <a:pt x="4310" y="1"/>
                    <a:pt x="1131" y="3763"/>
                    <a:pt x="893" y="4490"/>
                  </a:cubicBezTo>
                  <a:cubicBezTo>
                    <a:pt x="727" y="5013"/>
                    <a:pt x="107" y="7347"/>
                    <a:pt x="191" y="9264"/>
                  </a:cubicBezTo>
                  <a:cubicBezTo>
                    <a:pt x="227" y="10038"/>
                    <a:pt x="369" y="10752"/>
                    <a:pt x="715" y="11252"/>
                  </a:cubicBezTo>
                  <a:cubicBezTo>
                    <a:pt x="715" y="11252"/>
                    <a:pt x="861" y="11425"/>
                    <a:pt x="1235" y="11425"/>
                  </a:cubicBezTo>
                  <a:cubicBezTo>
                    <a:pt x="1301" y="11425"/>
                    <a:pt x="1373" y="11420"/>
                    <a:pt x="1453" y="11407"/>
                  </a:cubicBezTo>
                  <a:cubicBezTo>
                    <a:pt x="1620" y="11395"/>
                    <a:pt x="1822" y="11348"/>
                    <a:pt x="2060" y="11252"/>
                  </a:cubicBezTo>
                  <a:lnTo>
                    <a:pt x="2060" y="11252"/>
                  </a:lnTo>
                  <a:cubicBezTo>
                    <a:pt x="2060" y="11253"/>
                    <a:pt x="1024" y="15920"/>
                    <a:pt x="512" y="18039"/>
                  </a:cubicBezTo>
                  <a:cubicBezTo>
                    <a:pt x="0" y="20134"/>
                    <a:pt x="322" y="23278"/>
                    <a:pt x="322" y="23278"/>
                  </a:cubicBezTo>
                  <a:lnTo>
                    <a:pt x="5001" y="23409"/>
                  </a:lnTo>
                  <a:cubicBezTo>
                    <a:pt x="5001" y="23409"/>
                    <a:pt x="5430" y="14896"/>
                    <a:pt x="5310" y="12526"/>
                  </a:cubicBezTo>
                  <a:cubicBezTo>
                    <a:pt x="5287" y="11883"/>
                    <a:pt x="5239" y="10895"/>
                    <a:pt x="5180" y="9776"/>
                  </a:cubicBezTo>
                  <a:cubicBezTo>
                    <a:pt x="5144" y="9062"/>
                    <a:pt x="5108" y="8300"/>
                    <a:pt x="5072" y="7538"/>
                  </a:cubicBezTo>
                  <a:cubicBezTo>
                    <a:pt x="4953" y="5097"/>
                    <a:pt x="4834" y="2704"/>
                    <a:pt x="4751" y="2144"/>
                  </a:cubicBezTo>
                  <a:cubicBezTo>
                    <a:pt x="4584" y="1108"/>
                    <a:pt x="4310" y="1"/>
                    <a:pt x="43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52"/>
            <p:cNvSpPr/>
            <p:nvPr/>
          </p:nvSpPr>
          <p:spPr>
            <a:xfrm>
              <a:off x="3158798" y="2623378"/>
              <a:ext cx="423472" cy="2042567"/>
            </a:xfrm>
            <a:custGeom>
              <a:avLst/>
              <a:gdLst/>
              <a:ahLst/>
              <a:cxnLst/>
              <a:rect l="l" t="t" r="r" b="b"/>
              <a:pathLst>
                <a:path w="4858" h="23432" extrusionOk="0">
                  <a:moveTo>
                    <a:pt x="500" y="0"/>
                  </a:moveTo>
                  <a:cubicBezTo>
                    <a:pt x="500" y="0"/>
                    <a:pt x="0" y="8894"/>
                    <a:pt x="298" y="12204"/>
                  </a:cubicBezTo>
                  <a:cubicBezTo>
                    <a:pt x="595" y="15538"/>
                    <a:pt x="1334" y="23432"/>
                    <a:pt x="1334" y="23432"/>
                  </a:cubicBezTo>
                  <a:lnTo>
                    <a:pt x="4822" y="23432"/>
                  </a:lnTo>
                  <a:cubicBezTo>
                    <a:pt x="4822" y="23432"/>
                    <a:pt x="4858" y="19026"/>
                    <a:pt x="4048" y="15693"/>
                  </a:cubicBezTo>
                  <a:cubicBezTo>
                    <a:pt x="3227" y="12371"/>
                    <a:pt x="3274" y="11037"/>
                    <a:pt x="3274" y="11037"/>
                  </a:cubicBezTo>
                  <a:cubicBezTo>
                    <a:pt x="3274" y="11037"/>
                    <a:pt x="3286" y="11013"/>
                    <a:pt x="3310" y="11013"/>
                  </a:cubicBezTo>
                  <a:cubicBezTo>
                    <a:pt x="3489" y="10966"/>
                    <a:pt x="4239" y="10704"/>
                    <a:pt x="4346" y="9608"/>
                  </a:cubicBezTo>
                  <a:cubicBezTo>
                    <a:pt x="4370" y="9370"/>
                    <a:pt x="4358" y="9037"/>
                    <a:pt x="4322" y="8656"/>
                  </a:cubicBezTo>
                  <a:cubicBezTo>
                    <a:pt x="4191" y="7120"/>
                    <a:pt x="3691" y="4822"/>
                    <a:pt x="3536" y="4334"/>
                  </a:cubicBezTo>
                  <a:cubicBezTo>
                    <a:pt x="3346" y="3727"/>
                    <a:pt x="500" y="0"/>
                    <a:pt x="5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52"/>
            <p:cNvSpPr/>
            <p:nvPr/>
          </p:nvSpPr>
          <p:spPr>
            <a:xfrm>
              <a:off x="2757123" y="3240882"/>
              <a:ext cx="536619" cy="368555"/>
            </a:xfrm>
            <a:custGeom>
              <a:avLst/>
              <a:gdLst/>
              <a:ahLst/>
              <a:cxnLst/>
              <a:rect l="l" t="t" r="r" b="b"/>
              <a:pathLst>
                <a:path w="6156" h="4228" extrusionOk="0">
                  <a:moveTo>
                    <a:pt x="5632" y="0"/>
                  </a:moveTo>
                  <a:cubicBezTo>
                    <a:pt x="5632" y="0"/>
                    <a:pt x="2084" y="679"/>
                    <a:pt x="1036" y="1191"/>
                  </a:cubicBezTo>
                  <a:lnTo>
                    <a:pt x="0" y="1715"/>
                  </a:lnTo>
                  <a:lnTo>
                    <a:pt x="96" y="4227"/>
                  </a:lnTo>
                  <a:cubicBezTo>
                    <a:pt x="96" y="4227"/>
                    <a:pt x="1715" y="3858"/>
                    <a:pt x="2965" y="3084"/>
                  </a:cubicBezTo>
                  <a:cubicBezTo>
                    <a:pt x="4215" y="2310"/>
                    <a:pt x="6156" y="1096"/>
                    <a:pt x="6156" y="1096"/>
                  </a:cubicBezTo>
                  <a:lnTo>
                    <a:pt x="56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52"/>
            <p:cNvSpPr/>
            <p:nvPr/>
          </p:nvSpPr>
          <p:spPr>
            <a:xfrm>
              <a:off x="2860854" y="2625383"/>
              <a:ext cx="200404" cy="656041"/>
            </a:xfrm>
            <a:custGeom>
              <a:avLst/>
              <a:gdLst/>
              <a:ahLst/>
              <a:cxnLst/>
              <a:rect l="l" t="t" r="r" b="b"/>
              <a:pathLst>
                <a:path w="2299" h="7526" extrusionOk="0">
                  <a:moveTo>
                    <a:pt x="1573" y="1"/>
                  </a:moveTo>
                  <a:lnTo>
                    <a:pt x="156" y="1692"/>
                  </a:lnTo>
                  <a:lnTo>
                    <a:pt x="1" y="3299"/>
                  </a:lnTo>
                  <a:lnTo>
                    <a:pt x="989" y="3073"/>
                  </a:lnTo>
                  <a:lnTo>
                    <a:pt x="441" y="4144"/>
                  </a:lnTo>
                  <a:lnTo>
                    <a:pt x="2299" y="7526"/>
                  </a:lnTo>
                  <a:cubicBezTo>
                    <a:pt x="2299" y="7526"/>
                    <a:pt x="2180" y="5323"/>
                    <a:pt x="2144" y="3966"/>
                  </a:cubicBezTo>
                  <a:cubicBezTo>
                    <a:pt x="2108" y="1977"/>
                    <a:pt x="1573" y="1"/>
                    <a:pt x="15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52"/>
            <p:cNvSpPr/>
            <p:nvPr/>
          </p:nvSpPr>
          <p:spPr>
            <a:xfrm>
              <a:off x="2859895" y="2772349"/>
              <a:ext cx="202409" cy="505848"/>
            </a:xfrm>
            <a:custGeom>
              <a:avLst/>
              <a:gdLst/>
              <a:ahLst/>
              <a:cxnLst/>
              <a:rect l="l" t="t" r="r" b="b"/>
              <a:pathLst>
                <a:path w="2322" h="5803" extrusionOk="0">
                  <a:moveTo>
                    <a:pt x="195" y="0"/>
                  </a:moveTo>
                  <a:cubicBezTo>
                    <a:pt x="192" y="0"/>
                    <a:pt x="187" y="2"/>
                    <a:pt x="179" y="6"/>
                  </a:cubicBezTo>
                  <a:cubicBezTo>
                    <a:pt x="179" y="6"/>
                    <a:pt x="167" y="6"/>
                    <a:pt x="167" y="18"/>
                  </a:cubicBezTo>
                  <a:lnTo>
                    <a:pt x="0" y="1625"/>
                  </a:lnTo>
                  <a:lnTo>
                    <a:pt x="0" y="1649"/>
                  </a:lnTo>
                  <a:cubicBezTo>
                    <a:pt x="0" y="1661"/>
                    <a:pt x="36" y="1673"/>
                    <a:pt x="48" y="1673"/>
                  </a:cubicBezTo>
                  <a:lnTo>
                    <a:pt x="948" y="1464"/>
                  </a:lnTo>
                  <a:lnTo>
                    <a:pt x="948" y="1464"/>
                  </a:lnTo>
                  <a:lnTo>
                    <a:pt x="429" y="2458"/>
                  </a:lnTo>
                  <a:lnTo>
                    <a:pt x="429" y="2494"/>
                  </a:lnTo>
                  <a:lnTo>
                    <a:pt x="2238" y="5780"/>
                  </a:lnTo>
                  <a:cubicBezTo>
                    <a:pt x="2247" y="5788"/>
                    <a:pt x="2266" y="5802"/>
                    <a:pt x="2281" y="5802"/>
                  </a:cubicBezTo>
                  <a:cubicBezTo>
                    <a:pt x="2288" y="5802"/>
                    <a:pt x="2294" y="5799"/>
                    <a:pt x="2298" y="5792"/>
                  </a:cubicBezTo>
                  <a:cubicBezTo>
                    <a:pt x="2310" y="5780"/>
                    <a:pt x="2322" y="5756"/>
                    <a:pt x="2310" y="5733"/>
                  </a:cubicBezTo>
                  <a:lnTo>
                    <a:pt x="521" y="2464"/>
                  </a:lnTo>
                  <a:lnTo>
                    <a:pt x="521" y="2464"/>
                  </a:lnTo>
                  <a:lnTo>
                    <a:pt x="1060" y="1411"/>
                  </a:lnTo>
                  <a:lnTo>
                    <a:pt x="1060" y="1375"/>
                  </a:lnTo>
                  <a:cubicBezTo>
                    <a:pt x="1060" y="1363"/>
                    <a:pt x="1024" y="1351"/>
                    <a:pt x="1012" y="1351"/>
                  </a:cubicBezTo>
                  <a:lnTo>
                    <a:pt x="88" y="1554"/>
                  </a:lnTo>
                  <a:lnTo>
                    <a:pt x="88" y="1554"/>
                  </a:lnTo>
                  <a:lnTo>
                    <a:pt x="202" y="6"/>
                  </a:lnTo>
                  <a:cubicBezTo>
                    <a:pt x="202" y="6"/>
                    <a:pt x="202" y="0"/>
                    <a:pt x="195" y="0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52"/>
            <p:cNvSpPr/>
            <p:nvPr/>
          </p:nvSpPr>
          <p:spPr>
            <a:xfrm>
              <a:off x="2798616" y="3121548"/>
              <a:ext cx="90395" cy="228385"/>
            </a:xfrm>
            <a:custGeom>
              <a:avLst/>
              <a:gdLst/>
              <a:ahLst/>
              <a:cxnLst/>
              <a:rect l="l" t="t" r="r" b="b"/>
              <a:pathLst>
                <a:path w="1037" h="2620" extrusionOk="0">
                  <a:moveTo>
                    <a:pt x="715" y="0"/>
                  </a:moveTo>
                  <a:cubicBezTo>
                    <a:pt x="477" y="24"/>
                    <a:pt x="393" y="857"/>
                    <a:pt x="346" y="1036"/>
                  </a:cubicBezTo>
                  <a:cubicBezTo>
                    <a:pt x="239" y="1572"/>
                    <a:pt x="120" y="2084"/>
                    <a:pt x="1" y="2620"/>
                  </a:cubicBezTo>
                  <a:cubicBezTo>
                    <a:pt x="203" y="2524"/>
                    <a:pt x="405" y="2465"/>
                    <a:pt x="632" y="2417"/>
                  </a:cubicBezTo>
                  <a:cubicBezTo>
                    <a:pt x="655" y="2417"/>
                    <a:pt x="691" y="2417"/>
                    <a:pt x="715" y="2381"/>
                  </a:cubicBezTo>
                  <a:cubicBezTo>
                    <a:pt x="739" y="2358"/>
                    <a:pt x="751" y="2322"/>
                    <a:pt x="751" y="2286"/>
                  </a:cubicBezTo>
                  <a:cubicBezTo>
                    <a:pt x="763" y="2072"/>
                    <a:pt x="691" y="1869"/>
                    <a:pt x="715" y="1655"/>
                  </a:cubicBezTo>
                  <a:cubicBezTo>
                    <a:pt x="751" y="1429"/>
                    <a:pt x="870" y="1226"/>
                    <a:pt x="929" y="1000"/>
                  </a:cubicBezTo>
                  <a:cubicBezTo>
                    <a:pt x="989" y="822"/>
                    <a:pt x="1036" y="0"/>
                    <a:pt x="715" y="0"/>
                  </a:cubicBezTo>
                  <a:close/>
                </a:path>
              </a:pathLst>
            </a:custGeom>
            <a:solidFill>
              <a:srgbClr val="F0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52"/>
            <p:cNvSpPr/>
            <p:nvPr/>
          </p:nvSpPr>
          <p:spPr>
            <a:xfrm>
              <a:off x="2639794" y="3429080"/>
              <a:ext cx="128837" cy="192210"/>
            </a:xfrm>
            <a:custGeom>
              <a:avLst/>
              <a:gdLst/>
              <a:ahLst/>
              <a:cxnLst/>
              <a:rect l="l" t="t" r="r" b="b"/>
              <a:pathLst>
                <a:path w="1478" h="2205" extrusionOk="0">
                  <a:moveTo>
                    <a:pt x="185" y="1"/>
                  </a:moveTo>
                  <a:cubicBezTo>
                    <a:pt x="125" y="1"/>
                    <a:pt x="63" y="14"/>
                    <a:pt x="1" y="44"/>
                  </a:cubicBezTo>
                  <a:cubicBezTo>
                    <a:pt x="25" y="818"/>
                    <a:pt x="179" y="1532"/>
                    <a:pt x="525" y="2032"/>
                  </a:cubicBezTo>
                  <a:cubicBezTo>
                    <a:pt x="525" y="2032"/>
                    <a:pt x="671" y="2205"/>
                    <a:pt x="1045" y="2205"/>
                  </a:cubicBezTo>
                  <a:cubicBezTo>
                    <a:pt x="1111" y="2205"/>
                    <a:pt x="1183" y="2200"/>
                    <a:pt x="1263" y="2187"/>
                  </a:cubicBezTo>
                  <a:cubicBezTo>
                    <a:pt x="1346" y="2104"/>
                    <a:pt x="1430" y="1985"/>
                    <a:pt x="1453" y="1866"/>
                  </a:cubicBezTo>
                  <a:cubicBezTo>
                    <a:pt x="1453" y="1818"/>
                    <a:pt x="1465" y="1794"/>
                    <a:pt x="1465" y="1747"/>
                  </a:cubicBezTo>
                  <a:lnTo>
                    <a:pt x="1477" y="1544"/>
                  </a:lnTo>
                  <a:cubicBezTo>
                    <a:pt x="1477" y="1544"/>
                    <a:pt x="1453" y="1520"/>
                    <a:pt x="1453" y="1508"/>
                  </a:cubicBezTo>
                  <a:cubicBezTo>
                    <a:pt x="1370" y="1330"/>
                    <a:pt x="1180" y="1223"/>
                    <a:pt x="1061" y="1068"/>
                  </a:cubicBezTo>
                  <a:cubicBezTo>
                    <a:pt x="977" y="961"/>
                    <a:pt x="953" y="842"/>
                    <a:pt x="906" y="735"/>
                  </a:cubicBezTo>
                  <a:cubicBezTo>
                    <a:pt x="858" y="604"/>
                    <a:pt x="799" y="485"/>
                    <a:pt x="727" y="377"/>
                  </a:cubicBezTo>
                  <a:cubicBezTo>
                    <a:pt x="614" y="189"/>
                    <a:pt x="412" y="1"/>
                    <a:pt x="185" y="1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52"/>
            <p:cNvSpPr/>
            <p:nvPr/>
          </p:nvSpPr>
          <p:spPr>
            <a:xfrm>
              <a:off x="3306113" y="3124599"/>
              <a:ext cx="71741" cy="199009"/>
            </a:xfrm>
            <a:custGeom>
              <a:avLst/>
              <a:gdLst/>
              <a:ahLst/>
              <a:cxnLst/>
              <a:rect l="l" t="t" r="r" b="b"/>
              <a:pathLst>
                <a:path w="823" h="2283" extrusionOk="0">
                  <a:moveTo>
                    <a:pt x="536" y="1"/>
                  </a:moveTo>
                  <a:cubicBezTo>
                    <a:pt x="417" y="60"/>
                    <a:pt x="358" y="239"/>
                    <a:pt x="346" y="370"/>
                  </a:cubicBezTo>
                  <a:cubicBezTo>
                    <a:pt x="334" y="537"/>
                    <a:pt x="346" y="715"/>
                    <a:pt x="310" y="882"/>
                  </a:cubicBezTo>
                  <a:cubicBezTo>
                    <a:pt x="275" y="1072"/>
                    <a:pt x="155" y="1251"/>
                    <a:pt x="96" y="1442"/>
                  </a:cubicBezTo>
                  <a:cubicBezTo>
                    <a:pt x="1" y="1715"/>
                    <a:pt x="13" y="1989"/>
                    <a:pt x="120" y="2251"/>
                  </a:cubicBezTo>
                  <a:cubicBezTo>
                    <a:pt x="225" y="2274"/>
                    <a:pt x="331" y="2282"/>
                    <a:pt x="434" y="2282"/>
                  </a:cubicBezTo>
                  <a:cubicBezTo>
                    <a:pt x="493" y="2282"/>
                    <a:pt x="551" y="2279"/>
                    <a:pt x="608" y="2275"/>
                  </a:cubicBezTo>
                  <a:cubicBezTo>
                    <a:pt x="644" y="2275"/>
                    <a:pt x="667" y="2275"/>
                    <a:pt x="691" y="2263"/>
                  </a:cubicBezTo>
                  <a:cubicBezTo>
                    <a:pt x="822" y="2204"/>
                    <a:pt x="810" y="2025"/>
                    <a:pt x="775" y="1894"/>
                  </a:cubicBezTo>
                  <a:cubicBezTo>
                    <a:pt x="715" y="1561"/>
                    <a:pt x="667" y="1239"/>
                    <a:pt x="632" y="906"/>
                  </a:cubicBezTo>
                  <a:cubicBezTo>
                    <a:pt x="596" y="680"/>
                    <a:pt x="667" y="179"/>
                    <a:pt x="536" y="1"/>
                  </a:cubicBezTo>
                  <a:close/>
                </a:path>
              </a:pathLst>
            </a:custGeom>
            <a:solidFill>
              <a:srgbClr val="F0F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52"/>
            <p:cNvSpPr/>
            <p:nvPr/>
          </p:nvSpPr>
          <p:spPr>
            <a:xfrm>
              <a:off x="3434861" y="3377824"/>
              <a:ext cx="104866" cy="207726"/>
            </a:xfrm>
            <a:custGeom>
              <a:avLst/>
              <a:gdLst/>
              <a:ahLst/>
              <a:cxnLst/>
              <a:rect l="l" t="t" r="r" b="b"/>
              <a:pathLst>
                <a:path w="1203" h="2383" extrusionOk="0">
                  <a:moveTo>
                    <a:pt x="1155" y="1"/>
                  </a:moveTo>
                  <a:cubicBezTo>
                    <a:pt x="857" y="61"/>
                    <a:pt x="667" y="370"/>
                    <a:pt x="595" y="668"/>
                  </a:cubicBezTo>
                  <a:cubicBezTo>
                    <a:pt x="500" y="977"/>
                    <a:pt x="488" y="1334"/>
                    <a:pt x="298" y="1608"/>
                  </a:cubicBezTo>
                  <a:cubicBezTo>
                    <a:pt x="179" y="1787"/>
                    <a:pt x="0" y="1942"/>
                    <a:pt x="60" y="2180"/>
                  </a:cubicBezTo>
                  <a:cubicBezTo>
                    <a:pt x="72" y="2263"/>
                    <a:pt x="107" y="2323"/>
                    <a:pt x="143" y="2382"/>
                  </a:cubicBezTo>
                  <a:cubicBezTo>
                    <a:pt x="322" y="2323"/>
                    <a:pt x="1072" y="2061"/>
                    <a:pt x="1179" y="965"/>
                  </a:cubicBezTo>
                  <a:cubicBezTo>
                    <a:pt x="1203" y="715"/>
                    <a:pt x="1191" y="382"/>
                    <a:pt x="1155" y="1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52"/>
            <p:cNvSpPr/>
            <p:nvPr/>
          </p:nvSpPr>
          <p:spPr>
            <a:xfrm>
              <a:off x="3181549" y="2735738"/>
              <a:ext cx="141303" cy="512908"/>
            </a:xfrm>
            <a:custGeom>
              <a:avLst/>
              <a:gdLst/>
              <a:ahLst/>
              <a:cxnLst/>
              <a:rect l="l" t="t" r="r" b="b"/>
              <a:pathLst>
                <a:path w="1621" h="5884" extrusionOk="0">
                  <a:moveTo>
                    <a:pt x="1199" y="0"/>
                  </a:moveTo>
                  <a:cubicBezTo>
                    <a:pt x="1198" y="0"/>
                    <a:pt x="1198" y="3"/>
                    <a:pt x="1203" y="9"/>
                  </a:cubicBezTo>
                  <a:cubicBezTo>
                    <a:pt x="1203" y="3"/>
                    <a:pt x="1201" y="0"/>
                    <a:pt x="1199" y="0"/>
                  </a:cubicBezTo>
                  <a:close/>
                  <a:moveTo>
                    <a:pt x="1203" y="9"/>
                  </a:moveTo>
                  <a:lnTo>
                    <a:pt x="1538" y="1763"/>
                  </a:lnTo>
                  <a:lnTo>
                    <a:pt x="1538" y="1763"/>
                  </a:lnTo>
                  <a:lnTo>
                    <a:pt x="930" y="1676"/>
                  </a:lnTo>
                  <a:lnTo>
                    <a:pt x="894" y="1676"/>
                  </a:lnTo>
                  <a:cubicBezTo>
                    <a:pt x="882" y="1700"/>
                    <a:pt x="870" y="1723"/>
                    <a:pt x="882" y="1735"/>
                  </a:cubicBezTo>
                  <a:lnTo>
                    <a:pt x="908" y="1780"/>
                  </a:lnTo>
                  <a:lnTo>
                    <a:pt x="906" y="1783"/>
                  </a:lnTo>
                  <a:lnTo>
                    <a:pt x="909" y="1783"/>
                  </a:lnTo>
                  <a:lnTo>
                    <a:pt x="909" y="1783"/>
                  </a:lnTo>
                  <a:lnTo>
                    <a:pt x="1397" y="2637"/>
                  </a:lnTo>
                  <a:lnTo>
                    <a:pt x="13" y="5819"/>
                  </a:lnTo>
                  <a:cubicBezTo>
                    <a:pt x="1" y="5843"/>
                    <a:pt x="13" y="5855"/>
                    <a:pt x="37" y="5879"/>
                  </a:cubicBezTo>
                  <a:cubicBezTo>
                    <a:pt x="43" y="5882"/>
                    <a:pt x="49" y="5883"/>
                    <a:pt x="56" y="5883"/>
                  </a:cubicBezTo>
                  <a:cubicBezTo>
                    <a:pt x="72" y="5883"/>
                    <a:pt x="87" y="5872"/>
                    <a:pt x="96" y="5855"/>
                  </a:cubicBezTo>
                  <a:lnTo>
                    <a:pt x="1477" y="2664"/>
                  </a:lnTo>
                  <a:lnTo>
                    <a:pt x="1477" y="2628"/>
                  </a:lnTo>
                  <a:lnTo>
                    <a:pt x="994" y="1794"/>
                  </a:lnTo>
                  <a:lnTo>
                    <a:pt x="1584" y="1866"/>
                  </a:lnTo>
                  <a:lnTo>
                    <a:pt x="1596" y="1866"/>
                  </a:lnTo>
                  <a:cubicBezTo>
                    <a:pt x="1608" y="1866"/>
                    <a:pt x="1620" y="1842"/>
                    <a:pt x="1620" y="1831"/>
                  </a:cubicBezTo>
                  <a:lnTo>
                    <a:pt x="1203" y="9"/>
                  </a:ln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52"/>
            <p:cNvSpPr/>
            <p:nvPr/>
          </p:nvSpPr>
          <p:spPr>
            <a:xfrm>
              <a:off x="2707263" y="3000122"/>
              <a:ext cx="104953" cy="59188"/>
            </a:xfrm>
            <a:custGeom>
              <a:avLst/>
              <a:gdLst/>
              <a:ahLst/>
              <a:cxnLst/>
              <a:rect l="l" t="t" r="r" b="b"/>
              <a:pathLst>
                <a:path w="1204" h="679" fill="none" extrusionOk="0">
                  <a:moveTo>
                    <a:pt x="1" y="0"/>
                  </a:moveTo>
                  <a:cubicBezTo>
                    <a:pt x="1" y="0"/>
                    <a:pt x="668" y="60"/>
                    <a:pt x="1203" y="679"/>
                  </a:cubicBezTo>
                </a:path>
              </a:pathLst>
            </a:custGeom>
            <a:noFill/>
            <a:ln w="900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52"/>
            <p:cNvSpPr/>
            <p:nvPr/>
          </p:nvSpPr>
          <p:spPr>
            <a:xfrm>
              <a:off x="2797570" y="3070641"/>
              <a:ext cx="65465" cy="287574"/>
            </a:xfrm>
            <a:custGeom>
              <a:avLst/>
              <a:gdLst/>
              <a:ahLst/>
              <a:cxnLst/>
              <a:rect l="l" t="t" r="r" b="b"/>
              <a:pathLst>
                <a:path w="751" h="3299" fill="none" extrusionOk="0">
                  <a:moveTo>
                    <a:pt x="751" y="1"/>
                  </a:moveTo>
                  <a:lnTo>
                    <a:pt x="1" y="3299"/>
                  </a:lnTo>
                </a:path>
              </a:pathLst>
            </a:custGeom>
            <a:noFill/>
            <a:ln w="2075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52"/>
            <p:cNvSpPr/>
            <p:nvPr/>
          </p:nvSpPr>
          <p:spPr>
            <a:xfrm>
              <a:off x="2823546" y="3090341"/>
              <a:ext cx="7322" cy="152722"/>
            </a:xfrm>
            <a:custGeom>
              <a:avLst/>
              <a:gdLst/>
              <a:ahLst/>
              <a:cxnLst/>
              <a:rect l="l" t="t" r="r" b="b"/>
              <a:pathLst>
                <a:path w="84" h="1752" fill="none" extrusionOk="0">
                  <a:moveTo>
                    <a:pt x="84" y="1"/>
                  </a:moveTo>
                  <a:lnTo>
                    <a:pt x="0" y="1751"/>
                  </a:lnTo>
                </a:path>
              </a:pathLst>
            </a:custGeom>
            <a:noFill/>
            <a:ln w="2075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52"/>
            <p:cNvSpPr/>
            <p:nvPr/>
          </p:nvSpPr>
          <p:spPr>
            <a:xfrm>
              <a:off x="2735331" y="3344613"/>
              <a:ext cx="64419" cy="9502"/>
            </a:xfrm>
            <a:custGeom>
              <a:avLst/>
              <a:gdLst/>
              <a:ahLst/>
              <a:cxnLst/>
              <a:rect l="l" t="t" r="r" b="b"/>
              <a:pathLst>
                <a:path w="739" h="109" fill="none" extrusionOk="0">
                  <a:moveTo>
                    <a:pt x="738" y="96"/>
                  </a:moveTo>
                  <a:cubicBezTo>
                    <a:pt x="631" y="37"/>
                    <a:pt x="500" y="1"/>
                    <a:pt x="369" y="1"/>
                  </a:cubicBezTo>
                  <a:cubicBezTo>
                    <a:pt x="238" y="25"/>
                    <a:pt x="119" y="61"/>
                    <a:pt x="0" y="108"/>
                  </a:cubicBezTo>
                </a:path>
              </a:pathLst>
            </a:custGeom>
            <a:noFill/>
            <a:ln w="2075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52"/>
            <p:cNvSpPr/>
            <p:nvPr/>
          </p:nvSpPr>
          <p:spPr>
            <a:xfrm>
              <a:off x="2730101" y="3242974"/>
              <a:ext cx="564687" cy="379887"/>
            </a:xfrm>
            <a:custGeom>
              <a:avLst/>
              <a:gdLst/>
              <a:ahLst/>
              <a:cxnLst/>
              <a:rect l="l" t="t" r="r" b="b"/>
              <a:pathLst>
                <a:path w="6478" h="4358" fill="none" extrusionOk="0">
                  <a:moveTo>
                    <a:pt x="310" y="4310"/>
                  </a:moveTo>
                  <a:cubicBezTo>
                    <a:pt x="1703" y="4358"/>
                    <a:pt x="6478" y="1084"/>
                    <a:pt x="6478" y="1084"/>
                  </a:cubicBezTo>
                  <a:cubicBezTo>
                    <a:pt x="6347" y="488"/>
                    <a:pt x="5954" y="0"/>
                    <a:pt x="5954" y="0"/>
                  </a:cubicBezTo>
                  <a:cubicBezTo>
                    <a:pt x="2489" y="488"/>
                    <a:pt x="1" y="1643"/>
                    <a:pt x="1" y="1643"/>
                  </a:cubicBezTo>
                </a:path>
              </a:pathLst>
            </a:custGeom>
            <a:noFill/>
            <a:ln w="2075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52"/>
            <p:cNvSpPr/>
            <p:nvPr/>
          </p:nvSpPr>
          <p:spPr>
            <a:xfrm>
              <a:off x="3072588" y="3476500"/>
              <a:ext cx="371693" cy="126658"/>
            </a:xfrm>
            <a:custGeom>
              <a:avLst/>
              <a:gdLst/>
              <a:ahLst/>
              <a:cxnLst/>
              <a:rect l="l" t="t" r="r" b="b"/>
              <a:pathLst>
                <a:path w="4264" h="1453" fill="none" extrusionOk="0">
                  <a:moveTo>
                    <a:pt x="1" y="0"/>
                  </a:moveTo>
                  <a:cubicBezTo>
                    <a:pt x="1" y="0"/>
                    <a:pt x="2715" y="1453"/>
                    <a:pt x="4263" y="1250"/>
                  </a:cubicBezTo>
                </a:path>
              </a:pathLst>
            </a:custGeom>
            <a:noFill/>
            <a:ln w="2075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52"/>
            <p:cNvSpPr/>
            <p:nvPr/>
          </p:nvSpPr>
          <p:spPr>
            <a:xfrm>
              <a:off x="3294694" y="3049895"/>
              <a:ext cx="83160" cy="286528"/>
            </a:xfrm>
            <a:custGeom>
              <a:avLst/>
              <a:gdLst/>
              <a:ahLst/>
              <a:cxnLst/>
              <a:rect l="l" t="t" r="r" b="b"/>
              <a:pathLst>
                <a:path w="954" h="3287" fill="none" extrusionOk="0">
                  <a:moveTo>
                    <a:pt x="1" y="3287"/>
                  </a:moveTo>
                  <a:lnTo>
                    <a:pt x="953" y="3013"/>
                  </a:lnTo>
                  <a:cubicBezTo>
                    <a:pt x="906" y="2870"/>
                    <a:pt x="715" y="1"/>
                    <a:pt x="715" y="1"/>
                  </a:cubicBezTo>
                </a:path>
              </a:pathLst>
            </a:custGeom>
            <a:noFill/>
            <a:ln w="2075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52"/>
            <p:cNvSpPr/>
            <p:nvPr/>
          </p:nvSpPr>
          <p:spPr>
            <a:xfrm>
              <a:off x="3376720" y="3307305"/>
              <a:ext cx="68603" cy="73746"/>
            </a:xfrm>
            <a:custGeom>
              <a:avLst/>
              <a:gdLst/>
              <a:ahLst/>
              <a:cxnLst/>
              <a:rect l="l" t="t" r="r" b="b"/>
              <a:pathLst>
                <a:path w="787" h="846" fill="none" extrusionOk="0">
                  <a:moveTo>
                    <a:pt x="429" y="846"/>
                  </a:moveTo>
                  <a:cubicBezTo>
                    <a:pt x="441" y="750"/>
                    <a:pt x="393" y="655"/>
                    <a:pt x="358" y="572"/>
                  </a:cubicBezTo>
                  <a:cubicBezTo>
                    <a:pt x="262" y="381"/>
                    <a:pt x="179" y="167"/>
                    <a:pt x="0" y="48"/>
                  </a:cubicBezTo>
                  <a:cubicBezTo>
                    <a:pt x="298" y="0"/>
                    <a:pt x="619" y="96"/>
                    <a:pt x="786" y="334"/>
                  </a:cubicBezTo>
                </a:path>
              </a:pathLst>
            </a:custGeom>
            <a:noFill/>
            <a:ln w="2075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52"/>
            <p:cNvSpPr/>
            <p:nvPr/>
          </p:nvSpPr>
          <p:spPr>
            <a:xfrm>
              <a:off x="3366347" y="3050941"/>
              <a:ext cx="18742" cy="95538"/>
            </a:xfrm>
            <a:custGeom>
              <a:avLst/>
              <a:gdLst/>
              <a:ahLst/>
              <a:cxnLst/>
              <a:rect l="l" t="t" r="r" b="b"/>
              <a:pathLst>
                <a:path w="215" h="1096" fill="none" extrusionOk="0">
                  <a:moveTo>
                    <a:pt x="0" y="1096"/>
                  </a:moveTo>
                  <a:cubicBezTo>
                    <a:pt x="72" y="727"/>
                    <a:pt x="143" y="370"/>
                    <a:pt x="215" y="1"/>
                  </a:cubicBezTo>
                </a:path>
              </a:pathLst>
            </a:custGeom>
            <a:noFill/>
            <a:ln w="2075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52"/>
            <p:cNvSpPr/>
            <p:nvPr/>
          </p:nvSpPr>
          <p:spPr>
            <a:xfrm>
              <a:off x="3358066" y="2953399"/>
              <a:ext cx="83073" cy="52999"/>
            </a:xfrm>
            <a:custGeom>
              <a:avLst/>
              <a:gdLst/>
              <a:ahLst/>
              <a:cxnLst/>
              <a:rect l="l" t="t" r="r" b="b"/>
              <a:pathLst>
                <a:path w="953" h="608" fill="none" extrusionOk="0">
                  <a:moveTo>
                    <a:pt x="0" y="608"/>
                  </a:moveTo>
                  <a:cubicBezTo>
                    <a:pt x="238" y="310"/>
                    <a:pt x="583" y="84"/>
                    <a:pt x="953" y="0"/>
                  </a:cubicBezTo>
                </a:path>
              </a:pathLst>
            </a:custGeom>
            <a:noFill/>
            <a:ln w="900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52"/>
            <p:cNvSpPr/>
            <p:nvPr/>
          </p:nvSpPr>
          <p:spPr>
            <a:xfrm>
              <a:off x="3280224" y="3789872"/>
              <a:ext cx="155686" cy="49948"/>
            </a:xfrm>
            <a:custGeom>
              <a:avLst/>
              <a:gdLst/>
              <a:ahLst/>
              <a:cxnLst/>
              <a:rect l="l" t="t" r="r" b="b"/>
              <a:pathLst>
                <a:path w="1786" h="573" fill="none" extrusionOk="0">
                  <a:moveTo>
                    <a:pt x="0" y="572"/>
                  </a:moveTo>
                  <a:lnTo>
                    <a:pt x="1786" y="1"/>
                  </a:lnTo>
                </a:path>
              </a:pathLst>
            </a:custGeom>
            <a:noFill/>
            <a:ln w="2075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52"/>
            <p:cNvSpPr/>
            <p:nvPr/>
          </p:nvSpPr>
          <p:spPr>
            <a:xfrm>
              <a:off x="2791381" y="3783683"/>
              <a:ext cx="182708" cy="62327"/>
            </a:xfrm>
            <a:custGeom>
              <a:avLst/>
              <a:gdLst/>
              <a:ahLst/>
              <a:cxnLst/>
              <a:rect l="l" t="t" r="r" b="b"/>
              <a:pathLst>
                <a:path w="2096" h="715" fill="none" extrusionOk="0">
                  <a:moveTo>
                    <a:pt x="0" y="0"/>
                  </a:moveTo>
                  <a:lnTo>
                    <a:pt x="2096" y="715"/>
                  </a:lnTo>
                </a:path>
              </a:pathLst>
            </a:custGeom>
            <a:noFill/>
            <a:ln w="2075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52"/>
            <p:cNvSpPr/>
            <p:nvPr/>
          </p:nvSpPr>
          <p:spPr>
            <a:xfrm>
              <a:off x="3268805" y="3257619"/>
              <a:ext cx="104866" cy="74705"/>
            </a:xfrm>
            <a:custGeom>
              <a:avLst/>
              <a:gdLst/>
              <a:ahLst/>
              <a:cxnLst/>
              <a:rect l="l" t="t" r="r" b="b"/>
              <a:pathLst>
                <a:path w="1203" h="857" extrusionOk="0">
                  <a:moveTo>
                    <a:pt x="454" y="0"/>
                  </a:moveTo>
                  <a:cubicBezTo>
                    <a:pt x="222" y="0"/>
                    <a:pt x="29" y="41"/>
                    <a:pt x="0" y="70"/>
                  </a:cubicBezTo>
                  <a:lnTo>
                    <a:pt x="345" y="856"/>
                  </a:lnTo>
                  <a:lnTo>
                    <a:pt x="1203" y="606"/>
                  </a:lnTo>
                  <a:lnTo>
                    <a:pt x="1155" y="189"/>
                  </a:lnTo>
                  <a:cubicBezTo>
                    <a:pt x="973" y="44"/>
                    <a:pt x="693" y="0"/>
                    <a:pt x="454" y="0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52"/>
            <p:cNvSpPr/>
            <p:nvPr/>
          </p:nvSpPr>
          <p:spPr>
            <a:xfrm>
              <a:off x="2801754" y="3281329"/>
              <a:ext cx="174427" cy="71741"/>
            </a:xfrm>
            <a:custGeom>
              <a:avLst/>
              <a:gdLst/>
              <a:ahLst/>
              <a:cxnLst/>
              <a:rect l="l" t="t" r="r" b="b"/>
              <a:pathLst>
                <a:path w="2001" h="823" extrusionOk="0">
                  <a:moveTo>
                    <a:pt x="1202" y="0"/>
                  </a:moveTo>
                  <a:cubicBezTo>
                    <a:pt x="1183" y="0"/>
                    <a:pt x="1163" y="0"/>
                    <a:pt x="1143" y="1"/>
                  </a:cubicBezTo>
                  <a:cubicBezTo>
                    <a:pt x="500" y="36"/>
                    <a:pt x="119" y="429"/>
                    <a:pt x="119" y="429"/>
                  </a:cubicBezTo>
                  <a:lnTo>
                    <a:pt x="0" y="822"/>
                  </a:lnTo>
                  <a:lnTo>
                    <a:pt x="2001" y="179"/>
                  </a:lnTo>
                  <a:cubicBezTo>
                    <a:pt x="2001" y="179"/>
                    <a:pt x="1810" y="0"/>
                    <a:pt x="1202" y="0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52"/>
            <p:cNvSpPr/>
            <p:nvPr/>
          </p:nvSpPr>
          <p:spPr>
            <a:xfrm>
              <a:off x="2858849" y="2595309"/>
              <a:ext cx="146358" cy="672604"/>
            </a:xfrm>
            <a:custGeom>
              <a:avLst/>
              <a:gdLst/>
              <a:ahLst/>
              <a:cxnLst/>
              <a:rect l="l" t="t" r="r" b="b"/>
              <a:pathLst>
                <a:path w="1679" h="7716" extrusionOk="0">
                  <a:moveTo>
                    <a:pt x="1679" y="1"/>
                  </a:moveTo>
                  <a:lnTo>
                    <a:pt x="1679" y="1"/>
                  </a:lnTo>
                  <a:cubicBezTo>
                    <a:pt x="1453" y="251"/>
                    <a:pt x="1262" y="548"/>
                    <a:pt x="1119" y="906"/>
                  </a:cubicBezTo>
                  <a:cubicBezTo>
                    <a:pt x="655" y="2013"/>
                    <a:pt x="726" y="3406"/>
                    <a:pt x="857" y="4656"/>
                  </a:cubicBezTo>
                  <a:cubicBezTo>
                    <a:pt x="762" y="4680"/>
                    <a:pt x="607" y="4716"/>
                    <a:pt x="464" y="4858"/>
                  </a:cubicBezTo>
                  <a:cubicBezTo>
                    <a:pt x="226" y="5073"/>
                    <a:pt x="83" y="5454"/>
                    <a:pt x="60" y="5954"/>
                  </a:cubicBezTo>
                  <a:cubicBezTo>
                    <a:pt x="0" y="7263"/>
                    <a:pt x="119" y="7573"/>
                    <a:pt x="345" y="7668"/>
                  </a:cubicBezTo>
                  <a:cubicBezTo>
                    <a:pt x="417" y="7692"/>
                    <a:pt x="524" y="7716"/>
                    <a:pt x="607" y="7716"/>
                  </a:cubicBezTo>
                  <a:cubicBezTo>
                    <a:pt x="774" y="7716"/>
                    <a:pt x="941" y="7680"/>
                    <a:pt x="965" y="7680"/>
                  </a:cubicBezTo>
                  <a:lnTo>
                    <a:pt x="941" y="7502"/>
                  </a:lnTo>
                  <a:cubicBezTo>
                    <a:pt x="873" y="7509"/>
                    <a:pt x="734" y="7531"/>
                    <a:pt x="608" y="7531"/>
                  </a:cubicBezTo>
                  <a:cubicBezTo>
                    <a:pt x="534" y="7531"/>
                    <a:pt x="465" y="7524"/>
                    <a:pt x="417" y="7502"/>
                  </a:cubicBezTo>
                  <a:cubicBezTo>
                    <a:pt x="250" y="7430"/>
                    <a:pt x="191" y="6978"/>
                    <a:pt x="238" y="5966"/>
                  </a:cubicBezTo>
                  <a:cubicBezTo>
                    <a:pt x="297" y="4846"/>
                    <a:pt x="915" y="4835"/>
                    <a:pt x="962" y="4835"/>
                  </a:cubicBezTo>
                  <a:cubicBezTo>
                    <a:pt x="963" y="4835"/>
                    <a:pt x="964" y="4835"/>
                    <a:pt x="965" y="4835"/>
                  </a:cubicBezTo>
                  <a:lnTo>
                    <a:pt x="1072" y="4823"/>
                  </a:lnTo>
                  <a:lnTo>
                    <a:pt x="1060" y="4739"/>
                  </a:lnTo>
                  <a:cubicBezTo>
                    <a:pt x="905" y="3501"/>
                    <a:pt x="822" y="2084"/>
                    <a:pt x="1274" y="977"/>
                  </a:cubicBezTo>
                  <a:cubicBezTo>
                    <a:pt x="1369" y="763"/>
                    <a:pt x="1488" y="572"/>
                    <a:pt x="1607" y="382"/>
                  </a:cubicBezTo>
                  <a:lnTo>
                    <a:pt x="1679" y="1"/>
                  </a:ln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52"/>
            <p:cNvSpPr/>
            <p:nvPr/>
          </p:nvSpPr>
          <p:spPr>
            <a:xfrm>
              <a:off x="2941834" y="2999773"/>
              <a:ext cx="106958" cy="267176"/>
            </a:xfrm>
            <a:custGeom>
              <a:avLst/>
              <a:gdLst/>
              <a:ahLst/>
              <a:cxnLst/>
              <a:rect l="l" t="t" r="r" b="b"/>
              <a:pathLst>
                <a:path w="1227" h="3065" extrusionOk="0">
                  <a:moveTo>
                    <a:pt x="190" y="0"/>
                  </a:moveTo>
                  <a:cubicBezTo>
                    <a:pt x="130" y="0"/>
                    <a:pt x="67" y="5"/>
                    <a:pt x="1" y="16"/>
                  </a:cubicBezTo>
                  <a:lnTo>
                    <a:pt x="36" y="195"/>
                  </a:lnTo>
                  <a:cubicBezTo>
                    <a:pt x="99" y="185"/>
                    <a:pt x="158" y="179"/>
                    <a:pt x="212" y="179"/>
                  </a:cubicBezTo>
                  <a:cubicBezTo>
                    <a:pt x="412" y="179"/>
                    <a:pt x="552" y="252"/>
                    <a:pt x="655" y="421"/>
                  </a:cubicBezTo>
                  <a:cubicBezTo>
                    <a:pt x="786" y="623"/>
                    <a:pt x="822" y="885"/>
                    <a:pt x="870" y="1135"/>
                  </a:cubicBezTo>
                  <a:cubicBezTo>
                    <a:pt x="882" y="1195"/>
                    <a:pt x="882" y="1254"/>
                    <a:pt x="894" y="1314"/>
                  </a:cubicBezTo>
                  <a:lnTo>
                    <a:pt x="905" y="1397"/>
                  </a:lnTo>
                  <a:cubicBezTo>
                    <a:pt x="989" y="1778"/>
                    <a:pt x="1048" y="2147"/>
                    <a:pt x="1025" y="2504"/>
                  </a:cubicBezTo>
                  <a:cubicBezTo>
                    <a:pt x="1025" y="2576"/>
                    <a:pt x="1013" y="2671"/>
                    <a:pt x="965" y="2731"/>
                  </a:cubicBezTo>
                  <a:cubicBezTo>
                    <a:pt x="894" y="2850"/>
                    <a:pt x="715" y="2874"/>
                    <a:pt x="548" y="2885"/>
                  </a:cubicBezTo>
                  <a:lnTo>
                    <a:pt x="560" y="3064"/>
                  </a:lnTo>
                  <a:cubicBezTo>
                    <a:pt x="715" y="3052"/>
                    <a:pt x="977" y="3028"/>
                    <a:pt x="1120" y="2850"/>
                  </a:cubicBezTo>
                  <a:cubicBezTo>
                    <a:pt x="1191" y="2754"/>
                    <a:pt x="1203" y="2635"/>
                    <a:pt x="1203" y="2528"/>
                  </a:cubicBezTo>
                  <a:cubicBezTo>
                    <a:pt x="1227" y="2147"/>
                    <a:pt x="1156" y="1754"/>
                    <a:pt x="1084" y="1385"/>
                  </a:cubicBezTo>
                  <a:lnTo>
                    <a:pt x="1072" y="1302"/>
                  </a:lnTo>
                  <a:cubicBezTo>
                    <a:pt x="1060" y="1242"/>
                    <a:pt x="1060" y="1183"/>
                    <a:pt x="1048" y="1123"/>
                  </a:cubicBezTo>
                  <a:cubicBezTo>
                    <a:pt x="1001" y="849"/>
                    <a:pt x="953" y="564"/>
                    <a:pt x="810" y="326"/>
                  </a:cubicBezTo>
                  <a:cubicBezTo>
                    <a:pt x="673" y="111"/>
                    <a:pt x="465" y="0"/>
                    <a:pt x="190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52"/>
            <p:cNvSpPr/>
            <p:nvPr/>
          </p:nvSpPr>
          <p:spPr>
            <a:xfrm>
              <a:off x="2933553" y="3237744"/>
              <a:ext cx="21880" cy="34345"/>
            </a:xfrm>
            <a:custGeom>
              <a:avLst/>
              <a:gdLst/>
              <a:ahLst/>
              <a:cxnLst/>
              <a:rect l="l" t="t" r="r" b="b"/>
              <a:pathLst>
                <a:path w="251" h="394" extrusionOk="0">
                  <a:moveTo>
                    <a:pt x="119" y="1"/>
                  </a:moveTo>
                  <a:cubicBezTo>
                    <a:pt x="60" y="1"/>
                    <a:pt x="0" y="60"/>
                    <a:pt x="0" y="120"/>
                  </a:cubicBezTo>
                  <a:lnTo>
                    <a:pt x="0" y="274"/>
                  </a:lnTo>
                  <a:cubicBezTo>
                    <a:pt x="0" y="334"/>
                    <a:pt x="60" y="394"/>
                    <a:pt x="119" y="394"/>
                  </a:cubicBezTo>
                  <a:cubicBezTo>
                    <a:pt x="179" y="394"/>
                    <a:pt x="250" y="334"/>
                    <a:pt x="238" y="274"/>
                  </a:cubicBezTo>
                  <a:lnTo>
                    <a:pt x="238" y="120"/>
                  </a:lnTo>
                  <a:cubicBezTo>
                    <a:pt x="238" y="60"/>
                    <a:pt x="179" y="1"/>
                    <a:pt x="119" y="1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52"/>
            <p:cNvSpPr/>
            <p:nvPr/>
          </p:nvSpPr>
          <p:spPr>
            <a:xfrm>
              <a:off x="2979230" y="3237744"/>
              <a:ext cx="20834" cy="34345"/>
            </a:xfrm>
            <a:custGeom>
              <a:avLst/>
              <a:gdLst/>
              <a:ahLst/>
              <a:cxnLst/>
              <a:rect l="l" t="t" r="r" b="b"/>
              <a:pathLst>
                <a:path w="239" h="394" extrusionOk="0">
                  <a:moveTo>
                    <a:pt x="119" y="1"/>
                  </a:moveTo>
                  <a:cubicBezTo>
                    <a:pt x="60" y="1"/>
                    <a:pt x="0" y="60"/>
                    <a:pt x="0" y="120"/>
                  </a:cubicBezTo>
                  <a:lnTo>
                    <a:pt x="0" y="274"/>
                  </a:lnTo>
                  <a:cubicBezTo>
                    <a:pt x="0" y="334"/>
                    <a:pt x="60" y="394"/>
                    <a:pt x="119" y="394"/>
                  </a:cubicBezTo>
                  <a:cubicBezTo>
                    <a:pt x="191" y="394"/>
                    <a:pt x="238" y="334"/>
                    <a:pt x="238" y="274"/>
                  </a:cubicBezTo>
                  <a:lnTo>
                    <a:pt x="238" y="120"/>
                  </a:lnTo>
                  <a:cubicBezTo>
                    <a:pt x="238" y="60"/>
                    <a:pt x="179" y="1"/>
                    <a:pt x="119" y="1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52"/>
            <p:cNvSpPr/>
            <p:nvPr/>
          </p:nvSpPr>
          <p:spPr>
            <a:xfrm>
              <a:off x="3194014" y="2590166"/>
              <a:ext cx="94579" cy="508637"/>
            </a:xfrm>
            <a:custGeom>
              <a:avLst/>
              <a:gdLst/>
              <a:ahLst/>
              <a:cxnLst/>
              <a:rect l="l" t="t" r="r" b="b"/>
              <a:pathLst>
                <a:path w="1085" h="5835" extrusionOk="0">
                  <a:moveTo>
                    <a:pt x="1" y="0"/>
                  </a:moveTo>
                  <a:lnTo>
                    <a:pt x="37" y="191"/>
                  </a:lnTo>
                  <a:cubicBezTo>
                    <a:pt x="596" y="941"/>
                    <a:pt x="858" y="1953"/>
                    <a:pt x="894" y="2691"/>
                  </a:cubicBezTo>
                  <a:cubicBezTo>
                    <a:pt x="930" y="3620"/>
                    <a:pt x="870" y="4548"/>
                    <a:pt x="834" y="5477"/>
                  </a:cubicBezTo>
                  <a:lnTo>
                    <a:pt x="810" y="5822"/>
                  </a:lnTo>
                  <a:lnTo>
                    <a:pt x="965" y="5834"/>
                  </a:lnTo>
                  <a:lnTo>
                    <a:pt x="977" y="5489"/>
                  </a:lnTo>
                  <a:cubicBezTo>
                    <a:pt x="1037" y="4572"/>
                    <a:pt x="1084" y="3620"/>
                    <a:pt x="1037" y="2691"/>
                  </a:cubicBezTo>
                  <a:cubicBezTo>
                    <a:pt x="989" y="1893"/>
                    <a:pt x="691" y="774"/>
                    <a:pt x="84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52"/>
            <p:cNvSpPr/>
            <p:nvPr/>
          </p:nvSpPr>
          <p:spPr>
            <a:xfrm>
              <a:off x="3208571" y="3087291"/>
              <a:ext cx="119423" cy="119423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91" y="0"/>
                  </a:moveTo>
                  <a:cubicBezTo>
                    <a:pt x="310" y="0"/>
                    <a:pt x="1" y="298"/>
                    <a:pt x="1" y="679"/>
                  </a:cubicBezTo>
                  <a:cubicBezTo>
                    <a:pt x="1" y="1060"/>
                    <a:pt x="310" y="1369"/>
                    <a:pt x="691" y="1369"/>
                  </a:cubicBezTo>
                  <a:cubicBezTo>
                    <a:pt x="1072" y="1369"/>
                    <a:pt x="1370" y="1060"/>
                    <a:pt x="1370" y="679"/>
                  </a:cubicBezTo>
                  <a:cubicBezTo>
                    <a:pt x="1370" y="298"/>
                    <a:pt x="1072" y="0"/>
                    <a:pt x="691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52"/>
            <p:cNvSpPr/>
            <p:nvPr/>
          </p:nvSpPr>
          <p:spPr>
            <a:xfrm>
              <a:off x="3244920" y="3123553"/>
              <a:ext cx="49861" cy="48902"/>
            </a:xfrm>
            <a:custGeom>
              <a:avLst/>
              <a:gdLst/>
              <a:ahLst/>
              <a:cxnLst/>
              <a:rect l="l" t="t" r="r" b="b"/>
              <a:pathLst>
                <a:path w="572" h="561" fill="none" extrusionOk="0">
                  <a:moveTo>
                    <a:pt x="572" y="287"/>
                  </a:moveTo>
                  <a:cubicBezTo>
                    <a:pt x="572" y="441"/>
                    <a:pt x="441" y="561"/>
                    <a:pt x="286" y="561"/>
                  </a:cubicBezTo>
                  <a:cubicBezTo>
                    <a:pt x="131" y="561"/>
                    <a:pt x="0" y="441"/>
                    <a:pt x="0" y="287"/>
                  </a:cubicBezTo>
                  <a:cubicBezTo>
                    <a:pt x="0" y="120"/>
                    <a:pt x="131" y="1"/>
                    <a:pt x="286" y="1"/>
                  </a:cubicBezTo>
                  <a:cubicBezTo>
                    <a:pt x="441" y="1"/>
                    <a:pt x="572" y="120"/>
                    <a:pt x="572" y="287"/>
                  </a:cubicBezTo>
                  <a:close/>
                </a:path>
              </a:pathLst>
            </a:custGeom>
            <a:noFill/>
            <a:ln w="90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52"/>
            <p:cNvSpPr/>
            <p:nvPr/>
          </p:nvSpPr>
          <p:spPr>
            <a:xfrm>
              <a:off x="3839587" y="4091912"/>
              <a:ext cx="333251" cy="1939881"/>
            </a:xfrm>
            <a:custGeom>
              <a:avLst/>
              <a:gdLst/>
              <a:ahLst/>
              <a:cxnLst/>
              <a:rect l="l" t="t" r="r" b="b"/>
              <a:pathLst>
                <a:path w="3823" h="22254" extrusionOk="0">
                  <a:moveTo>
                    <a:pt x="405" y="0"/>
                  </a:moveTo>
                  <a:lnTo>
                    <a:pt x="203" y="10764"/>
                  </a:lnTo>
                  <a:lnTo>
                    <a:pt x="1" y="22253"/>
                  </a:lnTo>
                  <a:lnTo>
                    <a:pt x="2727" y="22253"/>
                  </a:lnTo>
                  <a:cubicBezTo>
                    <a:pt x="2727" y="22253"/>
                    <a:pt x="3632" y="14097"/>
                    <a:pt x="3644" y="9883"/>
                  </a:cubicBezTo>
                  <a:lnTo>
                    <a:pt x="3644" y="9728"/>
                  </a:lnTo>
                  <a:cubicBezTo>
                    <a:pt x="3644" y="9347"/>
                    <a:pt x="3632" y="9013"/>
                    <a:pt x="3620" y="8716"/>
                  </a:cubicBezTo>
                  <a:lnTo>
                    <a:pt x="3620" y="8549"/>
                  </a:lnTo>
                  <a:lnTo>
                    <a:pt x="3822" y="810"/>
                  </a:lnTo>
                  <a:lnTo>
                    <a:pt x="3751" y="79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52"/>
            <p:cNvSpPr/>
            <p:nvPr/>
          </p:nvSpPr>
          <p:spPr>
            <a:xfrm>
              <a:off x="4132300" y="4133404"/>
              <a:ext cx="443259" cy="1891066"/>
            </a:xfrm>
            <a:custGeom>
              <a:avLst/>
              <a:gdLst/>
              <a:ahLst/>
              <a:cxnLst/>
              <a:rect l="l" t="t" r="r" b="b"/>
              <a:pathLst>
                <a:path w="5085" h="21694" extrusionOk="0">
                  <a:moveTo>
                    <a:pt x="5084" y="1"/>
                  </a:moveTo>
                  <a:lnTo>
                    <a:pt x="167" y="298"/>
                  </a:lnTo>
                  <a:lnTo>
                    <a:pt x="24" y="620"/>
                  </a:lnTo>
                  <a:cubicBezTo>
                    <a:pt x="24" y="620"/>
                    <a:pt x="0" y="6906"/>
                    <a:pt x="464" y="11455"/>
                  </a:cubicBezTo>
                  <a:cubicBezTo>
                    <a:pt x="929" y="15991"/>
                    <a:pt x="2000" y="21611"/>
                    <a:pt x="2000" y="21611"/>
                  </a:cubicBezTo>
                  <a:lnTo>
                    <a:pt x="4858" y="21694"/>
                  </a:lnTo>
                  <a:cubicBezTo>
                    <a:pt x="5001" y="19467"/>
                    <a:pt x="4310" y="17253"/>
                    <a:pt x="4346" y="15038"/>
                  </a:cubicBezTo>
                  <a:cubicBezTo>
                    <a:pt x="4405" y="12109"/>
                    <a:pt x="4691" y="9228"/>
                    <a:pt x="4858" y="6299"/>
                  </a:cubicBezTo>
                  <a:cubicBezTo>
                    <a:pt x="4977" y="4216"/>
                    <a:pt x="4786" y="2072"/>
                    <a:pt x="5084" y="1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52"/>
            <p:cNvSpPr/>
            <p:nvPr/>
          </p:nvSpPr>
          <p:spPr>
            <a:xfrm>
              <a:off x="4116697" y="4379395"/>
              <a:ext cx="194128" cy="1643067"/>
            </a:xfrm>
            <a:custGeom>
              <a:avLst/>
              <a:gdLst/>
              <a:ahLst/>
              <a:cxnLst/>
              <a:rect l="l" t="t" r="r" b="b"/>
              <a:pathLst>
                <a:path w="2227" h="18849" extrusionOk="0">
                  <a:moveTo>
                    <a:pt x="36" y="0"/>
                  </a:moveTo>
                  <a:cubicBezTo>
                    <a:pt x="24" y="0"/>
                    <a:pt x="0" y="24"/>
                    <a:pt x="0" y="36"/>
                  </a:cubicBezTo>
                  <a:lnTo>
                    <a:pt x="620" y="8644"/>
                  </a:lnTo>
                  <a:cubicBezTo>
                    <a:pt x="632" y="8728"/>
                    <a:pt x="1691" y="17443"/>
                    <a:pt x="2144" y="18824"/>
                  </a:cubicBezTo>
                  <a:cubicBezTo>
                    <a:pt x="2144" y="18836"/>
                    <a:pt x="2167" y="18848"/>
                    <a:pt x="2179" y="18848"/>
                  </a:cubicBezTo>
                  <a:cubicBezTo>
                    <a:pt x="2203" y="18836"/>
                    <a:pt x="2227" y="18824"/>
                    <a:pt x="2227" y="18789"/>
                  </a:cubicBezTo>
                  <a:cubicBezTo>
                    <a:pt x="1763" y="17407"/>
                    <a:pt x="703" y="8716"/>
                    <a:pt x="691" y="8633"/>
                  </a:cubicBezTo>
                  <a:lnTo>
                    <a:pt x="84" y="24"/>
                  </a:lnTo>
                  <a:cubicBezTo>
                    <a:pt x="84" y="12"/>
                    <a:pt x="48" y="0"/>
                    <a:pt x="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52"/>
            <p:cNvSpPr/>
            <p:nvPr/>
          </p:nvSpPr>
          <p:spPr>
            <a:xfrm>
              <a:off x="4447764" y="4133404"/>
              <a:ext cx="96584" cy="1892112"/>
            </a:xfrm>
            <a:custGeom>
              <a:avLst/>
              <a:gdLst/>
              <a:ahLst/>
              <a:cxnLst/>
              <a:rect l="l" t="t" r="r" b="b"/>
              <a:pathLst>
                <a:path w="1108" h="21706" extrusionOk="0">
                  <a:moveTo>
                    <a:pt x="953" y="1"/>
                  </a:moveTo>
                  <a:cubicBezTo>
                    <a:pt x="941" y="1"/>
                    <a:pt x="929" y="25"/>
                    <a:pt x="929" y="48"/>
                  </a:cubicBezTo>
                  <a:lnTo>
                    <a:pt x="929" y="60"/>
                  </a:lnTo>
                  <a:cubicBezTo>
                    <a:pt x="1001" y="870"/>
                    <a:pt x="905" y="1691"/>
                    <a:pt x="822" y="2477"/>
                  </a:cubicBezTo>
                  <a:lnTo>
                    <a:pt x="810" y="2549"/>
                  </a:lnTo>
                  <a:cubicBezTo>
                    <a:pt x="465" y="5692"/>
                    <a:pt x="215" y="8871"/>
                    <a:pt x="60" y="12050"/>
                  </a:cubicBezTo>
                  <a:cubicBezTo>
                    <a:pt x="36" y="12728"/>
                    <a:pt x="1" y="13395"/>
                    <a:pt x="36" y="14074"/>
                  </a:cubicBezTo>
                  <a:cubicBezTo>
                    <a:pt x="72" y="15217"/>
                    <a:pt x="298" y="16360"/>
                    <a:pt x="489" y="17479"/>
                  </a:cubicBezTo>
                  <a:cubicBezTo>
                    <a:pt x="751" y="18860"/>
                    <a:pt x="1013" y="20289"/>
                    <a:pt x="953" y="21706"/>
                  </a:cubicBezTo>
                  <a:lnTo>
                    <a:pt x="1048" y="21694"/>
                  </a:lnTo>
                  <a:cubicBezTo>
                    <a:pt x="1108" y="20265"/>
                    <a:pt x="834" y="18836"/>
                    <a:pt x="584" y="17443"/>
                  </a:cubicBezTo>
                  <a:cubicBezTo>
                    <a:pt x="370" y="16336"/>
                    <a:pt x="167" y="15181"/>
                    <a:pt x="120" y="14038"/>
                  </a:cubicBezTo>
                  <a:cubicBezTo>
                    <a:pt x="96" y="13371"/>
                    <a:pt x="120" y="12705"/>
                    <a:pt x="155" y="12026"/>
                  </a:cubicBezTo>
                  <a:cubicBezTo>
                    <a:pt x="298" y="8871"/>
                    <a:pt x="548" y="5692"/>
                    <a:pt x="894" y="2549"/>
                  </a:cubicBezTo>
                  <a:lnTo>
                    <a:pt x="905" y="2465"/>
                  </a:lnTo>
                  <a:cubicBezTo>
                    <a:pt x="1001" y="1668"/>
                    <a:pt x="1084" y="858"/>
                    <a:pt x="1001" y="48"/>
                  </a:cubicBezTo>
                  <a:lnTo>
                    <a:pt x="1001" y="36"/>
                  </a:lnTo>
                  <a:cubicBezTo>
                    <a:pt x="1001" y="25"/>
                    <a:pt x="989" y="1"/>
                    <a:pt x="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52"/>
            <p:cNvSpPr/>
            <p:nvPr/>
          </p:nvSpPr>
          <p:spPr>
            <a:xfrm>
              <a:off x="4063785" y="4879657"/>
              <a:ext cx="88303" cy="1152126"/>
            </a:xfrm>
            <a:custGeom>
              <a:avLst/>
              <a:gdLst/>
              <a:ahLst/>
              <a:cxnLst/>
              <a:rect l="l" t="t" r="r" b="b"/>
              <a:pathLst>
                <a:path w="1013" h="13217" extrusionOk="0">
                  <a:moveTo>
                    <a:pt x="965" y="0"/>
                  </a:moveTo>
                  <a:cubicBezTo>
                    <a:pt x="941" y="0"/>
                    <a:pt x="929" y="12"/>
                    <a:pt x="929" y="36"/>
                  </a:cubicBezTo>
                  <a:lnTo>
                    <a:pt x="774" y="3346"/>
                  </a:lnTo>
                  <a:cubicBezTo>
                    <a:pt x="762" y="3882"/>
                    <a:pt x="727" y="4441"/>
                    <a:pt x="691" y="4977"/>
                  </a:cubicBezTo>
                  <a:cubicBezTo>
                    <a:pt x="655" y="5465"/>
                    <a:pt x="584" y="5953"/>
                    <a:pt x="524" y="6430"/>
                  </a:cubicBezTo>
                  <a:cubicBezTo>
                    <a:pt x="512" y="6584"/>
                    <a:pt x="488" y="6715"/>
                    <a:pt x="477" y="6846"/>
                  </a:cubicBezTo>
                  <a:cubicBezTo>
                    <a:pt x="215" y="8966"/>
                    <a:pt x="48" y="11085"/>
                    <a:pt x="0" y="13216"/>
                  </a:cubicBezTo>
                  <a:lnTo>
                    <a:pt x="72" y="13216"/>
                  </a:lnTo>
                  <a:cubicBezTo>
                    <a:pt x="119" y="11109"/>
                    <a:pt x="286" y="8966"/>
                    <a:pt x="548" y="6858"/>
                  </a:cubicBezTo>
                  <a:cubicBezTo>
                    <a:pt x="584" y="6727"/>
                    <a:pt x="596" y="6584"/>
                    <a:pt x="607" y="6442"/>
                  </a:cubicBezTo>
                  <a:cubicBezTo>
                    <a:pt x="667" y="5965"/>
                    <a:pt x="727" y="5477"/>
                    <a:pt x="774" y="4989"/>
                  </a:cubicBezTo>
                  <a:cubicBezTo>
                    <a:pt x="822" y="4453"/>
                    <a:pt x="834" y="3906"/>
                    <a:pt x="869" y="3370"/>
                  </a:cubicBezTo>
                  <a:lnTo>
                    <a:pt x="1012" y="48"/>
                  </a:lnTo>
                  <a:cubicBezTo>
                    <a:pt x="1012" y="36"/>
                    <a:pt x="1000" y="12"/>
                    <a:pt x="9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52"/>
            <p:cNvSpPr/>
            <p:nvPr/>
          </p:nvSpPr>
          <p:spPr>
            <a:xfrm>
              <a:off x="4229319" y="6030635"/>
              <a:ext cx="311981" cy="272058"/>
            </a:xfrm>
            <a:custGeom>
              <a:avLst/>
              <a:gdLst/>
              <a:ahLst/>
              <a:cxnLst/>
              <a:rect l="l" t="t" r="r" b="b"/>
              <a:pathLst>
                <a:path w="3579" h="3121" extrusionOk="0">
                  <a:moveTo>
                    <a:pt x="1483" y="0"/>
                  </a:moveTo>
                  <a:cubicBezTo>
                    <a:pt x="1483" y="0"/>
                    <a:pt x="733" y="1572"/>
                    <a:pt x="256" y="2393"/>
                  </a:cubicBezTo>
                  <a:cubicBezTo>
                    <a:pt x="1" y="2834"/>
                    <a:pt x="369" y="3121"/>
                    <a:pt x="897" y="3121"/>
                  </a:cubicBezTo>
                  <a:cubicBezTo>
                    <a:pt x="1354" y="3121"/>
                    <a:pt x="1931" y="2907"/>
                    <a:pt x="2328" y="2393"/>
                  </a:cubicBezTo>
                  <a:cubicBezTo>
                    <a:pt x="3197" y="1298"/>
                    <a:pt x="3578" y="60"/>
                    <a:pt x="3578" y="60"/>
                  </a:cubicBezTo>
                  <a:lnTo>
                    <a:pt x="1483" y="0"/>
                  </a:ln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52"/>
            <p:cNvSpPr/>
            <p:nvPr/>
          </p:nvSpPr>
          <p:spPr>
            <a:xfrm>
              <a:off x="3631166" y="6042055"/>
              <a:ext cx="436809" cy="116546"/>
            </a:xfrm>
            <a:custGeom>
              <a:avLst/>
              <a:gdLst/>
              <a:ahLst/>
              <a:cxnLst/>
              <a:rect l="l" t="t" r="r" b="b"/>
              <a:pathLst>
                <a:path w="5011" h="1337" extrusionOk="0">
                  <a:moveTo>
                    <a:pt x="3034" y="0"/>
                  </a:moveTo>
                  <a:cubicBezTo>
                    <a:pt x="3034" y="0"/>
                    <a:pt x="320" y="703"/>
                    <a:pt x="117" y="1072"/>
                  </a:cubicBezTo>
                  <a:cubicBezTo>
                    <a:pt x="0" y="1274"/>
                    <a:pt x="1390" y="1337"/>
                    <a:pt x="2687" y="1337"/>
                  </a:cubicBezTo>
                  <a:cubicBezTo>
                    <a:pt x="3761" y="1337"/>
                    <a:pt x="4771" y="1294"/>
                    <a:pt x="4808" y="1250"/>
                  </a:cubicBezTo>
                  <a:cubicBezTo>
                    <a:pt x="4880" y="1179"/>
                    <a:pt x="5011" y="0"/>
                    <a:pt x="5011" y="0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52"/>
            <p:cNvSpPr/>
            <p:nvPr/>
          </p:nvSpPr>
          <p:spPr>
            <a:xfrm>
              <a:off x="3772118" y="2735477"/>
              <a:ext cx="187939" cy="559457"/>
            </a:xfrm>
            <a:custGeom>
              <a:avLst/>
              <a:gdLst/>
              <a:ahLst/>
              <a:cxnLst/>
              <a:rect l="l" t="t" r="r" b="b"/>
              <a:pathLst>
                <a:path w="2156" h="6418" extrusionOk="0">
                  <a:moveTo>
                    <a:pt x="2156" y="0"/>
                  </a:moveTo>
                  <a:lnTo>
                    <a:pt x="2156" y="0"/>
                  </a:lnTo>
                  <a:cubicBezTo>
                    <a:pt x="2155" y="0"/>
                    <a:pt x="1132" y="1238"/>
                    <a:pt x="1" y="3691"/>
                  </a:cubicBezTo>
                  <a:lnTo>
                    <a:pt x="1667" y="6417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52"/>
            <p:cNvSpPr/>
            <p:nvPr/>
          </p:nvSpPr>
          <p:spPr>
            <a:xfrm>
              <a:off x="3857195" y="2614051"/>
              <a:ext cx="749488" cy="1528787"/>
            </a:xfrm>
            <a:custGeom>
              <a:avLst/>
              <a:gdLst/>
              <a:ahLst/>
              <a:cxnLst/>
              <a:rect l="l" t="t" r="r" b="b"/>
              <a:pathLst>
                <a:path w="8598" h="17538" extrusionOk="0">
                  <a:moveTo>
                    <a:pt x="5716" y="0"/>
                  </a:moveTo>
                  <a:lnTo>
                    <a:pt x="3299" y="107"/>
                  </a:lnTo>
                  <a:cubicBezTo>
                    <a:pt x="3299" y="107"/>
                    <a:pt x="1823" y="631"/>
                    <a:pt x="1168" y="1405"/>
                  </a:cubicBezTo>
                  <a:cubicBezTo>
                    <a:pt x="1096" y="1500"/>
                    <a:pt x="1013" y="1584"/>
                    <a:pt x="977" y="1691"/>
                  </a:cubicBezTo>
                  <a:cubicBezTo>
                    <a:pt x="930" y="1786"/>
                    <a:pt x="894" y="1857"/>
                    <a:pt x="882" y="1929"/>
                  </a:cubicBezTo>
                  <a:cubicBezTo>
                    <a:pt x="870" y="2024"/>
                    <a:pt x="834" y="2119"/>
                    <a:pt x="822" y="2262"/>
                  </a:cubicBezTo>
                  <a:lnTo>
                    <a:pt x="822" y="2274"/>
                  </a:lnTo>
                  <a:cubicBezTo>
                    <a:pt x="668" y="3310"/>
                    <a:pt x="561" y="5513"/>
                    <a:pt x="596" y="6929"/>
                  </a:cubicBezTo>
                  <a:lnTo>
                    <a:pt x="596" y="7048"/>
                  </a:lnTo>
                  <a:cubicBezTo>
                    <a:pt x="596" y="7275"/>
                    <a:pt x="620" y="7465"/>
                    <a:pt x="632" y="7632"/>
                  </a:cubicBezTo>
                  <a:cubicBezTo>
                    <a:pt x="644" y="7763"/>
                    <a:pt x="668" y="7882"/>
                    <a:pt x="680" y="7965"/>
                  </a:cubicBezTo>
                  <a:cubicBezTo>
                    <a:pt x="680" y="8001"/>
                    <a:pt x="691" y="8049"/>
                    <a:pt x="691" y="8084"/>
                  </a:cubicBezTo>
                  <a:cubicBezTo>
                    <a:pt x="811" y="9334"/>
                    <a:pt x="215" y="15097"/>
                    <a:pt x="49" y="16716"/>
                  </a:cubicBezTo>
                  <a:lnTo>
                    <a:pt x="49" y="16764"/>
                  </a:lnTo>
                  <a:cubicBezTo>
                    <a:pt x="25" y="17014"/>
                    <a:pt x="1" y="17157"/>
                    <a:pt x="1" y="17157"/>
                  </a:cubicBezTo>
                  <a:lnTo>
                    <a:pt x="8300" y="17538"/>
                  </a:lnTo>
                  <a:lnTo>
                    <a:pt x="8264" y="17240"/>
                  </a:lnTo>
                  <a:lnTo>
                    <a:pt x="8276" y="17181"/>
                  </a:lnTo>
                  <a:lnTo>
                    <a:pt x="7478" y="6941"/>
                  </a:lnTo>
                  <a:cubicBezTo>
                    <a:pt x="7478" y="6941"/>
                    <a:pt x="7942" y="2262"/>
                    <a:pt x="8597" y="1500"/>
                  </a:cubicBezTo>
                  <a:lnTo>
                    <a:pt x="5716" y="0"/>
                  </a:ln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52"/>
            <p:cNvSpPr/>
            <p:nvPr/>
          </p:nvSpPr>
          <p:spPr>
            <a:xfrm>
              <a:off x="4110508" y="2376341"/>
              <a:ext cx="242943" cy="342578"/>
            </a:xfrm>
            <a:custGeom>
              <a:avLst/>
              <a:gdLst/>
              <a:ahLst/>
              <a:cxnLst/>
              <a:rect l="l" t="t" r="r" b="b"/>
              <a:pathLst>
                <a:path w="2787" h="3930" extrusionOk="0">
                  <a:moveTo>
                    <a:pt x="2786" y="0"/>
                  </a:moveTo>
                  <a:lnTo>
                    <a:pt x="2715" y="12"/>
                  </a:lnTo>
                  <a:lnTo>
                    <a:pt x="464" y="489"/>
                  </a:lnTo>
                  <a:lnTo>
                    <a:pt x="464" y="1132"/>
                  </a:lnTo>
                  <a:lnTo>
                    <a:pt x="464" y="2108"/>
                  </a:lnTo>
                  <a:cubicBezTo>
                    <a:pt x="476" y="2691"/>
                    <a:pt x="0" y="3715"/>
                    <a:pt x="691" y="3906"/>
                  </a:cubicBezTo>
                  <a:cubicBezTo>
                    <a:pt x="743" y="3922"/>
                    <a:pt x="799" y="3930"/>
                    <a:pt x="859" y="3930"/>
                  </a:cubicBezTo>
                  <a:cubicBezTo>
                    <a:pt x="1572" y="3930"/>
                    <a:pt x="2738" y="2834"/>
                    <a:pt x="2738" y="2834"/>
                  </a:cubicBezTo>
                  <a:lnTo>
                    <a:pt x="2727" y="1977"/>
                  </a:lnTo>
                  <a:cubicBezTo>
                    <a:pt x="2715" y="1108"/>
                    <a:pt x="2786" y="1"/>
                    <a:pt x="2786" y="0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52"/>
            <p:cNvSpPr/>
            <p:nvPr/>
          </p:nvSpPr>
          <p:spPr>
            <a:xfrm>
              <a:off x="4150954" y="2378433"/>
              <a:ext cx="197266" cy="109398"/>
            </a:xfrm>
            <a:custGeom>
              <a:avLst/>
              <a:gdLst/>
              <a:ahLst/>
              <a:cxnLst/>
              <a:rect l="l" t="t" r="r" b="b"/>
              <a:pathLst>
                <a:path w="2263" h="1255" extrusionOk="0">
                  <a:moveTo>
                    <a:pt x="2263" y="0"/>
                  </a:moveTo>
                  <a:lnTo>
                    <a:pt x="12" y="477"/>
                  </a:lnTo>
                  <a:cubicBezTo>
                    <a:pt x="12" y="477"/>
                    <a:pt x="0" y="762"/>
                    <a:pt x="0" y="1119"/>
                  </a:cubicBezTo>
                  <a:cubicBezTo>
                    <a:pt x="167" y="1227"/>
                    <a:pt x="322" y="1250"/>
                    <a:pt x="322" y="1250"/>
                  </a:cubicBezTo>
                  <a:cubicBezTo>
                    <a:pt x="356" y="1253"/>
                    <a:pt x="389" y="1254"/>
                    <a:pt x="422" y="1254"/>
                  </a:cubicBezTo>
                  <a:cubicBezTo>
                    <a:pt x="1316" y="1254"/>
                    <a:pt x="2022" y="356"/>
                    <a:pt x="2263" y="0"/>
                  </a:cubicBezTo>
                  <a:close/>
                </a:path>
              </a:pathLst>
            </a:custGeom>
            <a:solidFill>
              <a:srgbClr val="CE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52"/>
            <p:cNvSpPr/>
            <p:nvPr/>
          </p:nvSpPr>
          <p:spPr>
            <a:xfrm>
              <a:off x="4327384" y="2058872"/>
              <a:ext cx="359140" cy="365242"/>
            </a:xfrm>
            <a:custGeom>
              <a:avLst/>
              <a:gdLst/>
              <a:ahLst/>
              <a:cxnLst/>
              <a:rect l="l" t="t" r="r" b="b"/>
              <a:pathLst>
                <a:path w="4120" h="4190" extrusionOk="0">
                  <a:moveTo>
                    <a:pt x="2593" y="0"/>
                  </a:moveTo>
                  <a:cubicBezTo>
                    <a:pt x="2244" y="0"/>
                    <a:pt x="1892" y="105"/>
                    <a:pt x="1608" y="309"/>
                  </a:cubicBezTo>
                  <a:cubicBezTo>
                    <a:pt x="1239" y="559"/>
                    <a:pt x="965" y="964"/>
                    <a:pt x="774" y="1392"/>
                  </a:cubicBezTo>
                  <a:cubicBezTo>
                    <a:pt x="417" y="2214"/>
                    <a:pt x="0" y="3321"/>
                    <a:pt x="524" y="4059"/>
                  </a:cubicBezTo>
                  <a:cubicBezTo>
                    <a:pt x="590" y="4144"/>
                    <a:pt x="698" y="4190"/>
                    <a:pt x="811" y="4190"/>
                  </a:cubicBezTo>
                  <a:cubicBezTo>
                    <a:pt x="903" y="4190"/>
                    <a:pt x="997" y="4159"/>
                    <a:pt x="1072" y="4095"/>
                  </a:cubicBezTo>
                  <a:cubicBezTo>
                    <a:pt x="1239" y="3964"/>
                    <a:pt x="1310" y="3738"/>
                    <a:pt x="1310" y="3535"/>
                  </a:cubicBezTo>
                  <a:cubicBezTo>
                    <a:pt x="1473" y="3585"/>
                    <a:pt x="1644" y="3614"/>
                    <a:pt x="1810" y="3614"/>
                  </a:cubicBezTo>
                  <a:cubicBezTo>
                    <a:pt x="2046" y="3614"/>
                    <a:pt x="2272" y="3556"/>
                    <a:pt x="2453" y="3416"/>
                  </a:cubicBezTo>
                  <a:cubicBezTo>
                    <a:pt x="2787" y="3178"/>
                    <a:pt x="2894" y="2630"/>
                    <a:pt x="2608" y="2333"/>
                  </a:cubicBezTo>
                  <a:lnTo>
                    <a:pt x="2608" y="2333"/>
                  </a:lnTo>
                  <a:cubicBezTo>
                    <a:pt x="2688" y="2407"/>
                    <a:pt x="2784" y="2437"/>
                    <a:pt x="2886" y="2437"/>
                  </a:cubicBezTo>
                  <a:cubicBezTo>
                    <a:pt x="3011" y="2437"/>
                    <a:pt x="3144" y="2392"/>
                    <a:pt x="3263" y="2333"/>
                  </a:cubicBezTo>
                  <a:cubicBezTo>
                    <a:pt x="3489" y="2214"/>
                    <a:pt x="3679" y="2059"/>
                    <a:pt x="3810" y="1845"/>
                  </a:cubicBezTo>
                  <a:cubicBezTo>
                    <a:pt x="4120" y="1345"/>
                    <a:pt x="3977" y="606"/>
                    <a:pt x="3501" y="273"/>
                  </a:cubicBezTo>
                  <a:cubicBezTo>
                    <a:pt x="3238" y="90"/>
                    <a:pt x="2916" y="0"/>
                    <a:pt x="2593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52"/>
            <p:cNvSpPr/>
            <p:nvPr/>
          </p:nvSpPr>
          <p:spPr>
            <a:xfrm>
              <a:off x="3906009" y="1795012"/>
              <a:ext cx="104953" cy="215136"/>
            </a:xfrm>
            <a:custGeom>
              <a:avLst/>
              <a:gdLst/>
              <a:ahLst/>
              <a:cxnLst/>
              <a:rect l="l" t="t" r="r" b="b"/>
              <a:pathLst>
                <a:path w="1204" h="2468" extrusionOk="0">
                  <a:moveTo>
                    <a:pt x="808" y="1"/>
                  </a:moveTo>
                  <a:cubicBezTo>
                    <a:pt x="587" y="1"/>
                    <a:pt x="379" y="268"/>
                    <a:pt x="274" y="478"/>
                  </a:cubicBezTo>
                  <a:cubicBezTo>
                    <a:pt x="1" y="1026"/>
                    <a:pt x="1" y="1705"/>
                    <a:pt x="262" y="2264"/>
                  </a:cubicBezTo>
                  <a:cubicBezTo>
                    <a:pt x="298" y="2336"/>
                    <a:pt x="334" y="2395"/>
                    <a:pt x="393" y="2443"/>
                  </a:cubicBezTo>
                  <a:cubicBezTo>
                    <a:pt x="419" y="2458"/>
                    <a:pt x="452" y="2467"/>
                    <a:pt x="485" y="2467"/>
                  </a:cubicBezTo>
                  <a:cubicBezTo>
                    <a:pt x="527" y="2467"/>
                    <a:pt x="569" y="2453"/>
                    <a:pt x="596" y="2419"/>
                  </a:cubicBezTo>
                  <a:cubicBezTo>
                    <a:pt x="620" y="2395"/>
                    <a:pt x="620" y="2359"/>
                    <a:pt x="632" y="2324"/>
                  </a:cubicBezTo>
                  <a:cubicBezTo>
                    <a:pt x="786" y="1812"/>
                    <a:pt x="929" y="1312"/>
                    <a:pt x="1084" y="788"/>
                  </a:cubicBezTo>
                  <a:cubicBezTo>
                    <a:pt x="1144" y="562"/>
                    <a:pt x="1203" y="300"/>
                    <a:pt x="1048" y="121"/>
                  </a:cubicBezTo>
                  <a:cubicBezTo>
                    <a:pt x="969" y="36"/>
                    <a:pt x="888" y="1"/>
                    <a:pt x="808" y="1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52"/>
            <p:cNvSpPr/>
            <p:nvPr/>
          </p:nvSpPr>
          <p:spPr>
            <a:xfrm>
              <a:off x="4275518" y="1571511"/>
              <a:ext cx="422426" cy="531911"/>
            </a:xfrm>
            <a:custGeom>
              <a:avLst/>
              <a:gdLst/>
              <a:ahLst/>
              <a:cxnLst/>
              <a:rect l="l" t="t" r="r" b="b"/>
              <a:pathLst>
                <a:path w="4846" h="6102" extrusionOk="0">
                  <a:moveTo>
                    <a:pt x="1390" y="0"/>
                  </a:moveTo>
                  <a:cubicBezTo>
                    <a:pt x="1084" y="0"/>
                    <a:pt x="777" y="62"/>
                    <a:pt x="488" y="185"/>
                  </a:cubicBezTo>
                  <a:cubicBezTo>
                    <a:pt x="345" y="220"/>
                    <a:pt x="48" y="268"/>
                    <a:pt x="12" y="459"/>
                  </a:cubicBezTo>
                  <a:cubicBezTo>
                    <a:pt x="0" y="625"/>
                    <a:pt x="250" y="1018"/>
                    <a:pt x="322" y="1161"/>
                  </a:cubicBezTo>
                  <a:cubicBezTo>
                    <a:pt x="774" y="2066"/>
                    <a:pt x="1369" y="2899"/>
                    <a:pt x="1846" y="3816"/>
                  </a:cubicBezTo>
                  <a:cubicBezTo>
                    <a:pt x="2096" y="4269"/>
                    <a:pt x="2322" y="4769"/>
                    <a:pt x="2643" y="5185"/>
                  </a:cubicBezTo>
                  <a:cubicBezTo>
                    <a:pt x="2870" y="5459"/>
                    <a:pt x="3155" y="5721"/>
                    <a:pt x="3465" y="5912"/>
                  </a:cubicBezTo>
                  <a:cubicBezTo>
                    <a:pt x="3632" y="6014"/>
                    <a:pt x="3813" y="6101"/>
                    <a:pt x="3998" y="6101"/>
                  </a:cubicBezTo>
                  <a:cubicBezTo>
                    <a:pt x="4050" y="6101"/>
                    <a:pt x="4103" y="6094"/>
                    <a:pt x="4155" y="6078"/>
                  </a:cubicBezTo>
                  <a:cubicBezTo>
                    <a:pt x="4370" y="5995"/>
                    <a:pt x="4525" y="5781"/>
                    <a:pt x="4608" y="5566"/>
                  </a:cubicBezTo>
                  <a:cubicBezTo>
                    <a:pt x="4846" y="5007"/>
                    <a:pt x="4846" y="4328"/>
                    <a:pt x="4572" y="3780"/>
                  </a:cubicBezTo>
                  <a:cubicBezTo>
                    <a:pt x="4286" y="3245"/>
                    <a:pt x="3739" y="2864"/>
                    <a:pt x="3143" y="2828"/>
                  </a:cubicBezTo>
                  <a:cubicBezTo>
                    <a:pt x="3262" y="2411"/>
                    <a:pt x="3393" y="1971"/>
                    <a:pt x="3334" y="1530"/>
                  </a:cubicBezTo>
                  <a:cubicBezTo>
                    <a:pt x="3239" y="816"/>
                    <a:pt x="2643" y="256"/>
                    <a:pt x="1977" y="78"/>
                  </a:cubicBezTo>
                  <a:cubicBezTo>
                    <a:pt x="1785" y="26"/>
                    <a:pt x="1588" y="0"/>
                    <a:pt x="1390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52"/>
            <p:cNvSpPr/>
            <p:nvPr/>
          </p:nvSpPr>
          <p:spPr>
            <a:xfrm>
              <a:off x="4497625" y="2072906"/>
              <a:ext cx="166843" cy="171376"/>
            </a:xfrm>
            <a:custGeom>
              <a:avLst/>
              <a:gdLst/>
              <a:ahLst/>
              <a:cxnLst/>
              <a:rect l="l" t="t" r="r" b="b"/>
              <a:pathLst>
                <a:path w="1914" h="1966" extrusionOk="0">
                  <a:moveTo>
                    <a:pt x="0" y="1946"/>
                  </a:moveTo>
                  <a:lnTo>
                    <a:pt x="0" y="1946"/>
                  </a:lnTo>
                  <a:cubicBezTo>
                    <a:pt x="0" y="1946"/>
                    <a:pt x="0" y="1946"/>
                    <a:pt x="0" y="1946"/>
                  </a:cubicBezTo>
                  <a:cubicBezTo>
                    <a:pt x="0" y="1946"/>
                    <a:pt x="0" y="1946"/>
                    <a:pt x="0" y="1946"/>
                  </a:cubicBezTo>
                  <a:lnTo>
                    <a:pt x="0" y="1946"/>
                  </a:lnTo>
                  <a:cubicBezTo>
                    <a:pt x="0" y="1946"/>
                    <a:pt x="0" y="1946"/>
                    <a:pt x="0" y="1946"/>
                  </a:cubicBezTo>
                  <a:close/>
                  <a:moveTo>
                    <a:pt x="956" y="0"/>
                  </a:moveTo>
                  <a:cubicBezTo>
                    <a:pt x="663" y="0"/>
                    <a:pt x="438" y="185"/>
                    <a:pt x="397" y="185"/>
                  </a:cubicBezTo>
                  <a:cubicBezTo>
                    <a:pt x="395" y="185"/>
                    <a:pt x="394" y="184"/>
                    <a:pt x="393" y="183"/>
                  </a:cubicBezTo>
                  <a:cubicBezTo>
                    <a:pt x="392" y="183"/>
                    <a:pt x="392" y="183"/>
                    <a:pt x="391" y="183"/>
                  </a:cubicBezTo>
                  <a:cubicBezTo>
                    <a:pt x="306" y="183"/>
                    <a:pt x="15" y="1937"/>
                    <a:pt x="0" y="1946"/>
                  </a:cubicBezTo>
                  <a:lnTo>
                    <a:pt x="0" y="1946"/>
                  </a:lnTo>
                  <a:cubicBezTo>
                    <a:pt x="117" y="1959"/>
                    <a:pt x="226" y="1966"/>
                    <a:pt x="327" y="1966"/>
                  </a:cubicBezTo>
                  <a:cubicBezTo>
                    <a:pt x="1913" y="1966"/>
                    <a:pt x="1781" y="403"/>
                    <a:pt x="1334" y="112"/>
                  </a:cubicBezTo>
                  <a:cubicBezTo>
                    <a:pt x="1202" y="30"/>
                    <a:pt x="1073" y="0"/>
                    <a:pt x="956" y="0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52"/>
            <p:cNvSpPr/>
            <p:nvPr/>
          </p:nvSpPr>
          <p:spPr>
            <a:xfrm>
              <a:off x="4530836" y="2094001"/>
              <a:ext cx="92400" cy="127791"/>
            </a:xfrm>
            <a:custGeom>
              <a:avLst/>
              <a:gdLst/>
              <a:ahLst/>
              <a:cxnLst/>
              <a:rect l="l" t="t" r="r" b="b"/>
              <a:pathLst>
                <a:path w="1060" h="1466" fill="none" extrusionOk="0">
                  <a:moveTo>
                    <a:pt x="191" y="501"/>
                  </a:moveTo>
                  <a:cubicBezTo>
                    <a:pt x="226" y="358"/>
                    <a:pt x="286" y="227"/>
                    <a:pt x="393" y="144"/>
                  </a:cubicBezTo>
                  <a:cubicBezTo>
                    <a:pt x="512" y="37"/>
                    <a:pt x="667" y="1"/>
                    <a:pt x="810" y="108"/>
                  </a:cubicBezTo>
                  <a:cubicBezTo>
                    <a:pt x="869" y="168"/>
                    <a:pt x="929" y="239"/>
                    <a:pt x="953" y="322"/>
                  </a:cubicBezTo>
                  <a:cubicBezTo>
                    <a:pt x="1060" y="584"/>
                    <a:pt x="1012" y="894"/>
                    <a:pt x="834" y="1120"/>
                  </a:cubicBezTo>
                  <a:cubicBezTo>
                    <a:pt x="643" y="1370"/>
                    <a:pt x="298" y="1465"/>
                    <a:pt x="0" y="1346"/>
                  </a:cubicBezTo>
                </a:path>
              </a:pathLst>
            </a:custGeom>
            <a:noFill/>
            <a:ln w="900" cap="rnd" cmpd="sng">
              <a:solidFill>
                <a:srgbClr val="241F2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52"/>
            <p:cNvSpPr/>
            <p:nvPr/>
          </p:nvSpPr>
          <p:spPr>
            <a:xfrm>
              <a:off x="4547398" y="2109604"/>
              <a:ext cx="60322" cy="101815"/>
            </a:xfrm>
            <a:custGeom>
              <a:avLst/>
              <a:gdLst/>
              <a:ahLst/>
              <a:cxnLst/>
              <a:rect l="l" t="t" r="r" b="b"/>
              <a:pathLst>
                <a:path w="692" h="1168" fill="none" extrusionOk="0">
                  <a:moveTo>
                    <a:pt x="691" y="1"/>
                  </a:moveTo>
                  <a:cubicBezTo>
                    <a:pt x="691" y="1"/>
                    <a:pt x="1" y="465"/>
                    <a:pt x="155" y="1167"/>
                  </a:cubicBezTo>
                </a:path>
              </a:pathLst>
            </a:custGeom>
            <a:noFill/>
            <a:ln w="900" cap="rnd" cmpd="sng">
              <a:solidFill>
                <a:srgbClr val="241F2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52"/>
            <p:cNvSpPr/>
            <p:nvPr/>
          </p:nvSpPr>
          <p:spPr>
            <a:xfrm>
              <a:off x="3929894" y="1683348"/>
              <a:ext cx="625881" cy="751231"/>
            </a:xfrm>
            <a:custGeom>
              <a:avLst/>
              <a:gdLst/>
              <a:ahLst/>
              <a:cxnLst/>
              <a:rect l="l" t="t" r="r" b="b"/>
              <a:pathLst>
                <a:path w="7180" h="8618" extrusionOk="0">
                  <a:moveTo>
                    <a:pt x="3578" y="0"/>
                  </a:moveTo>
                  <a:cubicBezTo>
                    <a:pt x="3507" y="0"/>
                    <a:pt x="3435" y="3"/>
                    <a:pt x="3370" y="9"/>
                  </a:cubicBezTo>
                  <a:cubicBezTo>
                    <a:pt x="2655" y="69"/>
                    <a:pt x="1905" y="354"/>
                    <a:pt x="1346" y="866"/>
                  </a:cubicBezTo>
                  <a:cubicBezTo>
                    <a:pt x="1167" y="1021"/>
                    <a:pt x="1000" y="1200"/>
                    <a:pt x="870" y="1414"/>
                  </a:cubicBezTo>
                  <a:cubicBezTo>
                    <a:pt x="643" y="1735"/>
                    <a:pt x="465" y="2128"/>
                    <a:pt x="346" y="2509"/>
                  </a:cubicBezTo>
                  <a:cubicBezTo>
                    <a:pt x="262" y="2783"/>
                    <a:pt x="179" y="3081"/>
                    <a:pt x="143" y="3367"/>
                  </a:cubicBezTo>
                  <a:cubicBezTo>
                    <a:pt x="108" y="3509"/>
                    <a:pt x="96" y="3664"/>
                    <a:pt x="84" y="3807"/>
                  </a:cubicBezTo>
                  <a:cubicBezTo>
                    <a:pt x="60" y="3843"/>
                    <a:pt x="60" y="3867"/>
                    <a:pt x="60" y="3902"/>
                  </a:cubicBezTo>
                  <a:cubicBezTo>
                    <a:pt x="48" y="3998"/>
                    <a:pt x="36" y="4117"/>
                    <a:pt x="36" y="4236"/>
                  </a:cubicBezTo>
                  <a:cubicBezTo>
                    <a:pt x="24" y="4283"/>
                    <a:pt x="48" y="4391"/>
                    <a:pt x="84" y="4498"/>
                  </a:cubicBezTo>
                  <a:cubicBezTo>
                    <a:pt x="108" y="4617"/>
                    <a:pt x="155" y="4736"/>
                    <a:pt x="167" y="4819"/>
                  </a:cubicBezTo>
                  <a:lnTo>
                    <a:pt x="167" y="4879"/>
                  </a:lnTo>
                  <a:cubicBezTo>
                    <a:pt x="179" y="5117"/>
                    <a:pt x="119" y="5212"/>
                    <a:pt x="119" y="5367"/>
                  </a:cubicBezTo>
                  <a:lnTo>
                    <a:pt x="119" y="5391"/>
                  </a:lnTo>
                  <a:cubicBezTo>
                    <a:pt x="119" y="5391"/>
                    <a:pt x="0" y="6319"/>
                    <a:pt x="393" y="6891"/>
                  </a:cubicBezTo>
                  <a:cubicBezTo>
                    <a:pt x="405" y="6915"/>
                    <a:pt x="441" y="6938"/>
                    <a:pt x="453" y="6962"/>
                  </a:cubicBezTo>
                  <a:cubicBezTo>
                    <a:pt x="891" y="7507"/>
                    <a:pt x="2119" y="8617"/>
                    <a:pt x="2811" y="8617"/>
                  </a:cubicBezTo>
                  <a:cubicBezTo>
                    <a:pt x="2815" y="8617"/>
                    <a:pt x="2818" y="8617"/>
                    <a:pt x="2822" y="8617"/>
                  </a:cubicBezTo>
                  <a:cubicBezTo>
                    <a:pt x="2953" y="8617"/>
                    <a:pt x="3084" y="8617"/>
                    <a:pt x="3239" y="8605"/>
                  </a:cubicBezTo>
                  <a:cubicBezTo>
                    <a:pt x="3270" y="8607"/>
                    <a:pt x="3300" y="8608"/>
                    <a:pt x="3331" y="8608"/>
                  </a:cubicBezTo>
                  <a:cubicBezTo>
                    <a:pt x="3538" y="8608"/>
                    <a:pt x="3746" y="8574"/>
                    <a:pt x="3953" y="8522"/>
                  </a:cubicBezTo>
                  <a:cubicBezTo>
                    <a:pt x="3977" y="8510"/>
                    <a:pt x="4025" y="8510"/>
                    <a:pt x="4048" y="8498"/>
                  </a:cubicBezTo>
                  <a:cubicBezTo>
                    <a:pt x="4513" y="8403"/>
                    <a:pt x="4977" y="8224"/>
                    <a:pt x="5322" y="7915"/>
                  </a:cubicBezTo>
                  <a:cubicBezTo>
                    <a:pt x="5465" y="7808"/>
                    <a:pt x="5596" y="7712"/>
                    <a:pt x="5715" y="7593"/>
                  </a:cubicBezTo>
                  <a:cubicBezTo>
                    <a:pt x="6132" y="7188"/>
                    <a:pt x="6477" y="6700"/>
                    <a:pt x="6715" y="6129"/>
                  </a:cubicBezTo>
                  <a:cubicBezTo>
                    <a:pt x="6906" y="5688"/>
                    <a:pt x="7049" y="5188"/>
                    <a:pt x="7108" y="4652"/>
                  </a:cubicBezTo>
                  <a:cubicBezTo>
                    <a:pt x="7180" y="3938"/>
                    <a:pt x="7168" y="3200"/>
                    <a:pt x="6954" y="2569"/>
                  </a:cubicBezTo>
                  <a:cubicBezTo>
                    <a:pt x="6656" y="1462"/>
                    <a:pt x="5882" y="664"/>
                    <a:pt x="4965" y="283"/>
                  </a:cubicBezTo>
                  <a:cubicBezTo>
                    <a:pt x="4810" y="211"/>
                    <a:pt x="4644" y="164"/>
                    <a:pt x="4489" y="116"/>
                  </a:cubicBezTo>
                  <a:cubicBezTo>
                    <a:pt x="4263" y="57"/>
                    <a:pt x="4025" y="33"/>
                    <a:pt x="3787" y="9"/>
                  </a:cubicBezTo>
                  <a:cubicBezTo>
                    <a:pt x="3721" y="3"/>
                    <a:pt x="3650" y="0"/>
                    <a:pt x="3578" y="0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52"/>
            <p:cNvSpPr/>
            <p:nvPr/>
          </p:nvSpPr>
          <p:spPr>
            <a:xfrm>
              <a:off x="3917428" y="1589119"/>
              <a:ext cx="695442" cy="504104"/>
            </a:xfrm>
            <a:custGeom>
              <a:avLst/>
              <a:gdLst/>
              <a:ahLst/>
              <a:cxnLst/>
              <a:rect l="l" t="t" r="r" b="b"/>
              <a:pathLst>
                <a:path w="7978" h="5783" extrusionOk="0">
                  <a:moveTo>
                    <a:pt x="3105" y="1"/>
                  </a:moveTo>
                  <a:cubicBezTo>
                    <a:pt x="3047" y="1"/>
                    <a:pt x="2989" y="2"/>
                    <a:pt x="2929" y="7"/>
                  </a:cubicBezTo>
                  <a:cubicBezTo>
                    <a:pt x="2048" y="66"/>
                    <a:pt x="1179" y="459"/>
                    <a:pt x="548" y="1114"/>
                  </a:cubicBezTo>
                  <a:cubicBezTo>
                    <a:pt x="251" y="1423"/>
                    <a:pt x="0" y="1888"/>
                    <a:pt x="179" y="2269"/>
                  </a:cubicBezTo>
                  <a:cubicBezTo>
                    <a:pt x="251" y="2424"/>
                    <a:pt x="381" y="2543"/>
                    <a:pt x="536" y="2626"/>
                  </a:cubicBezTo>
                  <a:cubicBezTo>
                    <a:pt x="775" y="2758"/>
                    <a:pt x="1036" y="2810"/>
                    <a:pt x="1304" y="2810"/>
                  </a:cubicBezTo>
                  <a:cubicBezTo>
                    <a:pt x="1424" y="2810"/>
                    <a:pt x="1546" y="2799"/>
                    <a:pt x="1667" y="2781"/>
                  </a:cubicBezTo>
                  <a:cubicBezTo>
                    <a:pt x="2048" y="2697"/>
                    <a:pt x="2406" y="2554"/>
                    <a:pt x="2763" y="2400"/>
                  </a:cubicBezTo>
                  <a:lnTo>
                    <a:pt x="2763" y="2400"/>
                  </a:lnTo>
                  <a:cubicBezTo>
                    <a:pt x="2406" y="2924"/>
                    <a:pt x="2441" y="3733"/>
                    <a:pt x="2882" y="4174"/>
                  </a:cubicBezTo>
                  <a:cubicBezTo>
                    <a:pt x="3129" y="4413"/>
                    <a:pt x="3480" y="4521"/>
                    <a:pt x="3830" y="4521"/>
                  </a:cubicBezTo>
                  <a:cubicBezTo>
                    <a:pt x="3985" y="4521"/>
                    <a:pt x="4141" y="4500"/>
                    <a:pt x="4287" y="4459"/>
                  </a:cubicBezTo>
                  <a:cubicBezTo>
                    <a:pt x="4763" y="4329"/>
                    <a:pt x="5180" y="4007"/>
                    <a:pt x="5537" y="3674"/>
                  </a:cubicBezTo>
                  <a:lnTo>
                    <a:pt x="5537" y="3674"/>
                  </a:lnTo>
                  <a:cubicBezTo>
                    <a:pt x="5501" y="4007"/>
                    <a:pt x="5382" y="4352"/>
                    <a:pt x="5430" y="4698"/>
                  </a:cubicBezTo>
                  <a:cubicBezTo>
                    <a:pt x="5477" y="5055"/>
                    <a:pt x="5704" y="5364"/>
                    <a:pt x="6001" y="5555"/>
                  </a:cubicBezTo>
                  <a:cubicBezTo>
                    <a:pt x="6243" y="5700"/>
                    <a:pt x="6525" y="5782"/>
                    <a:pt x="6801" y="5782"/>
                  </a:cubicBezTo>
                  <a:cubicBezTo>
                    <a:pt x="6864" y="5782"/>
                    <a:pt x="6927" y="5778"/>
                    <a:pt x="6989" y="5769"/>
                  </a:cubicBezTo>
                  <a:cubicBezTo>
                    <a:pt x="7144" y="5757"/>
                    <a:pt x="7287" y="5710"/>
                    <a:pt x="7406" y="5638"/>
                  </a:cubicBezTo>
                  <a:cubicBezTo>
                    <a:pt x="7728" y="5436"/>
                    <a:pt x="7811" y="5019"/>
                    <a:pt x="7871" y="4662"/>
                  </a:cubicBezTo>
                  <a:cubicBezTo>
                    <a:pt x="7942" y="4209"/>
                    <a:pt x="7978" y="3686"/>
                    <a:pt x="7704" y="3293"/>
                  </a:cubicBezTo>
                  <a:cubicBezTo>
                    <a:pt x="7561" y="3090"/>
                    <a:pt x="7347" y="2935"/>
                    <a:pt x="7204" y="2745"/>
                  </a:cubicBezTo>
                  <a:cubicBezTo>
                    <a:pt x="6966" y="2435"/>
                    <a:pt x="6906" y="2031"/>
                    <a:pt x="6692" y="1685"/>
                  </a:cubicBezTo>
                  <a:cubicBezTo>
                    <a:pt x="6370" y="1150"/>
                    <a:pt x="5775" y="888"/>
                    <a:pt x="5204" y="661"/>
                  </a:cubicBezTo>
                  <a:cubicBezTo>
                    <a:pt x="4483" y="362"/>
                    <a:pt x="3886" y="1"/>
                    <a:pt x="3105" y="1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52"/>
            <p:cNvSpPr/>
            <p:nvPr/>
          </p:nvSpPr>
          <p:spPr>
            <a:xfrm>
              <a:off x="4462321" y="2043879"/>
              <a:ext cx="90395" cy="169284"/>
            </a:xfrm>
            <a:custGeom>
              <a:avLst/>
              <a:gdLst/>
              <a:ahLst/>
              <a:cxnLst/>
              <a:rect l="l" t="t" r="r" b="b"/>
              <a:pathLst>
                <a:path w="1037" h="1942" extrusionOk="0">
                  <a:moveTo>
                    <a:pt x="620" y="0"/>
                  </a:moveTo>
                  <a:cubicBezTo>
                    <a:pt x="0" y="0"/>
                    <a:pt x="194" y="1468"/>
                    <a:pt x="310" y="1826"/>
                  </a:cubicBezTo>
                  <a:cubicBezTo>
                    <a:pt x="320" y="1876"/>
                    <a:pt x="363" y="1942"/>
                    <a:pt x="411" y="1942"/>
                  </a:cubicBezTo>
                  <a:cubicBezTo>
                    <a:pt x="421" y="1942"/>
                    <a:pt x="431" y="1939"/>
                    <a:pt x="441" y="1933"/>
                  </a:cubicBezTo>
                  <a:cubicBezTo>
                    <a:pt x="465" y="1921"/>
                    <a:pt x="477" y="1886"/>
                    <a:pt x="477" y="1862"/>
                  </a:cubicBezTo>
                  <a:cubicBezTo>
                    <a:pt x="548" y="1433"/>
                    <a:pt x="703" y="1017"/>
                    <a:pt x="905" y="624"/>
                  </a:cubicBezTo>
                  <a:cubicBezTo>
                    <a:pt x="941" y="564"/>
                    <a:pt x="977" y="505"/>
                    <a:pt x="1000" y="433"/>
                  </a:cubicBezTo>
                  <a:cubicBezTo>
                    <a:pt x="1036" y="243"/>
                    <a:pt x="893" y="16"/>
                    <a:pt x="679" y="4"/>
                  </a:cubicBezTo>
                  <a:cubicBezTo>
                    <a:pt x="658" y="2"/>
                    <a:pt x="639" y="0"/>
                    <a:pt x="620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52"/>
            <p:cNvSpPr/>
            <p:nvPr/>
          </p:nvSpPr>
          <p:spPr>
            <a:xfrm>
              <a:off x="4214239" y="2108558"/>
              <a:ext cx="135026" cy="47856"/>
            </a:xfrm>
            <a:custGeom>
              <a:avLst/>
              <a:gdLst/>
              <a:ahLst/>
              <a:cxnLst/>
              <a:rect l="l" t="t" r="r" b="b"/>
              <a:pathLst>
                <a:path w="1549" h="549" extrusionOk="0">
                  <a:moveTo>
                    <a:pt x="36" y="1"/>
                  </a:moveTo>
                  <a:cubicBezTo>
                    <a:pt x="1" y="1"/>
                    <a:pt x="1" y="36"/>
                    <a:pt x="1" y="48"/>
                  </a:cubicBezTo>
                  <a:cubicBezTo>
                    <a:pt x="48" y="215"/>
                    <a:pt x="167" y="334"/>
                    <a:pt x="298" y="417"/>
                  </a:cubicBezTo>
                  <a:cubicBezTo>
                    <a:pt x="429" y="513"/>
                    <a:pt x="584" y="548"/>
                    <a:pt x="751" y="548"/>
                  </a:cubicBezTo>
                  <a:cubicBezTo>
                    <a:pt x="906" y="548"/>
                    <a:pt x="1072" y="525"/>
                    <a:pt x="1203" y="453"/>
                  </a:cubicBezTo>
                  <a:cubicBezTo>
                    <a:pt x="1346" y="394"/>
                    <a:pt x="1465" y="286"/>
                    <a:pt x="1548" y="155"/>
                  </a:cubicBezTo>
                  <a:lnTo>
                    <a:pt x="1548" y="120"/>
                  </a:lnTo>
                  <a:cubicBezTo>
                    <a:pt x="1548" y="103"/>
                    <a:pt x="1537" y="86"/>
                    <a:pt x="1521" y="86"/>
                  </a:cubicBezTo>
                  <a:cubicBezTo>
                    <a:pt x="1515" y="86"/>
                    <a:pt x="1508" y="89"/>
                    <a:pt x="1501" y="96"/>
                  </a:cubicBezTo>
                  <a:cubicBezTo>
                    <a:pt x="1251" y="191"/>
                    <a:pt x="1001" y="275"/>
                    <a:pt x="763" y="275"/>
                  </a:cubicBezTo>
                  <a:cubicBezTo>
                    <a:pt x="644" y="275"/>
                    <a:pt x="525" y="251"/>
                    <a:pt x="405" y="215"/>
                  </a:cubicBezTo>
                  <a:cubicBezTo>
                    <a:pt x="286" y="167"/>
                    <a:pt x="179" y="108"/>
                    <a:pt x="72" y="13"/>
                  </a:cubicBezTo>
                  <a:cubicBezTo>
                    <a:pt x="60" y="1"/>
                    <a:pt x="48" y="1"/>
                    <a:pt x="36" y="1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52"/>
            <p:cNvSpPr/>
            <p:nvPr/>
          </p:nvSpPr>
          <p:spPr>
            <a:xfrm>
              <a:off x="3942359" y="2080577"/>
              <a:ext cx="101815" cy="42190"/>
            </a:xfrm>
            <a:custGeom>
              <a:avLst/>
              <a:gdLst/>
              <a:ahLst/>
              <a:cxnLst/>
              <a:rect l="l" t="t" r="r" b="b"/>
              <a:pathLst>
                <a:path w="1168" h="484" extrusionOk="0">
                  <a:moveTo>
                    <a:pt x="0" y="0"/>
                  </a:moveTo>
                  <a:lnTo>
                    <a:pt x="0" y="0"/>
                  </a:lnTo>
                  <a:cubicBezTo>
                    <a:pt x="12" y="84"/>
                    <a:pt x="36" y="191"/>
                    <a:pt x="60" y="250"/>
                  </a:cubicBezTo>
                  <a:cubicBezTo>
                    <a:pt x="72" y="274"/>
                    <a:pt x="95" y="298"/>
                    <a:pt x="119" y="310"/>
                  </a:cubicBezTo>
                  <a:cubicBezTo>
                    <a:pt x="215" y="381"/>
                    <a:pt x="334" y="441"/>
                    <a:pt x="476" y="476"/>
                  </a:cubicBezTo>
                  <a:cubicBezTo>
                    <a:pt x="516" y="480"/>
                    <a:pt x="558" y="483"/>
                    <a:pt x="602" y="483"/>
                  </a:cubicBezTo>
                  <a:cubicBezTo>
                    <a:pt x="688" y="483"/>
                    <a:pt x="778" y="472"/>
                    <a:pt x="857" y="441"/>
                  </a:cubicBezTo>
                  <a:cubicBezTo>
                    <a:pt x="977" y="393"/>
                    <a:pt x="1096" y="310"/>
                    <a:pt x="1155" y="191"/>
                  </a:cubicBezTo>
                  <a:cubicBezTo>
                    <a:pt x="1167" y="179"/>
                    <a:pt x="1155" y="155"/>
                    <a:pt x="1143" y="143"/>
                  </a:cubicBezTo>
                  <a:lnTo>
                    <a:pt x="1108" y="143"/>
                  </a:lnTo>
                  <a:cubicBezTo>
                    <a:pt x="1024" y="203"/>
                    <a:pt x="917" y="238"/>
                    <a:pt x="810" y="250"/>
                  </a:cubicBezTo>
                  <a:cubicBezTo>
                    <a:pt x="782" y="254"/>
                    <a:pt x="754" y="255"/>
                    <a:pt x="726" y="255"/>
                  </a:cubicBezTo>
                  <a:cubicBezTo>
                    <a:pt x="658" y="255"/>
                    <a:pt x="588" y="247"/>
                    <a:pt x="512" y="238"/>
                  </a:cubicBezTo>
                  <a:cubicBezTo>
                    <a:pt x="334" y="191"/>
                    <a:pt x="179" y="119"/>
                    <a:pt x="0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52"/>
            <p:cNvSpPr/>
            <p:nvPr/>
          </p:nvSpPr>
          <p:spPr>
            <a:xfrm>
              <a:off x="4203865" y="1994018"/>
              <a:ext cx="192123" cy="84555"/>
            </a:xfrm>
            <a:custGeom>
              <a:avLst/>
              <a:gdLst/>
              <a:ahLst/>
              <a:cxnLst/>
              <a:rect l="l" t="t" r="r" b="b"/>
              <a:pathLst>
                <a:path w="2204" h="970" extrusionOk="0">
                  <a:moveTo>
                    <a:pt x="813" y="0"/>
                  </a:moveTo>
                  <a:cubicBezTo>
                    <a:pt x="741" y="0"/>
                    <a:pt x="668" y="5"/>
                    <a:pt x="596" y="17"/>
                  </a:cubicBezTo>
                  <a:cubicBezTo>
                    <a:pt x="370" y="65"/>
                    <a:pt x="167" y="160"/>
                    <a:pt x="13" y="338"/>
                  </a:cubicBezTo>
                  <a:cubicBezTo>
                    <a:pt x="1" y="350"/>
                    <a:pt x="1" y="362"/>
                    <a:pt x="13" y="374"/>
                  </a:cubicBezTo>
                  <a:cubicBezTo>
                    <a:pt x="13" y="422"/>
                    <a:pt x="60" y="469"/>
                    <a:pt x="108" y="469"/>
                  </a:cubicBezTo>
                  <a:cubicBezTo>
                    <a:pt x="298" y="469"/>
                    <a:pt x="465" y="481"/>
                    <a:pt x="632" y="517"/>
                  </a:cubicBezTo>
                  <a:cubicBezTo>
                    <a:pt x="786" y="541"/>
                    <a:pt x="941" y="576"/>
                    <a:pt x="1108" y="612"/>
                  </a:cubicBezTo>
                  <a:cubicBezTo>
                    <a:pt x="1263" y="660"/>
                    <a:pt x="1429" y="719"/>
                    <a:pt x="1596" y="779"/>
                  </a:cubicBezTo>
                  <a:lnTo>
                    <a:pt x="2120" y="969"/>
                  </a:lnTo>
                  <a:lnTo>
                    <a:pt x="2156" y="969"/>
                  </a:lnTo>
                  <a:cubicBezTo>
                    <a:pt x="2191" y="969"/>
                    <a:pt x="2203" y="934"/>
                    <a:pt x="2191" y="898"/>
                  </a:cubicBezTo>
                  <a:cubicBezTo>
                    <a:pt x="2120" y="696"/>
                    <a:pt x="1977" y="517"/>
                    <a:pt x="1822" y="374"/>
                  </a:cubicBezTo>
                  <a:cubicBezTo>
                    <a:pt x="1656" y="231"/>
                    <a:pt x="1465" y="124"/>
                    <a:pt x="1251" y="65"/>
                  </a:cubicBezTo>
                  <a:cubicBezTo>
                    <a:pt x="1113" y="24"/>
                    <a:pt x="965" y="0"/>
                    <a:pt x="813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52"/>
            <p:cNvSpPr/>
            <p:nvPr/>
          </p:nvSpPr>
          <p:spPr>
            <a:xfrm>
              <a:off x="3937129" y="1968478"/>
              <a:ext cx="142261" cy="61281"/>
            </a:xfrm>
            <a:custGeom>
              <a:avLst/>
              <a:gdLst/>
              <a:ahLst/>
              <a:cxnLst/>
              <a:rect l="l" t="t" r="r" b="b"/>
              <a:pathLst>
                <a:path w="1632" h="703" extrusionOk="0">
                  <a:moveTo>
                    <a:pt x="536" y="0"/>
                  </a:moveTo>
                  <a:cubicBezTo>
                    <a:pt x="370" y="0"/>
                    <a:pt x="215" y="12"/>
                    <a:pt x="72" y="60"/>
                  </a:cubicBezTo>
                  <a:cubicBezTo>
                    <a:pt x="48" y="215"/>
                    <a:pt x="25" y="358"/>
                    <a:pt x="13" y="512"/>
                  </a:cubicBezTo>
                  <a:cubicBezTo>
                    <a:pt x="1" y="536"/>
                    <a:pt x="1" y="572"/>
                    <a:pt x="1" y="596"/>
                  </a:cubicBezTo>
                  <a:lnTo>
                    <a:pt x="13" y="596"/>
                  </a:lnTo>
                  <a:cubicBezTo>
                    <a:pt x="191" y="584"/>
                    <a:pt x="358" y="572"/>
                    <a:pt x="513" y="572"/>
                  </a:cubicBezTo>
                  <a:cubicBezTo>
                    <a:pt x="679" y="572"/>
                    <a:pt x="846" y="584"/>
                    <a:pt x="1013" y="596"/>
                  </a:cubicBezTo>
                  <a:cubicBezTo>
                    <a:pt x="1191" y="608"/>
                    <a:pt x="1346" y="643"/>
                    <a:pt x="1549" y="703"/>
                  </a:cubicBezTo>
                  <a:lnTo>
                    <a:pt x="1584" y="703"/>
                  </a:lnTo>
                  <a:cubicBezTo>
                    <a:pt x="1620" y="691"/>
                    <a:pt x="1632" y="655"/>
                    <a:pt x="1632" y="631"/>
                  </a:cubicBezTo>
                  <a:cubicBezTo>
                    <a:pt x="1549" y="417"/>
                    <a:pt x="1370" y="250"/>
                    <a:pt x="1168" y="155"/>
                  </a:cubicBezTo>
                  <a:cubicBezTo>
                    <a:pt x="965" y="48"/>
                    <a:pt x="739" y="0"/>
                    <a:pt x="536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52"/>
            <p:cNvSpPr/>
            <p:nvPr/>
          </p:nvSpPr>
          <p:spPr>
            <a:xfrm>
              <a:off x="4052366" y="2190584"/>
              <a:ext cx="128750" cy="67905"/>
            </a:xfrm>
            <a:custGeom>
              <a:avLst/>
              <a:gdLst/>
              <a:ahLst/>
              <a:cxnLst/>
              <a:rect l="l" t="t" r="r" b="b"/>
              <a:pathLst>
                <a:path w="1477" h="779" extrusionOk="0">
                  <a:moveTo>
                    <a:pt x="340" y="0"/>
                  </a:moveTo>
                  <a:cubicBezTo>
                    <a:pt x="229" y="0"/>
                    <a:pt x="137" y="6"/>
                    <a:pt x="72" y="12"/>
                  </a:cubicBezTo>
                  <a:cubicBezTo>
                    <a:pt x="24" y="24"/>
                    <a:pt x="0" y="72"/>
                    <a:pt x="24" y="119"/>
                  </a:cubicBezTo>
                  <a:lnTo>
                    <a:pt x="191" y="322"/>
                  </a:lnTo>
                  <a:cubicBezTo>
                    <a:pt x="191" y="322"/>
                    <a:pt x="215" y="322"/>
                    <a:pt x="215" y="346"/>
                  </a:cubicBezTo>
                  <a:lnTo>
                    <a:pt x="512" y="727"/>
                  </a:lnTo>
                  <a:cubicBezTo>
                    <a:pt x="563" y="764"/>
                    <a:pt x="590" y="779"/>
                    <a:pt x="618" y="779"/>
                  </a:cubicBezTo>
                  <a:cubicBezTo>
                    <a:pt x="643" y="779"/>
                    <a:pt x="670" y="767"/>
                    <a:pt x="715" y="750"/>
                  </a:cubicBezTo>
                  <a:lnTo>
                    <a:pt x="1203" y="500"/>
                  </a:lnTo>
                  <a:lnTo>
                    <a:pt x="1429" y="405"/>
                  </a:lnTo>
                  <a:cubicBezTo>
                    <a:pt x="1477" y="369"/>
                    <a:pt x="1477" y="310"/>
                    <a:pt x="1429" y="286"/>
                  </a:cubicBezTo>
                  <a:cubicBezTo>
                    <a:pt x="1274" y="203"/>
                    <a:pt x="1012" y="72"/>
                    <a:pt x="715" y="24"/>
                  </a:cubicBezTo>
                  <a:cubicBezTo>
                    <a:pt x="578" y="6"/>
                    <a:pt x="450" y="0"/>
                    <a:pt x="340" y="0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52"/>
            <p:cNvSpPr/>
            <p:nvPr/>
          </p:nvSpPr>
          <p:spPr>
            <a:xfrm>
              <a:off x="4129162" y="2223621"/>
              <a:ext cx="39488" cy="19962"/>
            </a:xfrm>
            <a:custGeom>
              <a:avLst/>
              <a:gdLst/>
              <a:ahLst/>
              <a:cxnLst/>
              <a:rect l="l" t="t" r="r" b="b"/>
              <a:pathLst>
                <a:path w="453" h="229" extrusionOk="0">
                  <a:moveTo>
                    <a:pt x="292" y="1"/>
                  </a:moveTo>
                  <a:cubicBezTo>
                    <a:pt x="163" y="1"/>
                    <a:pt x="0" y="228"/>
                    <a:pt x="0" y="228"/>
                  </a:cubicBezTo>
                  <a:cubicBezTo>
                    <a:pt x="96" y="205"/>
                    <a:pt x="453" y="50"/>
                    <a:pt x="310" y="2"/>
                  </a:cubicBezTo>
                  <a:cubicBezTo>
                    <a:pt x="304" y="1"/>
                    <a:pt x="298" y="1"/>
                    <a:pt x="292" y="1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52"/>
            <p:cNvSpPr/>
            <p:nvPr/>
          </p:nvSpPr>
          <p:spPr>
            <a:xfrm>
              <a:off x="4053412" y="2049458"/>
              <a:ext cx="52999" cy="212782"/>
            </a:xfrm>
            <a:custGeom>
              <a:avLst/>
              <a:gdLst/>
              <a:ahLst/>
              <a:cxnLst/>
              <a:rect l="l" t="t" r="r" b="b"/>
              <a:pathLst>
                <a:path w="608" h="2441" extrusionOk="0">
                  <a:moveTo>
                    <a:pt x="417" y="0"/>
                  </a:moveTo>
                  <a:cubicBezTo>
                    <a:pt x="417" y="12"/>
                    <a:pt x="405" y="12"/>
                    <a:pt x="417" y="24"/>
                  </a:cubicBezTo>
                  <a:cubicBezTo>
                    <a:pt x="524" y="131"/>
                    <a:pt x="548" y="274"/>
                    <a:pt x="548" y="429"/>
                  </a:cubicBezTo>
                  <a:cubicBezTo>
                    <a:pt x="548" y="572"/>
                    <a:pt x="500" y="726"/>
                    <a:pt x="441" y="857"/>
                  </a:cubicBezTo>
                  <a:cubicBezTo>
                    <a:pt x="322" y="1131"/>
                    <a:pt x="167" y="1393"/>
                    <a:pt x="0" y="1643"/>
                  </a:cubicBezTo>
                  <a:lnTo>
                    <a:pt x="0" y="1679"/>
                  </a:lnTo>
                  <a:cubicBezTo>
                    <a:pt x="95" y="1810"/>
                    <a:pt x="179" y="1941"/>
                    <a:pt x="274" y="2060"/>
                  </a:cubicBezTo>
                  <a:cubicBezTo>
                    <a:pt x="357" y="2203"/>
                    <a:pt x="465" y="2322"/>
                    <a:pt x="572" y="2441"/>
                  </a:cubicBezTo>
                  <a:lnTo>
                    <a:pt x="584" y="2441"/>
                  </a:lnTo>
                  <a:lnTo>
                    <a:pt x="584" y="2417"/>
                  </a:lnTo>
                  <a:cubicBezTo>
                    <a:pt x="476" y="2298"/>
                    <a:pt x="393" y="2179"/>
                    <a:pt x="298" y="2048"/>
                  </a:cubicBezTo>
                  <a:cubicBezTo>
                    <a:pt x="217" y="1933"/>
                    <a:pt x="148" y="1806"/>
                    <a:pt x="57" y="1679"/>
                  </a:cubicBezTo>
                  <a:lnTo>
                    <a:pt x="57" y="1679"/>
                  </a:lnTo>
                  <a:cubicBezTo>
                    <a:pt x="148" y="1563"/>
                    <a:pt x="217" y="1437"/>
                    <a:pt x="286" y="1310"/>
                  </a:cubicBezTo>
                  <a:cubicBezTo>
                    <a:pt x="345" y="1167"/>
                    <a:pt x="417" y="1024"/>
                    <a:pt x="476" y="893"/>
                  </a:cubicBezTo>
                  <a:cubicBezTo>
                    <a:pt x="536" y="750"/>
                    <a:pt x="596" y="607"/>
                    <a:pt x="596" y="441"/>
                  </a:cubicBezTo>
                  <a:cubicBezTo>
                    <a:pt x="607" y="298"/>
                    <a:pt x="572" y="131"/>
                    <a:pt x="453" y="12"/>
                  </a:cubicBezTo>
                  <a:cubicBezTo>
                    <a:pt x="429" y="12"/>
                    <a:pt x="417" y="12"/>
                    <a:pt x="417" y="0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52"/>
            <p:cNvSpPr/>
            <p:nvPr/>
          </p:nvSpPr>
          <p:spPr>
            <a:xfrm>
              <a:off x="4075204" y="2269036"/>
              <a:ext cx="164054" cy="36786"/>
            </a:xfrm>
            <a:custGeom>
              <a:avLst/>
              <a:gdLst/>
              <a:ahLst/>
              <a:cxnLst/>
              <a:rect l="l" t="t" r="r" b="b"/>
              <a:pathLst>
                <a:path w="1882" h="422" extrusionOk="0">
                  <a:moveTo>
                    <a:pt x="1837" y="0"/>
                  </a:moveTo>
                  <a:cubicBezTo>
                    <a:pt x="1831" y="0"/>
                    <a:pt x="1825" y="2"/>
                    <a:pt x="1822" y="5"/>
                  </a:cubicBezTo>
                  <a:cubicBezTo>
                    <a:pt x="1492" y="232"/>
                    <a:pt x="1087" y="351"/>
                    <a:pt x="626" y="351"/>
                  </a:cubicBezTo>
                  <a:cubicBezTo>
                    <a:pt x="604" y="351"/>
                    <a:pt x="582" y="351"/>
                    <a:pt x="560" y="350"/>
                  </a:cubicBezTo>
                  <a:cubicBezTo>
                    <a:pt x="357" y="350"/>
                    <a:pt x="203" y="303"/>
                    <a:pt x="60" y="231"/>
                  </a:cubicBezTo>
                  <a:cubicBezTo>
                    <a:pt x="56" y="228"/>
                    <a:pt x="53" y="226"/>
                    <a:pt x="49" y="226"/>
                  </a:cubicBezTo>
                  <a:cubicBezTo>
                    <a:pt x="41" y="226"/>
                    <a:pt x="32" y="235"/>
                    <a:pt x="24" y="243"/>
                  </a:cubicBezTo>
                  <a:cubicBezTo>
                    <a:pt x="0" y="255"/>
                    <a:pt x="24" y="279"/>
                    <a:pt x="36" y="291"/>
                  </a:cubicBezTo>
                  <a:cubicBezTo>
                    <a:pt x="167" y="362"/>
                    <a:pt x="346" y="422"/>
                    <a:pt x="560" y="422"/>
                  </a:cubicBezTo>
                  <a:lnTo>
                    <a:pt x="643" y="422"/>
                  </a:lnTo>
                  <a:cubicBezTo>
                    <a:pt x="1108" y="422"/>
                    <a:pt x="1524" y="303"/>
                    <a:pt x="1846" y="65"/>
                  </a:cubicBezTo>
                  <a:cubicBezTo>
                    <a:pt x="1870" y="65"/>
                    <a:pt x="1881" y="41"/>
                    <a:pt x="1870" y="17"/>
                  </a:cubicBezTo>
                  <a:cubicBezTo>
                    <a:pt x="1870" y="9"/>
                    <a:pt x="1852" y="0"/>
                    <a:pt x="1837" y="0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52"/>
            <p:cNvSpPr/>
            <p:nvPr/>
          </p:nvSpPr>
          <p:spPr>
            <a:xfrm>
              <a:off x="4220515" y="2262150"/>
              <a:ext cx="30161" cy="18742"/>
            </a:xfrm>
            <a:custGeom>
              <a:avLst/>
              <a:gdLst/>
              <a:ahLst/>
              <a:cxnLst/>
              <a:rect l="l" t="t" r="r" b="b"/>
              <a:pathLst>
                <a:path w="346" h="215" extrusionOk="0">
                  <a:moveTo>
                    <a:pt x="298" y="1"/>
                  </a:moveTo>
                  <a:cubicBezTo>
                    <a:pt x="274" y="1"/>
                    <a:pt x="238" y="13"/>
                    <a:pt x="226" y="25"/>
                  </a:cubicBezTo>
                  <a:cubicBezTo>
                    <a:pt x="155" y="72"/>
                    <a:pt x="60" y="132"/>
                    <a:pt x="0" y="203"/>
                  </a:cubicBezTo>
                  <a:cubicBezTo>
                    <a:pt x="15" y="211"/>
                    <a:pt x="32" y="214"/>
                    <a:pt x="51" y="214"/>
                  </a:cubicBezTo>
                  <a:cubicBezTo>
                    <a:pt x="146" y="214"/>
                    <a:pt x="273" y="122"/>
                    <a:pt x="333" y="72"/>
                  </a:cubicBezTo>
                  <a:cubicBezTo>
                    <a:pt x="333" y="72"/>
                    <a:pt x="345" y="72"/>
                    <a:pt x="345" y="60"/>
                  </a:cubicBezTo>
                  <a:cubicBezTo>
                    <a:pt x="345" y="25"/>
                    <a:pt x="333" y="1"/>
                    <a:pt x="298" y="1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52"/>
            <p:cNvSpPr/>
            <p:nvPr/>
          </p:nvSpPr>
          <p:spPr>
            <a:xfrm>
              <a:off x="4116697" y="2334413"/>
              <a:ext cx="96584" cy="18131"/>
            </a:xfrm>
            <a:custGeom>
              <a:avLst/>
              <a:gdLst/>
              <a:ahLst/>
              <a:cxnLst/>
              <a:rect l="l" t="t" r="r" b="b"/>
              <a:pathLst>
                <a:path w="1108" h="208" extrusionOk="0">
                  <a:moveTo>
                    <a:pt x="647" y="0"/>
                  </a:moveTo>
                  <a:cubicBezTo>
                    <a:pt x="612" y="0"/>
                    <a:pt x="575" y="2"/>
                    <a:pt x="536" y="5"/>
                  </a:cubicBezTo>
                  <a:cubicBezTo>
                    <a:pt x="143" y="29"/>
                    <a:pt x="0" y="208"/>
                    <a:pt x="0" y="208"/>
                  </a:cubicBezTo>
                  <a:lnTo>
                    <a:pt x="1108" y="136"/>
                  </a:lnTo>
                  <a:cubicBezTo>
                    <a:pt x="1108" y="136"/>
                    <a:pt x="972" y="0"/>
                    <a:pt x="647" y="0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52"/>
            <p:cNvSpPr/>
            <p:nvPr/>
          </p:nvSpPr>
          <p:spPr>
            <a:xfrm>
              <a:off x="4105277" y="2616056"/>
              <a:ext cx="249132" cy="292804"/>
            </a:xfrm>
            <a:custGeom>
              <a:avLst/>
              <a:gdLst/>
              <a:ahLst/>
              <a:cxnLst/>
              <a:rect l="l" t="t" r="r" b="b"/>
              <a:pathLst>
                <a:path w="2858" h="3359" extrusionOk="0">
                  <a:moveTo>
                    <a:pt x="2858" y="1"/>
                  </a:moveTo>
                  <a:lnTo>
                    <a:pt x="2858" y="1"/>
                  </a:lnTo>
                  <a:cubicBezTo>
                    <a:pt x="2858" y="1"/>
                    <a:pt x="1508" y="1013"/>
                    <a:pt x="925" y="1013"/>
                  </a:cubicBezTo>
                  <a:cubicBezTo>
                    <a:pt x="918" y="1013"/>
                    <a:pt x="912" y="1013"/>
                    <a:pt x="905" y="1013"/>
                  </a:cubicBezTo>
                  <a:cubicBezTo>
                    <a:pt x="346" y="1001"/>
                    <a:pt x="429" y="121"/>
                    <a:pt x="429" y="120"/>
                  </a:cubicBezTo>
                  <a:lnTo>
                    <a:pt x="429" y="120"/>
                  </a:lnTo>
                  <a:lnTo>
                    <a:pt x="1" y="3358"/>
                  </a:lnTo>
                  <a:lnTo>
                    <a:pt x="28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52"/>
            <p:cNvSpPr/>
            <p:nvPr/>
          </p:nvSpPr>
          <p:spPr>
            <a:xfrm>
              <a:off x="4493441" y="2746896"/>
              <a:ext cx="359140" cy="594761"/>
            </a:xfrm>
            <a:custGeom>
              <a:avLst/>
              <a:gdLst/>
              <a:ahLst/>
              <a:cxnLst/>
              <a:rect l="l" t="t" r="r" b="b"/>
              <a:pathLst>
                <a:path w="4120" h="6823" extrusionOk="0">
                  <a:moveTo>
                    <a:pt x="1274" y="0"/>
                  </a:moveTo>
                  <a:cubicBezTo>
                    <a:pt x="0" y="1441"/>
                    <a:pt x="143" y="5453"/>
                    <a:pt x="179" y="5453"/>
                  </a:cubicBezTo>
                  <a:lnTo>
                    <a:pt x="905" y="6822"/>
                  </a:lnTo>
                  <a:lnTo>
                    <a:pt x="4120" y="4477"/>
                  </a:lnTo>
                  <a:cubicBezTo>
                    <a:pt x="3810" y="4108"/>
                    <a:pt x="1274" y="0"/>
                    <a:pt x="1274" y="0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52"/>
            <p:cNvSpPr/>
            <p:nvPr/>
          </p:nvSpPr>
          <p:spPr>
            <a:xfrm>
              <a:off x="3617480" y="3432915"/>
              <a:ext cx="285482" cy="375790"/>
            </a:xfrm>
            <a:custGeom>
              <a:avLst/>
              <a:gdLst/>
              <a:ahLst/>
              <a:cxnLst/>
              <a:rect l="l" t="t" r="r" b="b"/>
              <a:pathLst>
                <a:path w="3275" h="4311" extrusionOk="0">
                  <a:moveTo>
                    <a:pt x="1798" y="0"/>
                  </a:moveTo>
                  <a:lnTo>
                    <a:pt x="1" y="1417"/>
                  </a:lnTo>
                  <a:lnTo>
                    <a:pt x="2822" y="4310"/>
                  </a:lnTo>
                  <a:lnTo>
                    <a:pt x="3275" y="2703"/>
                  </a:lnTo>
                  <a:lnTo>
                    <a:pt x="1798" y="0"/>
                  </a:ln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52"/>
            <p:cNvSpPr/>
            <p:nvPr/>
          </p:nvSpPr>
          <p:spPr>
            <a:xfrm>
              <a:off x="4083485" y="2633751"/>
              <a:ext cx="301085" cy="332205"/>
            </a:xfrm>
            <a:custGeom>
              <a:avLst/>
              <a:gdLst/>
              <a:ahLst/>
              <a:cxnLst/>
              <a:rect l="l" t="t" r="r" b="b"/>
              <a:pathLst>
                <a:path w="3454" h="3811" fill="none" extrusionOk="0">
                  <a:moveTo>
                    <a:pt x="441" y="0"/>
                  </a:moveTo>
                  <a:lnTo>
                    <a:pt x="0" y="3810"/>
                  </a:lnTo>
                  <a:lnTo>
                    <a:pt x="3453" y="0"/>
                  </a:lnTo>
                </a:path>
              </a:pathLst>
            </a:custGeom>
            <a:noFill/>
            <a:ln w="900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52"/>
            <p:cNvSpPr/>
            <p:nvPr/>
          </p:nvSpPr>
          <p:spPr>
            <a:xfrm>
              <a:off x="4473740" y="2741666"/>
              <a:ext cx="119423" cy="480655"/>
            </a:xfrm>
            <a:custGeom>
              <a:avLst/>
              <a:gdLst/>
              <a:ahLst/>
              <a:cxnLst/>
              <a:rect l="l" t="t" r="r" b="b"/>
              <a:pathLst>
                <a:path w="1370" h="5514" fill="none" extrusionOk="0">
                  <a:moveTo>
                    <a:pt x="1369" y="0"/>
                  </a:moveTo>
                  <a:cubicBezTo>
                    <a:pt x="1369" y="0"/>
                    <a:pt x="0" y="2679"/>
                    <a:pt x="191" y="5513"/>
                  </a:cubicBezTo>
                </a:path>
              </a:pathLst>
            </a:custGeom>
            <a:noFill/>
            <a:ln w="900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52"/>
            <p:cNvSpPr/>
            <p:nvPr/>
          </p:nvSpPr>
          <p:spPr>
            <a:xfrm>
              <a:off x="4486205" y="3199390"/>
              <a:ext cx="33299" cy="179570"/>
            </a:xfrm>
            <a:custGeom>
              <a:avLst/>
              <a:gdLst/>
              <a:ahLst/>
              <a:cxnLst/>
              <a:rect l="l" t="t" r="r" b="b"/>
              <a:pathLst>
                <a:path w="382" h="2060" extrusionOk="0">
                  <a:moveTo>
                    <a:pt x="36" y="0"/>
                  </a:moveTo>
                  <a:cubicBezTo>
                    <a:pt x="36" y="0"/>
                    <a:pt x="0" y="1191"/>
                    <a:pt x="381" y="2060"/>
                  </a:cubicBezTo>
                  <a:lnTo>
                    <a:pt x="226" y="262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52"/>
            <p:cNvSpPr/>
            <p:nvPr/>
          </p:nvSpPr>
          <p:spPr>
            <a:xfrm>
              <a:off x="4502768" y="3045711"/>
              <a:ext cx="39575" cy="184888"/>
            </a:xfrm>
            <a:custGeom>
              <a:avLst/>
              <a:gdLst/>
              <a:ahLst/>
              <a:cxnLst/>
              <a:rect l="l" t="t" r="r" b="b"/>
              <a:pathLst>
                <a:path w="454" h="2121" fill="none" extrusionOk="0">
                  <a:moveTo>
                    <a:pt x="1" y="2120"/>
                  </a:moveTo>
                  <a:cubicBezTo>
                    <a:pt x="24" y="1394"/>
                    <a:pt x="251" y="680"/>
                    <a:pt x="453" y="1"/>
                  </a:cubicBezTo>
                </a:path>
              </a:pathLst>
            </a:custGeom>
            <a:noFill/>
            <a:ln w="900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52"/>
            <p:cNvSpPr/>
            <p:nvPr/>
          </p:nvSpPr>
          <p:spPr>
            <a:xfrm>
              <a:off x="4560909" y="3118410"/>
              <a:ext cx="276155" cy="203542"/>
            </a:xfrm>
            <a:custGeom>
              <a:avLst/>
              <a:gdLst/>
              <a:ahLst/>
              <a:cxnLst/>
              <a:rect l="l" t="t" r="r" b="b"/>
              <a:pathLst>
                <a:path w="3168" h="2335" fill="none" extrusionOk="0">
                  <a:moveTo>
                    <a:pt x="0" y="2334"/>
                  </a:moveTo>
                  <a:lnTo>
                    <a:pt x="3167" y="0"/>
                  </a:lnTo>
                </a:path>
              </a:pathLst>
            </a:custGeom>
            <a:noFill/>
            <a:ln w="900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52"/>
            <p:cNvSpPr/>
            <p:nvPr/>
          </p:nvSpPr>
          <p:spPr>
            <a:xfrm>
              <a:off x="3892498" y="2740620"/>
              <a:ext cx="66511" cy="581337"/>
            </a:xfrm>
            <a:custGeom>
              <a:avLst/>
              <a:gdLst/>
              <a:ahLst/>
              <a:cxnLst/>
              <a:rect l="l" t="t" r="r" b="b"/>
              <a:pathLst>
                <a:path w="763" h="6669" extrusionOk="0">
                  <a:moveTo>
                    <a:pt x="763" y="1"/>
                  </a:moveTo>
                  <a:lnTo>
                    <a:pt x="763" y="1"/>
                  </a:lnTo>
                  <a:cubicBezTo>
                    <a:pt x="691" y="96"/>
                    <a:pt x="608" y="179"/>
                    <a:pt x="572" y="286"/>
                  </a:cubicBezTo>
                  <a:cubicBezTo>
                    <a:pt x="525" y="429"/>
                    <a:pt x="465" y="608"/>
                    <a:pt x="417" y="846"/>
                  </a:cubicBezTo>
                  <a:lnTo>
                    <a:pt x="417" y="858"/>
                  </a:lnTo>
                  <a:cubicBezTo>
                    <a:pt x="239" y="1691"/>
                    <a:pt x="96" y="3144"/>
                    <a:pt x="191" y="5525"/>
                  </a:cubicBezTo>
                  <a:lnTo>
                    <a:pt x="191" y="5644"/>
                  </a:lnTo>
                  <a:cubicBezTo>
                    <a:pt x="191" y="5835"/>
                    <a:pt x="215" y="6025"/>
                    <a:pt x="227" y="6216"/>
                  </a:cubicBezTo>
                  <a:cubicBezTo>
                    <a:pt x="239" y="6358"/>
                    <a:pt x="239" y="6489"/>
                    <a:pt x="263" y="6632"/>
                  </a:cubicBezTo>
                  <a:cubicBezTo>
                    <a:pt x="263" y="6656"/>
                    <a:pt x="275" y="6668"/>
                    <a:pt x="286" y="6668"/>
                  </a:cubicBezTo>
                  <a:lnTo>
                    <a:pt x="298" y="6668"/>
                  </a:lnTo>
                  <a:cubicBezTo>
                    <a:pt x="322" y="6668"/>
                    <a:pt x="334" y="6632"/>
                    <a:pt x="334" y="6620"/>
                  </a:cubicBezTo>
                  <a:cubicBezTo>
                    <a:pt x="1" y="2084"/>
                    <a:pt x="548" y="405"/>
                    <a:pt x="763" y="1"/>
                  </a:cubicBezTo>
                  <a:close/>
                </a:path>
              </a:pathLst>
            </a:custGeom>
            <a:solidFill>
              <a:srgbClr val="FFFFFF"/>
            </a:solidFill>
            <a:ln w="900" cap="flat" cmpd="sng">
              <a:solidFill>
                <a:srgbClr val="287699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52"/>
            <p:cNvSpPr/>
            <p:nvPr/>
          </p:nvSpPr>
          <p:spPr>
            <a:xfrm>
              <a:off x="3870706" y="2872419"/>
              <a:ext cx="46810" cy="422513"/>
            </a:xfrm>
            <a:custGeom>
              <a:avLst/>
              <a:gdLst/>
              <a:ahLst/>
              <a:cxnLst/>
              <a:rect l="l" t="t" r="r" b="b"/>
              <a:pathLst>
                <a:path w="537" h="4847" extrusionOk="0">
                  <a:moveTo>
                    <a:pt x="536" y="1"/>
                  </a:moveTo>
                  <a:lnTo>
                    <a:pt x="536" y="1"/>
                  </a:lnTo>
                  <a:cubicBezTo>
                    <a:pt x="536" y="1"/>
                    <a:pt x="1" y="3573"/>
                    <a:pt x="132" y="4215"/>
                  </a:cubicBezTo>
                  <a:lnTo>
                    <a:pt x="525" y="4846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52"/>
            <p:cNvSpPr/>
            <p:nvPr/>
          </p:nvSpPr>
          <p:spPr>
            <a:xfrm>
              <a:off x="3781445" y="3035338"/>
              <a:ext cx="127791" cy="204588"/>
            </a:xfrm>
            <a:custGeom>
              <a:avLst/>
              <a:gdLst/>
              <a:ahLst/>
              <a:cxnLst/>
              <a:rect l="l" t="t" r="r" b="b"/>
              <a:pathLst>
                <a:path w="1466" h="2347" fill="none" extrusionOk="0">
                  <a:moveTo>
                    <a:pt x="1" y="13"/>
                  </a:moveTo>
                  <a:lnTo>
                    <a:pt x="1465" y="2346"/>
                  </a:lnTo>
                  <a:cubicBezTo>
                    <a:pt x="1322" y="1561"/>
                    <a:pt x="1168" y="787"/>
                    <a:pt x="1025" y="1"/>
                  </a:cubicBezTo>
                </a:path>
              </a:pathLst>
            </a:custGeom>
            <a:noFill/>
            <a:ln w="900" cap="rnd" cmpd="sng">
              <a:solidFill>
                <a:srgbClr val="2876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52"/>
            <p:cNvSpPr/>
            <p:nvPr/>
          </p:nvSpPr>
          <p:spPr>
            <a:xfrm>
              <a:off x="4260961" y="3015638"/>
              <a:ext cx="184800" cy="42626"/>
            </a:xfrm>
            <a:custGeom>
              <a:avLst/>
              <a:gdLst/>
              <a:ahLst/>
              <a:cxnLst/>
              <a:rect l="l" t="t" r="r" b="b"/>
              <a:pathLst>
                <a:path w="2120" h="489" extrusionOk="0">
                  <a:moveTo>
                    <a:pt x="0" y="1"/>
                  </a:moveTo>
                  <a:lnTo>
                    <a:pt x="0" y="417"/>
                  </a:lnTo>
                  <a:lnTo>
                    <a:pt x="2120" y="489"/>
                  </a:lnTo>
                  <a:lnTo>
                    <a:pt x="2120" y="1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52"/>
            <p:cNvSpPr/>
            <p:nvPr/>
          </p:nvSpPr>
          <p:spPr>
            <a:xfrm>
              <a:off x="3856229" y="4083810"/>
              <a:ext cx="723424" cy="84564"/>
            </a:xfrm>
            <a:custGeom>
              <a:avLst/>
              <a:gdLst/>
              <a:ahLst/>
              <a:cxnLst/>
              <a:rect l="l" t="t" r="r" b="b"/>
              <a:pathLst>
                <a:path w="8299" h="675" extrusionOk="0">
                  <a:moveTo>
                    <a:pt x="0" y="1"/>
                  </a:moveTo>
                  <a:cubicBezTo>
                    <a:pt x="0" y="1"/>
                    <a:pt x="1941" y="620"/>
                    <a:pt x="3381" y="668"/>
                  </a:cubicBezTo>
                  <a:cubicBezTo>
                    <a:pt x="3498" y="672"/>
                    <a:pt x="3626" y="675"/>
                    <a:pt x="3765" y="675"/>
                  </a:cubicBezTo>
                  <a:cubicBezTo>
                    <a:pt x="5372" y="675"/>
                    <a:pt x="8299" y="382"/>
                    <a:pt x="8299" y="38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52"/>
            <p:cNvSpPr/>
            <p:nvPr/>
          </p:nvSpPr>
          <p:spPr>
            <a:xfrm>
              <a:off x="3590545" y="3088337"/>
              <a:ext cx="326975" cy="490593"/>
            </a:xfrm>
            <a:custGeom>
              <a:avLst/>
              <a:gdLst/>
              <a:ahLst/>
              <a:cxnLst/>
              <a:rect l="l" t="t" r="r" b="b"/>
              <a:pathLst>
                <a:path w="3751" h="5628" extrusionOk="0">
                  <a:moveTo>
                    <a:pt x="2274" y="0"/>
                  </a:moveTo>
                  <a:cubicBezTo>
                    <a:pt x="2274" y="0"/>
                    <a:pt x="0" y="4346"/>
                    <a:pt x="167" y="5084"/>
                  </a:cubicBezTo>
                  <a:cubicBezTo>
                    <a:pt x="231" y="5397"/>
                    <a:pt x="595" y="5627"/>
                    <a:pt x="1111" y="5627"/>
                  </a:cubicBezTo>
                  <a:cubicBezTo>
                    <a:pt x="1557" y="5627"/>
                    <a:pt x="2116" y="5455"/>
                    <a:pt x="2691" y="5013"/>
                  </a:cubicBezTo>
                  <a:cubicBezTo>
                    <a:pt x="2858" y="4894"/>
                    <a:pt x="3000" y="4763"/>
                    <a:pt x="3155" y="4596"/>
                  </a:cubicBezTo>
                  <a:cubicBezTo>
                    <a:pt x="3346" y="4394"/>
                    <a:pt x="3536" y="4155"/>
                    <a:pt x="3739" y="3870"/>
                  </a:cubicBezTo>
                  <a:cubicBezTo>
                    <a:pt x="3739" y="3870"/>
                    <a:pt x="3750" y="3477"/>
                    <a:pt x="3750" y="3036"/>
                  </a:cubicBezTo>
                  <a:cubicBezTo>
                    <a:pt x="3750" y="2617"/>
                    <a:pt x="3705" y="2345"/>
                    <a:pt x="3725" y="2345"/>
                  </a:cubicBezTo>
                  <a:cubicBezTo>
                    <a:pt x="3726" y="2345"/>
                    <a:pt x="3726" y="2345"/>
                    <a:pt x="3727" y="2346"/>
                  </a:cubicBezTo>
                  <a:lnTo>
                    <a:pt x="2274" y="0"/>
                  </a:ln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52"/>
            <p:cNvSpPr/>
            <p:nvPr/>
          </p:nvSpPr>
          <p:spPr>
            <a:xfrm>
              <a:off x="3996316" y="3114226"/>
              <a:ext cx="416237" cy="730746"/>
            </a:xfrm>
            <a:custGeom>
              <a:avLst/>
              <a:gdLst/>
              <a:ahLst/>
              <a:cxnLst/>
              <a:rect l="l" t="t" r="r" b="b"/>
              <a:pathLst>
                <a:path w="4775" h="8383" extrusionOk="0">
                  <a:moveTo>
                    <a:pt x="0" y="1"/>
                  </a:moveTo>
                  <a:lnTo>
                    <a:pt x="0" y="2846"/>
                  </a:lnTo>
                  <a:lnTo>
                    <a:pt x="36" y="8383"/>
                  </a:lnTo>
                  <a:lnTo>
                    <a:pt x="4775" y="8383"/>
                  </a:lnTo>
                  <a:lnTo>
                    <a:pt x="4477" y="14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52"/>
            <p:cNvSpPr/>
            <p:nvPr/>
          </p:nvSpPr>
          <p:spPr>
            <a:xfrm>
              <a:off x="4111466" y="3089208"/>
              <a:ext cx="161003" cy="35478"/>
            </a:xfrm>
            <a:custGeom>
              <a:avLst/>
              <a:gdLst/>
              <a:ahLst/>
              <a:cxnLst/>
              <a:rect l="l" t="t" r="r" b="b"/>
              <a:pathLst>
                <a:path w="1847" h="407" extrusionOk="0">
                  <a:moveTo>
                    <a:pt x="183" y="1"/>
                  </a:moveTo>
                  <a:cubicBezTo>
                    <a:pt x="84" y="1"/>
                    <a:pt x="1" y="80"/>
                    <a:pt x="1" y="181"/>
                  </a:cubicBezTo>
                  <a:lnTo>
                    <a:pt x="1" y="312"/>
                  </a:lnTo>
                  <a:cubicBezTo>
                    <a:pt x="1" y="335"/>
                    <a:pt x="25" y="347"/>
                    <a:pt x="37" y="347"/>
                  </a:cubicBezTo>
                  <a:lnTo>
                    <a:pt x="1811" y="407"/>
                  </a:lnTo>
                  <a:cubicBezTo>
                    <a:pt x="1835" y="407"/>
                    <a:pt x="1846" y="395"/>
                    <a:pt x="1835" y="395"/>
                  </a:cubicBezTo>
                  <a:lnTo>
                    <a:pt x="1835" y="252"/>
                  </a:lnTo>
                  <a:cubicBezTo>
                    <a:pt x="1846" y="157"/>
                    <a:pt x="1763" y="62"/>
                    <a:pt x="1656" y="62"/>
                  </a:cubicBezTo>
                  <a:lnTo>
                    <a:pt x="203" y="2"/>
                  </a:lnTo>
                  <a:cubicBezTo>
                    <a:pt x="196" y="1"/>
                    <a:pt x="190" y="1"/>
                    <a:pt x="183" y="1"/>
                  </a:cubicBezTo>
                  <a:close/>
                </a:path>
              </a:pathLst>
            </a:custGeom>
            <a:solidFill>
              <a:srgbClr val="EBE5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52"/>
            <p:cNvSpPr/>
            <p:nvPr/>
          </p:nvSpPr>
          <p:spPr>
            <a:xfrm>
              <a:off x="3713976" y="3433613"/>
              <a:ext cx="151676" cy="91703"/>
            </a:xfrm>
            <a:custGeom>
              <a:avLst/>
              <a:gdLst/>
              <a:ahLst/>
              <a:cxnLst/>
              <a:rect l="l" t="t" r="r" b="b"/>
              <a:pathLst>
                <a:path w="1740" h="1052" extrusionOk="0">
                  <a:moveTo>
                    <a:pt x="220" y="0"/>
                  </a:moveTo>
                  <a:cubicBezTo>
                    <a:pt x="155" y="0"/>
                    <a:pt x="89" y="5"/>
                    <a:pt x="25" y="16"/>
                  </a:cubicBezTo>
                  <a:cubicBezTo>
                    <a:pt x="1" y="16"/>
                    <a:pt x="596" y="99"/>
                    <a:pt x="1275" y="1052"/>
                  </a:cubicBezTo>
                  <a:cubicBezTo>
                    <a:pt x="1442" y="933"/>
                    <a:pt x="1584" y="802"/>
                    <a:pt x="1739" y="635"/>
                  </a:cubicBezTo>
                  <a:cubicBezTo>
                    <a:pt x="1449" y="410"/>
                    <a:pt x="821" y="0"/>
                    <a:pt x="220" y="0"/>
                  </a:cubicBezTo>
                  <a:close/>
                </a:path>
              </a:pathLst>
            </a:custGeom>
            <a:solidFill>
              <a:srgbClr val="CE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52"/>
            <p:cNvSpPr/>
            <p:nvPr/>
          </p:nvSpPr>
          <p:spPr>
            <a:xfrm>
              <a:off x="3863471" y="3666354"/>
              <a:ext cx="251224" cy="172074"/>
            </a:xfrm>
            <a:custGeom>
              <a:avLst/>
              <a:gdLst/>
              <a:ahLst/>
              <a:cxnLst/>
              <a:rect l="l" t="t" r="r" b="b"/>
              <a:pathLst>
                <a:path w="2882" h="1974" extrusionOk="0">
                  <a:moveTo>
                    <a:pt x="477" y="1"/>
                  </a:moveTo>
                  <a:lnTo>
                    <a:pt x="36" y="1477"/>
                  </a:lnTo>
                  <a:lnTo>
                    <a:pt x="0" y="1632"/>
                  </a:lnTo>
                  <a:cubicBezTo>
                    <a:pt x="0" y="1632"/>
                    <a:pt x="1017" y="1974"/>
                    <a:pt x="1768" y="1974"/>
                  </a:cubicBezTo>
                  <a:cubicBezTo>
                    <a:pt x="1914" y="1974"/>
                    <a:pt x="2051" y="1961"/>
                    <a:pt x="2167" y="1930"/>
                  </a:cubicBezTo>
                  <a:cubicBezTo>
                    <a:pt x="2882" y="1727"/>
                    <a:pt x="2358" y="346"/>
                    <a:pt x="2358" y="346"/>
                  </a:cubicBezTo>
                  <a:lnTo>
                    <a:pt x="477" y="1"/>
                  </a:ln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52"/>
            <p:cNvSpPr/>
            <p:nvPr/>
          </p:nvSpPr>
          <p:spPr>
            <a:xfrm>
              <a:off x="3901825" y="3610740"/>
              <a:ext cx="276155" cy="228211"/>
            </a:xfrm>
            <a:custGeom>
              <a:avLst/>
              <a:gdLst/>
              <a:ahLst/>
              <a:cxnLst/>
              <a:rect l="l" t="t" r="r" b="b"/>
              <a:pathLst>
                <a:path w="3168" h="2618" extrusionOk="0">
                  <a:moveTo>
                    <a:pt x="1690" y="0"/>
                  </a:moveTo>
                  <a:cubicBezTo>
                    <a:pt x="1362" y="0"/>
                    <a:pt x="299" y="734"/>
                    <a:pt x="299" y="734"/>
                  </a:cubicBezTo>
                  <a:lnTo>
                    <a:pt x="1" y="1687"/>
                  </a:lnTo>
                  <a:cubicBezTo>
                    <a:pt x="1" y="1687"/>
                    <a:pt x="430" y="2508"/>
                    <a:pt x="608" y="2532"/>
                  </a:cubicBezTo>
                  <a:cubicBezTo>
                    <a:pt x="711" y="2561"/>
                    <a:pt x="1062" y="2618"/>
                    <a:pt x="1590" y="2618"/>
                  </a:cubicBezTo>
                  <a:cubicBezTo>
                    <a:pt x="1919" y="2618"/>
                    <a:pt x="2315" y="2596"/>
                    <a:pt x="2763" y="2532"/>
                  </a:cubicBezTo>
                  <a:cubicBezTo>
                    <a:pt x="2811" y="2532"/>
                    <a:pt x="2870" y="2461"/>
                    <a:pt x="2918" y="2342"/>
                  </a:cubicBezTo>
                  <a:cubicBezTo>
                    <a:pt x="2930" y="2306"/>
                    <a:pt x="2930" y="2282"/>
                    <a:pt x="2942" y="2246"/>
                  </a:cubicBezTo>
                  <a:cubicBezTo>
                    <a:pt x="2989" y="2127"/>
                    <a:pt x="3037" y="1972"/>
                    <a:pt x="3061" y="1818"/>
                  </a:cubicBezTo>
                  <a:cubicBezTo>
                    <a:pt x="3061" y="1794"/>
                    <a:pt x="3085" y="1758"/>
                    <a:pt x="3085" y="1734"/>
                  </a:cubicBezTo>
                  <a:cubicBezTo>
                    <a:pt x="3108" y="1615"/>
                    <a:pt x="3144" y="1496"/>
                    <a:pt x="3156" y="1389"/>
                  </a:cubicBezTo>
                  <a:lnTo>
                    <a:pt x="3156" y="1329"/>
                  </a:lnTo>
                  <a:cubicBezTo>
                    <a:pt x="3168" y="1294"/>
                    <a:pt x="3168" y="1270"/>
                    <a:pt x="3156" y="1270"/>
                  </a:cubicBezTo>
                  <a:cubicBezTo>
                    <a:pt x="3132" y="1056"/>
                    <a:pt x="2942" y="913"/>
                    <a:pt x="2739" y="913"/>
                  </a:cubicBezTo>
                  <a:lnTo>
                    <a:pt x="1561" y="913"/>
                  </a:lnTo>
                  <a:lnTo>
                    <a:pt x="1227" y="818"/>
                  </a:lnTo>
                  <a:cubicBezTo>
                    <a:pt x="1227" y="818"/>
                    <a:pt x="2001" y="103"/>
                    <a:pt x="1739" y="8"/>
                  </a:cubicBezTo>
                  <a:cubicBezTo>
                    <a:pt x="1725" y="3"/>
                    <a:pt x="1709" y="0"/>
                    <a:pt x="1690" y="0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52"/>
            <p:cNvSpPr/>
            <p:nvPr/>
          </p:nvSpPr>
          <p:spPr>
            <a:xfrm>
              <a:off x="4009827" y="3720398"/>
              <a:ext cx="168151" cy="12465"/>
            </a:xfrm>
            <a:custGeom>
              <a:avLst/>
              <a:gdLst/>
              <a:ahLst/>
              <a:cxnLst/>
              <a:rect l="l" t="t" r="r" b="b"/>
              <a:pathLst>
                <a:path w="1929" h="143" extrusionOk="0">
                  <a:moveTo>
                    <a:pt x="1905" y="0"/>
                  </a:moveTo>
                  <a:lnTo>
                    <a:pt x="453" y="71"/>
                  </a:lnTo>
                  <a:lnTo>
                    <a:pt x="60" y="12"/>
                  </a:lnTo>
                  <a:cubicBezTo>
                    <a:pt x="56" y="9"/>
                    <a:pt x="52" y="7"/>
                    <a:pt x="46" y="7"/>
                  </a:cubicBezTo>
                  <a:cubicBezTo>
                    <a:pt x="31" y="7"/>
                    <a:pt x="12" y="18"/>
                    <a:pt x="12" y="36"/>
                  </a:cubicBezTo>
                  <a:cubicBezTo>
                    <a:pt x="0" y="60"/>
                    <a:pt x="12" y="83"/>
                    <a:pt x="48" y="83"/>
                  </a:cubicBezTo>
                  <a:lnTo>
                    <a:pt x="453" y="143"/>
                  </a:lnTo>
                  <a:lnTo>
                    <a:pt x="1917" y="71"/>
                  </a:lnTo>
                  <a:cubicBezTo>
                    <a:pt x="1929" y="36"/>
                    <a:pt x="1929" y="12"/>
                    <a:pt x="1905" y="0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52"/>
            <p:cNvSpPr/>
            <p:nvPr/>
          </p:nvSpPr>
          <p:spPr>
            <a:xfrm>
              <a:off x="4004597" y="3761891"/>
              <a:ext cx="166146" cy="13599"/>
            </a:xfrm>
            <a:custGeom>
              <a:avLst/>
              <a:gdLst/>
              <a:ahLst/>
              <a:cxnLst/>
              <a:rect l="l" t="t" r="r" b="b"/>
              <a:pathLst>
                <a:path w="1906" h="156" extrusionOk="0">
                  <a:moveTo>
                    <a:pt x="1906" y="0"/>
                  </a:moveTo>
                  <a:lnTo>
                    <a:pt x="536" y="84"/>
                  </a:lnTo>
                  <a:lnTo>
                    <a:pt x="60" y="12"/>
                  </a:lnTo>
                  <a:cubicBezTo>
                    <a:pt x="56" y="10"/>
                    <a:pt x="51" y="9"/>
                    <a:pt x="47" y="9"/>
                  </a:cubicBezTo>
                  <a:cubicBezTo>
                    <a:pt x="28" y="9"/>
                    <a:pt x="13" y="26"/>
                    <a:pt x="13" y="36"/>
                  </a:cubicBezTo>
                  <a:cubicBezTo>
                    <a:pt x="1" y="60"/>
                    <a:pt x="13" y="84"/>
                    <a:pt x="36" y="84"/>
                  </a:cubicBezTo>
                  <a:lnTo>
                    <a:pt x="536" y="155"/>
                  </a:lnTo>
                  <a:lnTo>
                    <a:pt x="1882" y="84"/>
                  </a:lnTo>
                  <a:cubicBezTo>
                    <a:pt x="1882" y="60"/>
                    <a:pt x="1906" y="24"/>
                    <a:pt x="1906" y="0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52"/>
            <p:cNvSpPr/>
            <p:nvPr/>
          </p:nvSpPr>
          <p:spPr>
            <a:xfrm>
              <a:off x="4001459" y="3805039"/>
              <a:ext cx="156819" cy="14034"/>
            </a:xfrm>
            <a:custGeom>
              <a:avLst/>
              <a:gdLst/>
              <a:ahLst/>
              <a:cxnLst/>
              <a:rect l="l" t="t" r="r" b="b"/>
              <a:pathLst>
                <a:path w="1799" h="161" extrusionOk="0">
                  <a:moveTo>
                    <a:pt x="48" y="1"/>
                  </a:moveTo>
                  <a:cubicBezTo>
                    <a:pt x="33" y="1"/>
                    <a:pt x="13" y="14"/>
                    <a:pt x="13" y="41"/>
                  </a:cubicBezTo>
                  <a:cubicBezTo>
                    <a:pt x="1" y="53"/>
                    <a:pt x="37" y="77"/>
                    <a:pt x="49" y="77"/>
                  </a:cubicBezTo>
                  <a:lnTo>
                    <a:pt x="572" y="160"/>
                  </a:lnTo>
                  <a:lnTo>
                    <a:pt x="1775" y="113"/>
                  </a:lnTo>
                  <a:cubicBezTo>
                    <a:pt x="1787" y="77"/>
                    <a:pt x="1787" y="53"/>
                    <a:pt x="1799" y="17"/>
                  </a:cubicBezTo>
                  <a:lnTo>
                    <a:pt x="1799" y="17"/>
                  </a:lnTo>
                  <a:lnTo>
                    <a:pt x="572" y="77"/>
                  </a:lnTo>
                  <a:lnTo>
                    <a:pt x="60" y="5"/>
                  </a:lnTo>
                  <a:cubicBezTo>
                    <a:pt x="57" y="2"/>
                    <a:pt x="53" y="1"/>
                    <a:pt x="48" y="1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52"/>
            <p:cNvSpPr/>
            <p:nvPr/>
          </p:nvSpPr>
          <p:spPr>
            <a:xfrm>
              <a:off x="3860333" y="4069597"/>
              <a:ext cx="717235" cy="47333"/>
            </a:xfrm>
            <a:custGeom>
              <a:avLst/>
              <a:gdLst/>
              <a:ahLst/>
              <a:cxnLst/>
              <a:rect l="l" t="t" r="r" b="b"/>
              <a:pathLst>
                <a:path w="8228" h="543" extrusionOk="0">
                  <a:moveTo>
                    <a:pt x="1664" y="0"/>
                  </a:moveTo>
                  <a:cubicBezTo>
                    <a:pt x="1109" y="0"/>
                    <a:pt x="554" y="7"/>
                    <a:pt x="1" y="18"/>
                  </a:cubicBezTo>
                  <a:lnTo>
                    <a:pt x="1" y="66"/>
                  </a:lnTo>
                  <a:cubicBezTo>
                    <a:pt x="576" y="50"/>
                    <a:pt x="1150" y="42"/>
                    <a:pt x="1723" y="42"/>
                  </a:cubicBezTo>
                  <a:cubicBezTo>
                    <a:pt x="2869" y="42"/>
                    <a:pt x="4009" y="74"/>
                    <a:pt x="5144" y="137"/>
                  </a:cubicBezTo>
                  <a:cubicBezTo>
                    <a:pt x="6299" y="221"/>
                    <a:pt x="7287" y="304"/>
                    <a:pt x="8228" y="542"/>
                  </a:cubicBezTo>
                  <a:lnTo>
                    <a:pt x="8228" y="483"/>
                  </a:lnTo>
                  <a:cubicBezTo>
                    <a:pt x="7287" y="256"/>
                    <a:pt x="6299" y="173"/>
                    <a:pt x="5144" y="102"/>
                  </a:cubicBezTo>
                  <a:cubicBezTo>
                    <a:pt x="3991" y="29"/>
                    <a:pt x="2827" y="0"/>
                    <a:pt x="1664" y="0"/>
                  </a:cubicBezTo>
                  <a:close/>
                </a:path>
              </a:pathLst>
            </a:custGeom>
            <a:solidFill>
              <a:srgbClr val="FFFFFF"/>
            </a:solidFill>
            <a:ln w="900" cap="flat" cmpd="sng">
              <a:solidFill>
                <a:srgbClr val="287699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52"/>
            <p:cNvSpPr/>
            <p:nvPr/>
          </p:nvSpPr>
          <p:spPr>
            <a:xfrm>
              <a:off x="4594121" y="3166178"/>
              <a:ext cx="445090" cy="653688"/>
            </a:xfrm>
            <a:custGeom>
              <a:avLst/>
              <a:gdLst/>
              <a:ahLst/>
              <a:cxnLst/>
              <a:rect l="l" t="t" r="r" b="b"/>
              <a:pathLst>
                <a:path w="5106" h="7499" extrusionOk="0">
                  <a:moveTo>
                    <a:pt x="2524" y="0"/>
                  </a:moveTo>
                  <a:lnTo>
                    <a:pt x="2524" y="0"/>
                  </a:lnTo>
                  <a:cubicBezTo>
                    <a:pt x="2524" y="0"/>
                    <a:pt x="2524" y="0"/>
                    <a:pt x="2524" y="0"/>
                  </a:cubicBezTo>
                  <a:lnTo>
                    <a:pt x="2524" y="0"/>
                  </a:lnTo>
                  <a:lnTo>
                    <a:pt x="2524" y="0"/>
                  </a:lnTo>
                  <a:close/>
                  <a:moveTo>
                    <a:pt x="2524" y="0"/>
                  </a:moveTo>
                  <a:lnTo>
                    <a:pt x="0" y="1834"/>
                  </a:lnTo>
                  <a:cubicBezTo>
                    <a:pt x="0" y="1834"/>
                    <a:pt x="358" y="2750"/>
                    <a:pt x="893" y="3834"/>
                  </a:cubicBezTo>
                  <a:cubicBezTo>
                    <a:pt x="941" y="3929"/>
                    <a:pt x="989" y="4036"/>
                    <a:pt x="1036" y="4120"/>
                  </a:cubicBezTo>
                  <a:cubicBezTo>
                    <a:pt x="1814" y="5699"/>
                    <a:pt x="2879" y="7498"/>
                    <a:pt x="3658" y="7498"/>
                  </a:cubicBezTo>
                  <a:cubicBezTo>
                    <a:pt x="3689" y="7498"/>
                    <a:pt x="3720" y="7495"/>
                    <a:pt x="3751" y="7489"/>
                  </a:cubicBezTo>
                  <a:cubicBezTo>
                    <a:pt x="5106" y="7192"/>
                    <a:pt x="2511" y="27"/>
                    <a:pt x="2524" y="0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52"/>
            <p:cNvSpPr/>
            <p:nvPr/>
          </p:nvSpPr>
          <p:spPr>
            <a:xfrm>
              <a:off x="4198722" y="3467085"/>
              <a:ext cx="722378" cy="351992"/>
            </a:xfrm>
            <a:custGeom>
              <a:avLst/>
              <a:gdLst/>
              <a:ahLst/>
              <a:cxnLst/>
              <a:rect l="l" t="t" r="r" b="b"/>
              <a:pathLst>
                <a:path w="8287" h="4038" extrusionOk="0">
                  <a:moveTo>
                    <a:pt x="250" y="1"/>
                  </a:moveTo>
                  <a:lnTo>
                    <a:pt x="0" y="1775"/>
                  </a:lnTo>
                  <a:cubicBezTo>
                    <a:pt x="0" y="1775"/>
                    <a:pt x="6703" y="4038"/>
                    <a:pt x="8098" y="4038"/>
                  </a:cubicBezTo>
                  <a:cubicBezTo>
                    <a:pt x="8180" y="4038"/>
                    <a:pt x="8244" y="4030"/>
                    <a:pt x="8287" y="4013"/>
                  </a:cubicBezTo>
                  <a:lnTo>
                    <a:pt x="8025" y="942"/>
                  </a:lnTo>
                  <a:lnTo>
                    <a:pt x="881" y="72"/>
                  </a:lnTo>
                  <a:lnTo>
                    <a:pt x="583" y="49"/>
                  </a:lnTo>
                  <a:lnTo>
                    <a:pt x="250" y="1"/>
                  </a:ln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52"/>
            <p:cNvSpPr/>
            <p:nvPr/>
          </p:nvSpPr>
          <p:spPr>
            <a:xfrm>
              <a:off x="3966243" y="3325174"/>
              <a:ext cx="253316" cy="296814"/>
            </a:xfrm>
            <a:custGeom>
              <a:avLst/>
              <a:gdLst/>
              <a:ahLst/>
              <a:cxnLst/>
              <a:rect l="l" t="t" r="r" b="b"/>
              <a:pathLst>
                <a:path w="2906" h="3405" extrusionOk="0">
                  <a:moveTo>
                    <a:pt x="201" y="1"/>
                  </a:moveTo>
                  <a:cubicBezTo>
                    <a:pt x="180" y="1"/>
                    <a:pt x="164" y="11"/>
                    <a:pt x="155" y="33"/>
                  </a:cubicBezTo>
                  <a:cubicBezTo>
                    <a:pt x="119" y="93"/>
                    <a:pt x="107" y="188"/>
                    <a:pt x="83" y="307"/>
                  </a:cubicBezTo>
                  <a:lnTo>
                    <a:pt x="60" y="379"/>
                  </a:lnTo>
                  <a:lnTo>
                    <a:pt x="60" y="403"/>
                  </a:lnTo>
                  <a:lnTo>
                    <a:pt x="48" y="498"/>
                  </a:lnTo>
                  <a:cubicBezTo>
                    <a:pt x="36" y="605"/>
                    <a:pt x="24" y="736"/>
                    <a:pt x="0" y="855"/>
                  </a:cubicBezTo>
                  <a:lnTo>
                    <a:pt x="0" y="938"/>
                  </a:lnTo>
                  <a:lnTo>
                    <a:pt x="0" y="1093"/>
                  </a:lnTo>
                  <a:lnTo>
                    <a:pt x="0" y="1176"/>
                  </a:lnTo>
                  <a:cubicBezTo>
                    <a:pt x="0" y="1284"/>
                    <a:pt x="0" y="1403"/>
                    <a:pt x="24" y="1510"/>
                  </a:cubicBezTo>
                  <a:cubicBezTo>
                    <a:pt x="24" y="1557"/>
                    <a:pt x="36" y="1593"/>
                    <a:pt x="36" y="1629"/>
                  </a:cubicBezTo>
                  <a:cubicBezTo>
                    <a:pt x="36" y="1677"/>
                    <a:pt x="36" y="1712"/>
                    <a:pt x="48" y="1748"/>
                  </a:cubicBezTo>
                  <a:cubicBezTo>
                    <a:pt x="60" y="1796"/>
                    <a:pt x="60" y="1819"/>
                    <a:pt x="83" y="1867"/>
                  </a:cubicBezTo>
                  <a:cubicBezTo>
                    <a:pt x="107" y="1998"/>
                    <a:pt x="167" y="2105"/>
                    <a:pt x="238" y="2165"/>
                  </a:cubicBezTo>
                  <a:cubicBezTo>
                    <a:pt x="619" y="2486"/>
                    <a:pt x="2465" y="3320"/>
                    <a:pt x="2655" y="3403"/>
                  </a:cubicBezTo>
                  <a:cubicBezTo>
                    <a:pt x="2659" y="3404"/>
                    <a:pt x="2662" y="3405"/>
                    <a:pt x="2666" y="3405"/>
                  </a:cubicBezTo>
                  <a:cubicBezTo>
                    <a:pt x="2848" y="3405"/>
                    <a:pt x="2905" y="1629"/>
                    <a:pt x="2905" y="1629"/>
                  </a:cubicBezTo>
                  <a:cubicBezTo>
                    <a:pt x="2905" y="1629"/>
                    <a:pt x="2000" y="843"/>
                    <a:pt x="1000" y="450"/>
                  </a:cubicBezTo>
                  <a:cubicBezTo>
                    <a:pt x="590" y="280"/>
                    <a:pt x="314" y="1"/>
                    <a:pt x="201" y="1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52"/>
            <p:cNvSpPr/>
            <p:nvPr/>
          </p:nvSpPr>
          <p:spPr>
            <a:xfrm>
              <a:off x="4671962" y="3501343"/>
              <a:ext cx="142261" cy="120469"/>
            </a:xfrm>
            <a:custGeom>
              <a:avLst/>
              <a:gdLst/>
              <a:ahLst/>
              <a:cxnLst/>
              <a:rect l="l" t="t" r="r" b="b"/>
              <a:pathLst>
                <a:path w="1632" h="1382" extrusionOk="0">
                  <a:moveTo>
                    <a:pt x="0" y="1"/>
                  </a:moveTo>
                  <a:lnTo>
                    <a:pt x="0" y="1"/>
                  </a:lnTo>
                  <a:cubicBezTo>
                    <a:pt x="48" y="84"/>
                    <a:pt x="96" y="191"/>
                    <a:pt x="143" y="275"/>
                  </a:cubicBezTo>
                  <a:cubicBezTo>
                    <a:pt x="346" y="382"/>
                    <a:pt x="1060" y="763"/>
                    <a:pt x="1631" y="1382"/>
                  </a:cubicBezTo>
                  <a:cubicBezTo>
                    <a:pt x="1584" y="1322"/>
                    <a:pt x="1036" y="429"/>
                    <a:pt x="84" y="25"/>
                  </a:cubicBezTo>
                  <a:cubicBezTo>
                    <a:pt x="48" y="13"/>
                    <a:pt x="36" y="13"/>
                    <a:pt x="0" y="1"/>
                  </a:cubicBezTo>
                  <a:close/>
                </a:path>
              </a:pathLst>
            </a:custGeom>
            <a:solidFill>
              <a:srgbClr val="CE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52"/>
            <p:cNvSpPr/>
            <p:nvPr/>
          </p:nvSpPr>
          <p:spPr>
            <a:xfrm>
              <a:off x="4072066" y="3293794"/>
              <a:ext cx="178524" cy="221150"/>
            </a:xfrm>
            <a:custGeom>
              <a:avLst/>
              <a:gdLst/>
              <a:ahLst/>
              <a:cxnLst/>
              <a:rect l="l" t="t" r="r" b="b"/>
              <a:pathLst>
                <a:path w="2048" h="2537" extrusionOk="0">
                  <a:moveTo>
                    <a:pt x="312" y="0"/>
                  </a:moveTo>
                  <a:cubicBezTo>
                    <a:pt x="294" y="0"/>
                    <a:pt x="277" y="4"/>
                    <a:pt x="262" y="12"/>
                  </a:cubicBezTo>
                  <a:cubicBezTo>
                    <a:pt x="1" y="155"/>
                    <a:pt x="751" y="1358"/>
                    <a:pt x="751" y="1358"/>
                  </a:cubicBezTo>
                  <a:lnTo>
                    <a:pt x="763" y="1358"/>
                  </a:lnTo>
                  <a:lnTo>
                    <a:pt x="763" y="1894"/>
                  </a:lnTo>
                  <a:lnTo>
                    <a:pt x="953" y="2227"/>
                  </a:lnTo>
                  <a:lnTo>
                    <a:pt x="1441" y="2537"/>
                  </a:lnTo>
                  <a:cubicBezTo>
                    <a:pt x="1441" y="2537"/>
                    <a:pt x="1965" y="2275"/>
                    <a:pt x="2001" y="2037"/>
                  </a:cubicBezTo>
                  <a:cubicBezTo>
                    <a:pt x="2047" y="1768"/>
                    <a:pt x="1579" y="1202"/>
                    <a:pt x="1505" y="1202"/>
                  </a:cubicBezTo>
                  <a:cubicBezTo>
                    <a:pt x="1503" y="1202"/>
                    <a:pt x="1502" y="1203"/>
                    <a:pt x="1501" y="1203"/>
                  </a:cubicBezTo>
                  <a:cubicBezTo>
                    <a:pt x="1500" y="1203"/>
                    <a:pt x="1500" y="1203"/>
                    <a:pt x="1500" y="1203"/>
                  </a:cubicBezTo>
                  <a:cubicBezTo>
                    <a:pt x="1437" y="1203"/>
                    <a:pt x="630" y="0"/>
                    <a:pt x="312" y="0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52"/>
            <p:cNvSpPr/>
            <p:nvPr/>
          </p:nvSpPr>
          <p:spPr>
            <a:xfrm>
              <a:off x="3970340" y="3359170"/>
              <a:ext cx="67557" cy="56137"/>
            </a:xfrm>
            <a:custGeom>
              <a:avLst/>
              <a:gdLst/>
              <a:ahLst/>
              <a:cxnLst/>
              <a:rect l="l" t="t" r="r" b="b"/>
              <a:pathLst>
                <a:path w="775" h="644" extrusionOk="0">
                  <a:moveTo>
                    <a:pt x="13" y="1"/>
                  </a:moveTo>
                  <a:lnTo>
                    <a:pt x="1" y="96"/>
                  </a:lnTo>
                  <a:lnTo>
                    <a:pt x="346" y="465"/>
                  </a:lnTo>
                  <a:lnTo>
                    <a:pt x="358" y="465"/>
                  </a:lnTo>
                  <a:lnTo>
                    <a:pt x="715" y="644"/>
                  </a:lnTo>
                  <a:lnTo>
                    <a:pt x="727" y="644"/>
                  </a:lnTo>
                  <a:cubicBezTo>
                    <a:pt x="751" y="644"/>
                    <a:pt x="763" y="632"/>
                    <a:pt x="763" y="632"/>
                  </a:cubicBezTo>
                  <a:cubicBezTo>
                    <a:pt x="775" y="608"/>
                    <a:pt x="763" y="596"/>
                    <a:pt x="751" y="584"/>
                  </a:cubicBezTo>
                  <a:lnTo>
                    <a:pt x="394" y="405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52"/>
            <p:cNvSpPr/>
            <p:nvPr/>
          </p:nvSpPr>
          <p:spPr>
            <a:xfrm>
              <a:off x="3966243" y="3420450"/>
              <a:ext cx="61281" cy="41580"/>
            </a:xfrm>
            <a:custGeom>
              <a:avLst/>
              <a:gdLst/>
              <a:ahLst/>
              <a:cxnLst/>
              <a:rect l="l" t="t" r="r" b="b"/>
              <a:pathLst>
                <a:path w="703" h="477" extrusionOk="0">
                  <a:moveTo>
                    <a:pt x="0" y="0"/>
                  </a:moveTo>
                  <a:lnTo>
                    <a:pt x="0" y="83"/>
                  </a:lnTo>
                  <a:lnTo>
                    <a:pt x="167" y="262"/>
                  </a:lnTo>
                  <a:lnTo>
                    <a:pt x="179" y="262"/>
                  </a:lnTo>
                  <a:lnTo>
                    <a:pt x="643" y="476"/>
                  </a:lnTo>
                  <a:lnTo>
                    <a:pt x="655" y="476"/>
                  </a:lnTo>
                  <a:cubicBezTo>
                    <a:pt x="679" y="476"/>
                    <a:pt x="691" y="476"/>
                    <a:pt x="691" y="464"/>
                  </a:cubicBezTo>
                  <a:cubicBezTo>
                    <a:pt x="703" y="441"/>
                    <a:pt x="691" y="429"/>
                    <a:pt x="679" y="429"/>
                  </a:cubicBezTo>
                  <a:lnTo>
                    <a:pt x="214" y="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52"/>
            <p:cNvSpPr/>
            <p:nvPr/>
          </p:nvSpPr>
          <p:spPr>
            <a:xfrm>
              <a:off x="3970340" y="3477459"/>
              <a:ext cx="51953" cy="33299"/>
            </a:xfrm>
            <a:custGeom>
              <a:avLst/>
              <a:gdLst/>
              <a:ahLst/>
              <a:cxnLst/>
              <a:rect l="l" t="t" r="r" b="b"/>
              <a:pathLst>
                <a:path w="596" h="382" extrusionOk="0">
                  <a:moveTo>
                    <a:pt x="1" y="1"/>
                  </a:moveTo>
                  <a:lnTo>
                    <a:pt x="1" y="1"/>
                  </a:lnTo>
                  <a:cubicBezTo>
                    <a:pt x="13" y="49"/>
                    <a:pt x="13" y="72"/>
                    <a:pt x="36" y="120"/>
                  </a:cubicBezTo>
                  <a:lnTo>
                    <a:pt x="536" y="382"/>
                  </a:lnTo>
                  <a:lnTo>
                    <a:pt x="548" y="382"/>
                  </a:lnTo>
                  <a:cubicBezTo>
                    <a:pt x="572" y="382"/>
                    <a:pt x="584" y="382"/>
                    <a:pt x="584" y="370"/>
                  </a:cubicBezTo>
                  <a:cubicBezTo>
                    <a:pt x="596" y="358"/>
                    <a:pt x="584" y="322"/>
                    <a:pt x="572" y="322"/>
                  </a:cubicBezTo>
                  <a:lnTo>
                    <a:pt x="48" y="6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52"/>
            <p:cNvSpPr/>
            <p:nvPr/>
          </p:nvSpPr>
          <p:spPr>
            <a:xfrm>
              <a:off x="4229842" y="3471270"/>
              <a:ext cx="44718" cy="48902"/>
            </a:xfrm>
            <a:custGeom>
              <a:avLst/>
              <a:gdLst/>
              <a:ahLst/>
              <a:cxnLst/>
              <a:rect l="l" t="t" r="r" b="b"/>
              <a:pathLst>
                <a:path w="513" h="561" extrusionOk="0">
                  <a:moveTo>
                    <a:pt x="215" y="1"/>
                  </a:moveTo>
                  <a:cubicBezTo>
                    <a:pt x="215" y="1"/>
                    <a:pt x="72" y="489"/>
                    <a:pt x="0" y="560"/>
                  </a:cubicBezTo>
                  <a:cubicBezTo>
                    <a:pt x="60" y="501"/>
                    <a:pt x="405" y="143"/>
                    <a:pt x="512" y="24"/>
                  </a:cubicBezTo>
                  <a:lnTo>
                    <a:pt x="215" y="1"/>
                  </a:lnTo>
                  <a:close/>
                </a:path>
              </a:pathLst>
            </a:custGeom>
            <a:solidFill>
              <a:srgbClr val="CE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52"/>
            <p:cNvSpPr/>
            <p:nvPr/>
          </p:nvSpPr>
          <p:spPr>
            <a:xfrm>
              <a:off x="4123932" y="3388285"/>
              <a:ext cx="46810" cy="34258"/>
            </a:xfrm>
            <a:custGeom>
              <a:avLst/>
              <a:gdLst/>
              <a:ahLst/>
              <a:cxnLst/>
              <a:rect l="l" t="t" r="r" b="b"/>
              <a:pathLst>
                <a:path w="537" h="393" extrusionOk="0">
                  <a:moveTo>
                    <a:pt x="1" y="0"/>
                  </a:moveTo>
                  <a:lnTo>
                    <a:pt x="96" y="179"/>
                  </a:lnTo>
                  <a:lnTo>
                    <a:pt x="132" y="191"/>
                  </a:lnTo>
                  <a:lnTo>
                    <a:pt x="537" y="3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E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52"/>
            <p:cNvSpPr/>
            <p:nvPr/>
          </p:nvSpPr>
          <p:spPr>
            <a:xfrm>
              <a:off x="1685033" y="5894652"/>
              <a:ext cx="69562" cy="98676"/>
            </a:xfrm>
            <a:custGeom>
              <a:avLst/>
              <a:gdLst/>
              <a:ahLst/>
              <a:cxnLst/>
              <a:rect l="l" t="t" r="r" b="b"/>
              <a:pathLst>
                <a:path w="798" h="1132" extrusionOk="0">
                  <a:moveTo>
                    <a:pt x="0" y="1"/>
                  </a:moveTo>
                  <a:lnTo>
                    <a:pt x="0" y="1132"/>
                  </a:lnTo>
                  <a:lnTo>
                    <a:pt x="798" y="1132"/>
                  </a:lnTo>
                  <a:lnTo>
                    <a:pt x="798" y="1"/>
                  </a:lnTo>
                  <a:close/>
                </a:path>
              </a:pathLst>
            </a:custGeom>
            <a:solidFill>
              <a:srgbClr val="F094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52"/>
            <p:cNvSpPr/>
            <p:nvPr/>
          </p:nvSpPr>
          <p:spPr>
            <a:xfrm>
              <a:off x="1633080" y="5993240"/>
              <a:ext cx="307361" cy="328805"/>
            </a:xfrm>
            <a:custGeom>
              <a:avLst/>
              <a:gdLst/>
              <a:ahLst/>
              <a:cxnLst/>
              <a:rect l="l" t="t" r="r" b="b"/>
              <a:pathLst>
                <a:path w="3526" h="3772" extrusionOk="0">
                  <a:moveTo>
                    <a:pt x="537" y="1"/>
                  </a:moveTo>
                  <a:cubicBezTo>
                    <a:pt x="537" y="1"/>
                    <a:pt x="1" y="1489"/>
                    <a:pt x="84" y="1846"/>
                  </a:cubicBezTo>
                  <a:cubicBezTo>
                    <a:pt x="187" y="2189"/>
                    <a:pt x="2122" y="3772"/>
                    <a:pt x="2814" y="3772"/>
                  </a:cubicBezTo>
                  <a:cubicBezTo>
                    <a:pt x="2843" y="3772"/>
                    <a:pt x="2870" y="3769"/>
                    <a:pt x="2894" y="3763"/>
                  </a:cubicBezTo>
                  <a:cubicBezTo>
                    <a:pt x="3525" y="3596"/>
                    <a:pt x="2180" y="2334"/>
                    <a:pt x="1870" y="1560"/>
                  </a:cubicBezTo>
                  <a:cubicBezTo>
                    <a:pt x="1549" y="786"/>
                    <a:pt x="1382" y="13"/>
                    <a:pt x="1382" y="13"/>
                  </a:cubicBezTo>
                  <a:lnTo>
                    <a:pt x="537" y="13"/>
                  </a:lnTo>
                  <a:lnTo>
                    <a:pt x="537" y="1"/>
                  </a:ln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52"/>
            <p:cNvSpPr/>
            <p:nvPr/>
          </p:nvSpPr>
          <p:spPr>
            <a:xfrm>
              <a:off x="2074155" y="5870768"/>
              <a:ext cx="69649" cy="98676"/>
            </a:xfrm>
            <a:custGeom>
              <a:avLst/>
              <a:gdLst/>
              <a:ahLst/>
              <a:cxnLst/>
              <a:rect l="l" t="t" r="r" b="b"/>
              <a:pathLst>
                <a:path w="799" h="1132" extrusionOk="0">
                  <a:moveTo>
                    <a:pt x="1" y="1"/>
                  </a:moveTo>
                  <a:lnTo>
                    <a:pt x="1" y="1132"/>
                  </a:lnTo>
                  <a:lnTo>
                    <a:pt x="799" y="1132"/>
                  </a:lnTo>
                  <a:lnTo>
                    <a:pt x="799" y="1"/>
                  </a:lnTo>
                  <a:close/>
                </a:path>
              </a:pathLst>
            </a:custGeom>
            <a:solidFill>
              <a:srgbClr val="F094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52"/>
            <p:cNvSpPr/>
            <p:nvPr/>
          </p:nvSpPr>
          <p:spPr>
            <a:xfrm>
              <a:off x="2058639" y="5969356"/>
              <a:ext cx="361232" cy="217228"/>
            </a:xfrm>
            <a:custGeom>
              <a:avLst/>
              <a:gdLst/>
              <a:ahLst/>
              <a:cxnLst/>
              <a:rect l="l" t="t" r="r" b="b"/>
              <a:pathLst>
                <a:path w="4144" h="2492" extrusionOk="0">
                  <a:moveTo>
                    <a:pt x="203" y="1"/>
                  </a:moveTo>
                  <a:cubicBezTo>
                    <a:pt x="203" y="1"/>
                    <a:pt x="0" y="1322"/>
                    <a:pt x="203" y="1596"/>
                  </a:cubicBezTo>
                  <a:cubicBezTo>
                    <a:pt x="386" y="1831"/>
                    <a:pt x="2660" y="2492"/>
                    <a:pt x="3523" y="2492"/>
                  </a:cubicBezTo>
                  <a:cubicBezTo>
                    <a:pt x="3669" y="2492"/>
                    <a:pt x="3774" y="2473"/>
                    <a:pt x="3822" y="2430"/>
                  </a:cubicBezTo>
                  <a:cubicBezTo>
                    <a:pt x="4144" y="2132"/>
                    <a:pt x="2024" y="1370"/>
                    <a:pt x="1691" y="989"/>
                  </a:cubicBezTo>
                  <a:cubicBezTo>
                    <a:pt x="1370" y="584"/>
                    <a:pt x="977" y="1"/>
                    <a:pt x="977" y="1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52"/>
            <p:cNvSpPr/>
            <p:nvPr/>
          </p:nvSpPr>
          <p:spPr>
            <a:xfrm>
              <a:off x="1599869" y="4241320"/>
              <a:ext cx="480655" cy="1667998"/>
            </a:xfrm>
            <a:custGeom>
              <a:avLst/>
              <a:gdLst/>
              <a:ahLst/>
              <a:cxnLst/>
              <a:rect l="l" t="t" r="r" b="b"/>
              <a:pathLst>
                <a:path w="5514" h="19135" extrusionOk="0">
                  <a:moveTo>
                    <a:pt x="501" y="1"/>
                  </a:moveTo>
                  <a:lnTo>
                    <a:pt x="1156" y="6430"/>
                  </a:lnTo>
                  <a:cubicBezTo>
                    <a:pt x="1156" y="6430"/>
                    <a:pt x="1" y="11157"/>
                    <a:pt x="251" y="15229"/>
                  </a:cubicBezTo>
                  <a:cubicBezTo>
                    <a:pt x="462" y="19010"/>
                    <a:pt x="476" y="19135"/>
                    <a:pt x="477" y="19135"/>
                  </a:cubicBezTo>
                  <a:cubicBezTo>
                    <a:pt x="477" y="19135"/>
                    <a:pt x="477" y="19134"/>
                    <a:pt x="477" y="19134"/>
                  </a:cubicBezTo>
                  <a:lnTo>
                    <a:pt x="2180" y="19134"/>
                  </a:lnTo>
                  <a:cubicBezTo>
                    <a:pt x="2180" y="19134"/>
                    <a:pt x="3787" y="10895"/>
                    <a:pt x="4239" y="8228"/>
                  </a:cubicBezTo>
                  <a:cubicBezTo>
                    <a:pt x="4680" y="5573"/>
                    <a:pt x="5513" y="477"/>
                    <a:pt x="5513" y="477"/>
                  </a:cubicBezTo>
                  <a:cubicBezTo>
                    <a:pt x="5513" y="477"/>
                    <a:pt x="1227" y="346"/>
                    <a:pt x="501" y="1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52"/>
            <p:cNvSpPr/>
            <p:nvPr/>
          </p:nvSpPr>
          <p:spPr>
            <a:xfrm>
              <a:off x="1985940" y="4251780"/>
              <a:ext cx="347808" cy="1644026"/>
            </a:xfrm>
            <a:custGeom>
              <a:avLst/>
              <a:gdLst/>
              <a:ahLst/>
              <a:cxnLst/>
              <a:rect l="l" t="t" r="r" b="b"/>
              <a:pathLst>
                <a:path w="3990" h="18860" extrusionOk="0">
                  <a:moveTo>
                    <a:pt x="3990" y="0"/>
                  </a:moveTo>
                  <a:lnTo>
                    <a:pt x="1096" y="405"/>
                  </a:lnTo>
                  <a:lnTo>
                    <a:pt x="299" y="5179"/>
                  </a:lnTo>
                  <a:lnTo>
                    <a:pt x="299" y="7001"/>
                  </a:lnTo>
                  <a:cubicBezTo>
                    <a:pt x="299" y="7001"/>
                    <a:pt x="1" y="11930"/>
                    <a:pt x="72" y="14180"/>
                  </a:cubicBezTo>
                  <a:cubicBezTo>
                    <a:pt x="144" y="16645"/>
                    <a:pt x="406" y="18859"/>
                    <a:pt x="406" y="18859"/>
                  </a:cubicBezTo>
                  <a:lnTo>
                    <a:pt x="2406" y="18859"/>
                  </a:lnTo>
                  <a:cubicBezTo>
                    <a:pt x="2406" y="18859"/>
                    <a:pt x="3299" y="6001"/>
                    <a:pt x="3275" y="5703"/>
                  </a:cubicBezTo>
                  <a:cubicBezTo>
                    <a:pt x="3239" y="5405"/>
                    <a:pt x="3990" y="0"/>
                    <a:pt x="3990" y="0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52"/>
            <p:cNvSpPr/>
            <p:nvPr/>
          </p:nvSpPr>
          <p:spPr>
            <a:xfrm>
              <a:off x="1790856" y="4328576"/>
              <a:ext cx="289666" cy="1581787"/>
            </a:xfrm>
            <a:custGeom>
              <a:avLst/>
              <a:gdLst/>
              <a:ahLst/>
              <a:cxnLst/>
              <a:rect l="l" t="t" r="r" b="b"/>
              <a:pathLst>
                <a:path w="3323" h="18146" fill="none" extrusionOk="0">
                  <a:moveTo>
                    <a:pt x="3322" y="0"/>
                  </a:moveTo>
                  <a:lnTo>
                    <a:pt x="2370" y="5060"/>
                  </a:lnTo>
                  <a:lnTo>
                    <a:pt x="1" y="18145"/>
                  </a:lnTo>
                </a:path>
              </a:pathLst>
            </a:custGeom>
            <a:noFill/>
            <a:ln w="1775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52"/>
            <p:cNvSpPr/>
            <p:nvPr/>
          </p:nvSpPr>
          <p:spPr>
            <a:xfrm>
              <a:off x="1499189" y="1667484"/>
              <a:ext cx="1039066" cy="1373189"/>
            </a:xfrm>
            <a:custGeom>
              <a:avLst/>
              <a:gdLst/>
              <a:ahLst/>
              <a:cxnLst/>
              <a:rect l="l" t="t" r="r" b="b"/>
              <a:pathLst>
                <a:path w="11920" h="15753" extrusionOk="0">
                  <a:moveTo>
                    <a:pt x="6572" y="0"/>
                  </a:moveTo>
                  <a:cubicBezTo>
                    <a:pt x="4069" y="0"/>
                    <a:pt x="3120" y="1941"/>
                    <a:pt x="3120" y="1941"/>
                  </a:cubicBezTo>
                  <a:cubicBezTo>
                    <a:pt x="1834" y="2096"/>
                    <a:pt x="965" y="3501"/>
                    <a:pt x="763" y="4680"/>
                  </a:cubicBezTo>
                  <a:cubicBezTo>
                    <a:pt x="644" y="5370"/>
                    <a:pt x="668" y="6085"/>
                    <a:pt x="775" y="6787"/>
                  </a:cubicBezTo>
                  <a:cubicBezTo>
                    <a:pt x="858" y="7359"/>
                    <a:pt x="1001" y="7918"/>
                    <a:pt x="965" y="8490"/>
                  </a:cubicBezTo>
                  <a:cubicBezTo>
                    <a:pt x="953" y="8859"/>
                    <a:pt x="834" y="9216"/>
                    <a:pt x="739" y="9573"/>
                  </a:cubicBezTo>
                  <a:cubicBezTo>
                    <a:pt x="549" y="10359"/>
                    <a:pt x="406" y="11169"/>
                    <a:pt x="299" y="11978"/>
                  </a:cubicBezTo>
                  <a:cubicBezTo>
                    <a:pt x="1" y="14574"/>
                    <a:pt x="1251" y="14943"/>
                    <a:pt x="1251" y="14943"/>
                  </a:cubicBezTo>
                  <a:lnTo>
                    <a:pt x="9764" y="15752"/>
                  </a:lnTo>
                  <a:cubicBezTo>
                    <a:pt x="9764" y="15752"/>
                    <a:pt x="10645" y="14955"/>
                    <a:pt x="11276" y="13859"/>
                  </a:cubicBezTo>
                  <a:cubicBezTo>
                    <a:pt x="11919" y="12752"/>
                    <a:pt x="10681" y="9835"/>
                    <a:pt x="10467" y="8752"/>
                  </a:cubicBezTo>
                  <a:cubicBezTo>
                    <a:pt x="10252" y="7668"/>
                    <a:pt x="10883" y="5704"/>
                    <a:pt x="11014" y="4501"/>
                  </a:cubicBezTo>
                  <a:cubicBezTo>
                    <a:pt x="11145" y="3287"/>
                    <a:pt x="9693" y="215"/>
                    <a:pt x="6918" y="12"/>
                  </a:cubicBezTo>
                  <a:cubicBezTo>
                    <a:pt x="6800" y="4"/>
                    <a:pt x="6684" y="0"/>
                    <a:pt x="6572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52"/>
            <p:cNvSpPr/>
            <p:nvPr/>
          </p:nvSpPr>
          <p:spPr>
            <a:xfrm>
              <a:off x="1874887" y="2393949"/>
              <a:ext cx="231611" cy="502448"/>
            </a:xfrm>
            <a:custGeom>
              <a:avLst/>
              <a:gdLst/>
              <a:ahLst/>
              <a:cxnLst/>
              <a:rect l="l" t="t" r="r" b="b"/>
              <a:pathLst>
                <a:path w="2657" h="5764" extrusionOk="0">
                  <a:moveTo>
                    <a:pt x="1" y="1"/>
                  </a:moveTo>
                  <a:cubicBezTo>
                    <a:pt x="1" y="1"/>
                    <a:pt x="84" y="1239"/>
                    <a:pt x="61" y="2180"/>
                  </a:cubicBezTo>
                  <a:lnTo>
                    <a:pt x="49" y="3108"/>
                  </a:lnTo>
                  <a:cubicBezTo>
                    <a:pt x="49" y="3108"/>
                    <a:pt x="1365" y="5763"/>
                    <a:pt x="1993" y="5763"/>
                  </a:cubicBezTo>
                  <a:cubicBezTo>
                    <a:pt x="2017" y="5763"/>
                    <a:pt x="2039" y="5759"/>
                    <a:pt x="2061" y="5752"/>
                  </a:cubicBezTo>
                  <a:cubicBezTo>
                    <a:pt x="2656" y="5537"/>
                    <a:pt x="2049" y="2930"/>
                    <a:pt x="2061" y="2311"/>
                  </a:cubicBezTo>
                  <a:lnTo>
                    <a:pt x="2061" y="1239"/>
                  </a:lnTo>
                  <a:lnTo>
                    <a:pt x="2061" y="537"/>
                  </a:lnTo>
                  <a:lnTo>
                    <a:pt x="61" y="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52"/>
            <p:cNvSpPr/>
            <p:nvPr/>
          </p:nvSpPr>
          <p:spPr>
            <a:xfrm>
              <a:off x="1880117" y="2394995"/>
              <a:ext cx="174427" cy="119859"/>
            </a:xfrm>
            <a:custGeom>
              <a:avLst/>
              <a:gdLst/>
              <a:ahLst/>
              <a:cxnLst/>
              <a:rect l="l" t="t" r="r" b="b"/>
              <a:pathLst>
                <a:path w="2001" h="1375" extrusionOk="0">
                  <a:moveTo>
                    <a:pt x="1" y="1"/>
                  </a:moveTo>
                  <a:lnTo>
                    <a:pt x="1" y="1"/>
                  </a:lnTo>
                  <a:cubicBezTo>
                    <a:pt x="229" y="402"/>
                    <a:pt x="844" y="1375"/>
                    <a:pt x="1621" y="1375"/>
                  </a:cubicBezTo>
                  <a:cubicBezTo>
                    <a:pt x="1652" y="1375"/>
                    <a:pt x="1683" y="1373"/>
                    <a:pt x="1715" y="1370"/>
                  </a:cubicBezTo>
                  <a:cubicBezTo>
                    <a:pt x="1715" y="1370"/>
                    <a:pt x="1870" y="1346"/>
                    <a:pt x="2001" y="1227"/>
                  </a:cubicBezTo>
                  <a:lnTo>
                    <a:pt x="2001" y="5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E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52"/>
            <p:cNvSpPr/>
            <p:nvPr/>
          </p:nvSpPr>
          <p:spPr>
            <a:xfrm>
              <a:off x="1616693" y="2109256"/>
              <a:ext cx="156644" cy="163967"/>
            </a:xfrm>
            <a:custGeom>
              <a:avLst/>
              <a:gdLst/>
              <a:ahLst/>
              <a:cxnLst/>
              <a:rect l="l" t="t" r="r" b="b"/>
              <a:pathLst>
                <a:path w="1797" h="1881" extrusionOk="0">
                  <a:moveTo>
                    <a:pt x="973" y="1"/>
                  </a:moveTo>
                  <a:cubicBezTo>
                    <a:pt x="868" y="1"/>
                    <a:pt x="752" y="27"/>
                    <a:pt x="629" y="100"/>
                  </a:cubicBezTo>
                  <a:cubicBezTo>
                    <a:pt x="193" y="353"/>
                    <a:pt x="0" y="1880"/>
                    <a:pt x="1613" y="1880"/>
                  </a:cubicBezTo>
                  <a:cubicBezTo>
                    <a:pt x="1672" y="1880"/>
                    <a:pt x="1733" y="1878"/>
                    <a:pt x="1796" y="1874"/>
                  </a:cubicBezTo>
                  <a:cubicBezTo>
                    <a:pt x="1796" y="1850"/>
                    <a:pt x="1586" y="206"/>
                    <a:pt x="1501" y="206"/>
                  </a:cubicBezTo>
                  <a:cubicBezTo>
                    <a:pt x="1500" y="206"/>
                    <a:pt x="1499" y="207"/>
                    <a:pt x="1499" y="207"/>
                  </a:cubicBezTo>
                  <a:cubicBezTo>
                    <a:pt x="1472" y="207"/>
                    <a:pt x="1266" y="1"/>
                    <a:pt x="973" y="1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52"/>
            <p:cNvSpPr/>
            <p:nvPr/>
          </p:nvSpPr>
          <p:spPr>
            <a:xfrm>
              <a:off x="1661149" y="2129304"/>
              <a:ext cx="82027" cy="118464"/>
            </a:xfrm>
            <a:custGeom>
              <a:avLst/>
              <a:gdLst/>
              <a:ahLst/>
              <a:cxnLst/>
              <a:rect l="l" t="t" r="r" b="b"/>
              <a:pathLst>
                <a:path w="941" h="1359" fill="none" extrusionOk="0">
                  <a:moveTo>
                    <a:pt x="810" y="477"/>
                  </a:moveTo>
                  <a:cubicBezTo>
                    <a:pt x="774" y="346"/>
                    <a:pt x="727" y="227"/>
                    <a:pt x="643" y="132"/>
                  </a:cubicBezTo>
                  <a:cubicBezTo>
                    <a:pt x="536" y="37"/>
                    <a:pt x="369" y="1"/>
                    <a:pt x="262" y="96"/>
                  </a:cubicBezTo>
                  <a:cubicBezTo>
                    <a:pt x="191" y="132"/>
                    <a:pt x="155" y="215"/>
                    <a:pt x="107" y="275"/>
                  </a:cubicBezTo>
                  <a:cubicBezTo>
                    <a:pt x="0" y="513"/>
                    <a:pt x="24" y="810"/>
                    <a:pt x="179" y="1013"/>
                  </a:cubicBezTo>
                  <a:cubicBezTo>
                    <a:pt x="357" y="1251"/>
                    <a:pt x="667" y="1358"/>
                    <a:pt x="941" y="1275"/>
                  </a:cubicBezTo>
                </a:path>
              </a:pathLst>
            </a:custGeom>
            <a:noFill/>
            <a:ln w="900" cap="rnd" cmpd="sng">
              <a:solidFill>
                <a:srgbClr val="241F2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52"/>
            <p:cNvSpPr/>
            <p:nvPr/>
          </p:nvSpPr>
          <p:spPr>
            <a:xfrm>
              <a:off x="1676665" y="2142816"/>
              <a:ext cx="53087" cy="95538"/>
            </a:xfrm>
            <a:custGeom>
              <a:avLst/>
              <a:gdLst/>
              <a:ahLst/>
              <a:cxnLst/>
              <a:rect l="l" t="t" r="r" b="b"/>
              <a:pathLst>
                <a:path w="609" h="1096" fill="none" extrusionOk="0">
                  <a:moveTo>
                    <a:pt x="1" y="1"/>
                  </a:moveTo>
                  <a:cubicBezTo>
                    <a:pt x="1" y="1"/>
                    <a:pt x="608" y="453"/>
                    <a:pt x="453" y="1096"/>
                  </a:cubicBezTo>
                </a:path>
              </a:pathLst>
            </a:custGeom>
            <a:noFill/>
            <a:ln w="900" cap="rnd" cmpd="sng">
              <a:solidFill>
                <a:srgbClr val="241F2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52"/>
            <p:cNvSpPr/>
            <p:nvPr/>
          </p:nvSpPr>
          <p:spPr>
            <a:xfrm>
              <a:off x="1730710" y="1758837"/>
              <a:ext cx="578111" cy="699365"/>
            </a:xfrm>
            <a:custGeom>
              <a:avLst/>
              <a:gdLst/>
              <a:ahLst/>
              <a:cxnLst/>
              <a:rect l="l" t="t" r="r" b="b"/>
              <a:pathLst>
                <a:path w="6632" h="8023" extrusionOk="0">
                  <a:moveTo>
                    <a:pt x="3334" y="0"/>
                  </a:moveTo>
                  <a:cubicBezTo>
                    <a:pt x="3108" y="0"/>
                    <a:pt x="2881" y="12"/>
                    <a:pt x="2679" y="60"/>
                  </a:cubicBezTo>
                  <a:cubicBezTo>
                    <a:pt x="2512" y="84"/>
                    <a:pt x="2357" y="119"/>
                    <a:pt x="2215" y="179"/>
                  </a:cubicBezTo>
                  <a:cubicBezTo>
                    <a:pt x="1334" y="500"/>
                    <a:pt x="595" y="1203"/>
                    <a:pt x="250" y="2215"/>
                  </a:cubicBezTo>
                  <a:cubicBezTo>
                    <a:pt x="60" y="2810"/>
                    <a:pt x="0" y="3465"/>
                    <a:pt x="24" y="4108"/>
                  </a:cubicBezTo>
                  <a:lnTo>
                    <a:pt x="24" y="4191"/>
                  </a:lnTo>
                  <a:cubicBezTo>
                    <a:pt x="60" y="4679"/>
                    <a:pt x="143" y="5156"/>
                    <a:pt x="310" y="5572"/>
                  </a:cubicBezTo>
                  <a:cubicBezTo>
                    <a:pt x="333" y="5668"/>
                    <a:pt x="381" y="5775"/>
                    <a:pt x="429" y="5858"/>
                  </a:cubicBezTo>
                  <a:cubicBezTo>
                    <a:pt x="488" y="5989"/>
                    <a:pt x="548" y="6108"/>
                    <a:pt x="619" y="6251"/>
                  </a:cubicBezTo>
                  <a:cubicBezTo>
                    <a:pt x="1131" y="7096"/>
                    <a:pt x="1917" y="7799"/>
                    <a:pt x="2893" y="7977"/>
                  </a:cubicBezTo>
                  <a:cubicBezTo>
                    <a:pt x="3060" y="8008"/>
                    <a:pt x="3228" y="8022"/>
                    <a:pt x="3396" y="8022"/>
                  </a:cubicBezTo>
                  <a:cubicBezTo>
                    <a:pt x="4413" y="8022"/>
                    <a:pt x="5413" y="7487"/>
                    <a:pt x="6036" y="6680"/>
                  </a:cubicBezTo>
                  <a:cubicBezTo>
                    <a:pt x="6084" y="6620"/>
                    <a:pt x="6108" y="6573"/>
                    <a:pt x="6156" y="6513"/>
                  </a:cubicBezTo>
                  <a:cubicBezTo>
                    <a:pt x="6370" y="6203"/>
                    <a:pt x="6441" y="5811"/>
                    <a:pt x="6453" y="5430"/>
                  </a:cubicBezTo>
                  <a:lnTo>
                    <a:pt x="6453" y="5263"/>
                  </a:lnTo>
                  <a:lnTo>
                    <a:pt x="6453" y="5060"/>
                  </a:lnTo>
                  <a:cubicBezTo>
                    <a:pt x="6441" y="4965"/>
                    <a:pt x="6441" y="4882"/>
                    <a:pt x="6441" y="4787"/>
                  </a:cubicBezTo>
                  <a:cubicBezTo>
                    <a:pt x="6441" y="4763"/>
                    <a:pt x="6453" y="4715"/>
                    <a:pt x="6453" y="4668"/>
                  </a:cubicBezTo>
                  <a:cubicBezTo>
                    <a:pt x="6465" y="4608"/>
                    <a:pt x="6489" y="4560"/>
                    <a:pt x="6501" y="4513"/>
                  </a:cubicBezTo>
                  <a:lnTo>
                    <a:pt x="6501" y="4477"/>
                  </a:lnTo>
                  <a:cubicBezTo>
                    <a:pt x="6513" y="4406"/>
                    <a:pt x="6548" y="4322"/>
                    <a:pt x="6560" y="4251"/>
                  </a:cubicBezTo>
                  <a:cubicBezTo>
                    <a:pt x="6584" y="4144"/>
                    <a:pt x="6608" y="4048"/>
                    <a:pt x="6608" y="3929"/>
                  </a:cubicBezTo>
                  <a:cubicBezTo>
                    <a:pt x="6632" y="3465"/>
                    <a:pt x="6513" y="2917"/>
                    <a:pt x="6406" y="2501"/>
                  </a:cubicBezTo>
                  <a:cubicBezTo>
                    <a:pt x="6322" y="2131"/>
                    <a:pt x="6167" y="1774"/>
                    <a:pt x="5977" y="1441"/>
                  </a:cubicBezTo>
                  <a:cubicBezTo>
                    <a:pt x="5858" y="1239"/>
                    <a:pt x="5727" y="1072"/>
                    <a:pt x="5560" y="905"/>
                  </a:cubicBezTo>
                  <a:cubicBezTo>
                    <a:pt x="5060" y="417"/>
                    <a:pt x="4382" y="119"/>
                    <a:pt x="3715" y="24"/>
                  </a:cubicBezTo>
                  <a:cubicBezTo>
                    <a:pt x="3584" y="12"/>
                    <a:pt x="3465" y="0"/>
                    <a:pt x="3334" y="0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52"/>
            <p:cNvSpPr/>
            <p:nvPr/>
          </p:nvSpPr>
          <p:spPr>
            <a:xfrm>
              <a:off x="1799137" y="1720395"/>
              <a:ext cx="580988" cy="401767"/>
            </a:xfrm>
            <a:custGeom>
              <a:avLst/>
              <a:gdLst/>
              <a:ahLst/>
              <a:cxnLst/>
              <a:rect l="l" t="t" r="r" b="b"/>
              <a:pathLst>
                <a:path w="6665" h="4609" extrusionOk="0">
                  <a:moveTo>
                    <a:pt x="1453" y="1"/>
                  </a:moveTo>
                  <a:lnTo>
                    <a:pt x="370" y="739"/>
                  </a:lnTo>
                  <a:lnTo>
                    <a:pt x="1" y="1453"/>
                  </a:lnTo>
                  <a:lnTo>
                    <a:pt x="668" y="1703"/>
                  </a:lnTo>
                  <a:cubicBezTo>
                    <a:pt x="668" y="1703"/>
                    <a:pt x="1837" y="1068"/>
                    <a:pt x="3142" y="1068"/>
                  </a:cubicBezTo>
                  <a:cubicBezTo>
                    <a:pt x="3795" y="1068"/>
                    <a:pt x="4482" y="1227"/>
                    <a:pt x="5073" y="1703"/>
                  </a:cubicBezTo>
                  <a:cubicBezTo>
                    <a:pt x="6065" y="2502"/>
                    <a:pt x="6431" y="3316"/>
                    <a:pt x="6562" y="3878"/>
                  </a:cubicBezTo>
                  <a:lnTo>
                    <a:pt x="6562" y="3878"/>
                  </a:lnTo>
                  <a:lnTo>
                    <a:pt x="6383" y="1656"/>
                  </a:lnTo>
                  <a:lnTo>
                    <a:pt x="4180" y="60"/>
                  </a:lnTo>
                  <a:lnTo>
                    <a:pt x="1453" y="1"/>
                  </a:lnTo>
                  <a:close/>
                  <a:moveTo>
                    <a:pt x="6562" y="3878"/>
                  </a:moveTo>
                  <a:lnTo>
                    <a:pt x="6621" y="4608"/>
                  </a:lnTo>
                  <a:cubicBezTo>
                    <a:pt x="6621" y="4608"/>
                    <a:pt x="6665" y="4321"/>
                    <a:pt x="6562" y="3878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52"/>
            <p:cNvSpPr/>
            <p:nvPr/>
          </p:nvSpPr>
          <p:spPr>
            <a:xfrm>
              <a:off x="2186254" y="2061138"/>
              <a:ext cx="120469" cy="113931"/>
            </a:xfrm>
            <a:custGeom>
              <a:avLst/>
              <a:gdLst/>
              <a:ahLst/>
              <a:cxnLst/>
              <a:rect l="l" t="t" r="r" b="b"/>
              <a:pathLst>
                <a:path w="1382" h="1307" extrusionOk="0">
                  <a:moveTo>
                    <a:pt x="741" y="1"/>
                  </a:moveTo>
                  <a:cubicBezTo>
                    <a:pt x="688" y="1"/>
                    <a:pt x="632" y="7"/>
                    <a:pt x="572" y="21"/>
                  </a:cubicBezTo>
                  <a:cubicBezTo>
                    <a:pt x="25" y="152"/>
                    <a:pt x="1" y="1009"/>
                    <a:pt x="1" y="1152"/>
                  </a:cubicBezTo>
                  <a:lnTo>
                    <a:pt x="1" y="1176"/>
                  </a:lnTo>
                  <a:lnTo>
                    <a:pt x="644" y="1307"/>
                  </a:lnTo>
                  <a:lnTo>
                    <a:pt x="1275" y="1045"/>
                  </a:lnTo>
                  <a:lnTo>
                    <a:pt x="1275" y="1009"/>
                  </a:lnTo>
                  <a:cubicBezTo>
                    <a:pt x="1287" y="938"/>
                    <a:pt x="1322" y="854"/>
                    <a:pt x="1334" y="783"/>
                  </a:cubicBezTo>
                  <a:cubicBezTo>
                    <a:pt x="1358" y="676"/>
                    <a:pt x="1382" y="580"/>
                    <a:pt x="1382" y="461"/>
                  </a:cubicBezTo>
                  <a:cubicBezTo>
                    <a:pt x="1260" y="227"/>
                    <a:pt x="1059" y="1"/>
                    <a:pt x="741" y="1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52"/>
            <p:cNvSpPr/>
            <p:nvPr/>
          </p:nvSpPr>
          <p:spPr>
            <a:xfrm>
              <a:off x="2174835" y="2149092"/>
              <a:ext cx="122561" cy="55091"/>
            </a:xfrm>
            <a:custGeom>
              <a:avLst/>
              <a:gdLst/>
              <a:ahLst/>
              <a:cxnLst/>
              <a:rect l="l" t="t" r="r" b="b"/>
              <a:pathLst>
                <a:path w="1406" h="632" extrusionOk="0">
                  <a:moveTo>
                    <a:pt x="1406" y="0"/>
                  </a:moveTo>
                  <a:cubicBezTo>
                    <a:pt x="1263" y="60"/>
                    <a:pt x="1132" y="107"/>
                    <a:pt x="965" y="107"/>
                  </a:cubicBezTo>
                  <a:cubicBezTo>
                    <a:pt x="839" y="135"/>
                    <a:pt x="709" y="145"/>
                    <a:pt x="587" y="145"/>
                  </a:cubicBezTo>
                  <a:cubicBezTo>
                    <a:pt x="399" y="145"/>
                    <a:pt x="228" y="122"/>
                    <a:pt x="120" y="107"/>
                  </a:cubicBezTo>
                  <a:cubicBezTo>
                    <a:pt x="96" y="107"/>
                    <a:pt x="60" y="83"/>
                    <a:pt x="37" y="83"/>
                  </a:cubicBezTo>
                  <a:cubicBezTo>
                    <a:pt x="25" y="83"/>
                    <a:pt x="1" y="107"/>
                    <a:pt x="25" y="119"/>
                  </a:cubicBezTo>
                  <a:cubicBezTo>
                    <a:pt x="108" y="191"/>
                    <a:pt x="299" y="357"/>
                    <a:pt x="572" y="417"/>
                  </a:cubicBezTo>
                  <a:cubicBezTo>
                    <a:pt x="584" y="429"/>
                    <a:pt x="620" y="476"/>
                    <a:pt x="632" y="488"/>
                  </a:cubicBezTo>
                  <a:cubicBezTo>
                    <a:pt x="656" y="524"/>
                    <a:pt x="680" y="548"/>
                    <a:pt x="703" y="572"/>
                  </a:cubicBezTo>
                  <a:cubicBezTo>
                    <a:pt x="715" y="583"/>
                    <a:pt x="751" y="595"/>
                    <a:pt x="763" y="607"/>
                  </a:cubicBezTo>
                  <a:cubicBezTo>
                    <a:pt x="775" y="607"/>
                    <a:pt x="822" y="631"/>
                    <a:pt x="822" y="631"/>
                  </a:cubicBezTo>
                  <a:cubicBezTo>
                    <a:pt x="822" y="607"/>
                    <a:pt x="763" y="464"/>
                    <a:pt x="763" y="464"/>
                  </a:cubicBezTo>
                  <a:lnTo>
                    <a:pt x="775" y="464"/>
                  </a:lnTo>
                  <a:cubicBezTo>
                    <a:pt x="834" y="464"/>
                    <a:pt x="918" y="464"/>
                    <a:pt x="989" y="441"/>
                  </a:cubicBezTo>
                  <a:cubicBezTo>
                    <a:pt x="1013" y="441"/>
                    <a:pt x="1049" y="429"/>
                    <a:pt x="1072" y="429"/>
                  </a:cubicBezTo>
                  <a:cubicBezTo>
                    <a:pt x="1096" y="441"/>
                    <a:pt x="1275" y="560"/>
                    <a:pt x="1334" y="583"/>
                  </a:cubicBezTo>
                  <a:cubicBezTo>
                    <a:pt x="1337" y="584"/>
                    <a:pt x="1338" y="584"/>
                    <a:pt x="1340" y="584"/>
                  </a:cubicBezTo>
                  <a:cubicBezTo>
                    <a:pt x="1384" y="584"/>
                    <a:pt x="1250" y="438"/>
                    <a:pt x="1227" y="369"/>
                  </a:cubicBezTo>
                  <a:cubicBezTo>
                    <a:pt x="1275" y="357"/>
                    <a:pt x="1299" y="345"/>
                    <a:pt x="1346" y="310"/>
                  </a:cubicBezTo>
                  <a:cubicBezTo>
                    <a:pt x="1346" y="286"/>
                    <a:pt x="1358" y="238"/>
                    <a:pt x="1358" y="191"/>
                  </a:cubicBezTo>
                  <a:cubicBezTo>
                    <a:pt x="1370" y="131"/>
                    <a:pt x="1394" y="83"/>
                    <a:pt x="1406" y="36"/>
                  </a:cubicBezTo>
                  <a:lnTo>
                    <a:pt x="1406" y="0"/>
                  </a:ln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52"/>
            <p:cNvSpPr/>
            <p:nvPr/>
          </p:nvSpPr>
          <p:spPr>
            <a:xfrm>
              <a:off x="1848998" y="2054775"/>
              <a:ext cx="181662" cy="119249"/>
            </a:xfrm>
            <a:custGeom>
              <a:avLst/>
              <a:gdLst/>
              <a:ahLst/>
              <a:cxnLst/>
              <a:rect l="l" t="t" r="r" b="b"/>
              <a:pathLst>
                <a:path w="2084" h="1368" extrusionOk="0">
                  <a:moveTo>
                    <a:pt x="1067" y="1"/>
                  </a:moveTo>
                  <a:cubicBezTo>
                    <a:pt x="292" y="1"/>
                    <a:pt x="0" y="903"/>
                    <a:pt x="0" y="903"/>
                  </a:cubicBezTo>
                  <a:lnTo>
                    <a:pt x="1131" y="1368"/>
                  </a:lnTo>
                  <a:lnTo>
                    <a:pt x="1953" y="1273"/>
                  </a:lnTo>
                  <a:cubicBezTo>
                    <a:pt x="1953" y="1273"/>
                    <a:pt x="2084" y="237"/>
                    <a:pt x="1334" y="34"/>
                  </a:cubicBezTo>
                  <a:cubicBezTo>
                    <a:pt x="1239" y="11"/>
                    <a:pt x="1150" y="1"/>
                    <a:pt x="1067" y="1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52"/>
            <p:cNvSpPr/>
            <p:nvPr/>
          </p:nvSpPr>
          <p:spPr>
            <a:xfrm>
              <a:off x="1825636" y="2121372"/>
              <a:ext cx="208162" cy="80719"/>
            </a:xfrm>
            <a:custGeom>
              <a:avLst/>
              <a:gdLst/>
              <a:ahLst/>
              <a:cxnLst/>
              <a:rect l="l" t="t" r="r" b="b"/>
              <a:pathLst>
                <a:path w="2388" h="926" extrusionOk="0">
                  <a:moveTo>
                    <a:pt x="36" y="0"/>
                  </a:moveTo>
                  <a:cubicBezTo>
                    <a:pt x="10" y="0"/>
                    <a:pt x="0" y="23"/>
                    <a:pt x="18" y="32"/>
                  </a:cubicBezTo>
                  <a:cubicBezTo>
                    <a:pt x="90" y="128"/>
                    <a:pt x="209" y="258"/>
                    <a:pt x="375" y="389"/>
                  </a:cubicBezTo>
                  <a:cubicBezTo>
                    <a:pt x="375" y="389"/>
                    <a:pt x="256" y="437"/>
                    <a:pt x="137" y="449"/>
                  </a:cubicBezTo>
                  <a:lnTo>
                    <a:pt x="125" y="449"/>
                  </a:lnTo>
                  <a:cubicBezTo>
                    <a:pt x="78" y="449"/>
                    <a:pt x="114" y="497"/>
                    <a:pt x="233" y="509"/>
                  </a:cubicBezTo>
                  <a:cubicBezTo>
                    <a:pt x="268" y="514"/>
                    <a:pt x="313" y="517"/>
                    <a:pt x="365" y="517"/>
                  </a:cubicBezTo>
                  <a:cubicBezTo>
                    <a:pt x="417" y="517"/>
                    <a:pt x="477" y="514"/>
                    <a:pt x="542" y="509"/>
                  </a:cubicBezTo>
                  <a:lnTo>
                    <a:pt x="554" y="509"/>
                  </a:lnTo>
                  <a:cubicBezTo>
                    <a:pt x="637" y="556"/>
                    <a:pt x="709" y="604"/>
                    <a:pt x="792" y="628"/>
                  </a:cubicBezTo>
                  <a:cubicBezTo>
                    <a:pt x="758" y="696"/>
                    <a:pt x="569" y="843"/>
                    <a:pt x="640" y="843"/>
                  </a:cubicBezTo>
                  <a:cubicBezTo>
                    <a:pt x="643" y="843"/>
                    <a:pt x="646" y="842"/>
                    <a:pt x="649" y="842"/>
                  </a:cubicBezTo>
                  <a:cubicBezTo>
                    <a:pt x="721" y="818"/>
                    <a:pt x="959" y="723"/>
                    <a:pt x="983" y="699"/>
                  </a:cubicBezTo>
                  <a:cubicBezTo>
                    <a:pt x="1018" y="723"/>
                    <a:pt x="1066" y="723"/>
                    <a:pt x="1090" y="735"/>
                  </a:cubicBezTo>
                  <a:cubicBezTo>
                    <a:pt x="1185" y="747"/>
                    <a:pt x="1280" y="759"/>
                    <a:pt x="1376" y="759"/>
                  </a:cubicBezTo>
                  <a:lnTo>
                    <a:pt x="1388" y="759"/>
                  </a:lnTo>
                  <a:cubicBezTo>
                    <a:pt x="1388" y="759"/>
                    <a:pt x="1304" y="913"/>
                    <a:pt x="1304" y="925"/>
                  </a:cubicBezTo>
                  <a:cubicBezTo>
                    <a:pt x="1304" y="925"/>
                    <a:pt x="1364" y="913"/>
                    <a:pt x="1376" y="913"/>
                  </a:cubicBezTo>
                  <a:cubicBezTo>
                    <a:pt x="1411" y="901"/>
                    <a:pt x="1435" y="901"/>
                    <a:pt x="1459" y="878"/>
                  </a:cubicBezTo>
                  <a:cubicBezTo>
                    <a:pt x="1495" y="866"/>
                    <a:pt x="1530" y="842"/>
                    <a:pt x="1554" y="818"/>
                  </a:cubicBezTo>
                  <a:cubicBezTo>
                    <a:pt x="1566" y="806"/>
                    <a:pt x="1614" y="759"/>
                    <a:pt x="1626" y="759"/>
                  </a:cubicBezTo>
                  <a:cubicBezTo>
                    <a:pt x="1971" y="723"/>
                    <a:pt x="2257" y="568"/>
                    <a:pt x="2376" y="497"/>
                  </a:cubicBezTo>
                  <a:cubicBezTo>
                    <a:pt x="2388" y="485"/>
                    <a:pt x="2376" y="461"/>
                    <a:pt x="2352" y="461"/>
                  </a:cubicBezTo>
                  <a:cubicBezTo>
                    <a:pt x="2328" y="461"/>
                    <a:pt x="2280" y="485"/>
                    <a:pt x="2245" y="485"/>
                  </a:cubicBezTo>
                  <a:cubicBezTo>
                    <a:pt x="2169" y="488"/>
                    <a:pt x="2073" y="492"/>
                    <a:pt x="1962" y="492"/>
                  </a:cubicBezTo>
                  <a:cubicBezTo>
                    <a:pt x="1724" y="492"/>
                    <a:pt x="1422" y="475"/>
                    <a:pt x="1137" y="401"/>
                  </a:cubicBezTo>
                  <a:cubicBezTo>
                    <a:pt x="804" y="330"/>
                    <a:pt x="495" y="199"/>
                    <a:pt x="292" y="104"/>
                  </a:cubicBezTo>
                  <a:cubicBezTo>
                    <a:pt x="197" y="68"/>
                    <a:pt x="125" y="32"/>
                    <a:pt x="66" y="8"/>
                  </a:cubicBezTo>
                  <a:cubicBezTo>
                    <a:pt x="54" y="3"/>
                    <a:pt x="44" y="0"/>
                    <a:pt x="36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52"/>
            <p:cNvSpPr/>
            <p:nvPr/>
          </p:nvSpPr>
          <p:spPr>
            <a:xfrm>
              <a:off x="1836533" y="2008140"/>
              <a:ext cx="198312" cy="67295"/>
            </a:xfrm>
            <a:custGeom>
              <a:avLst/>
              <a:gdLst/>
              <a:ahLst/>
              <a:cxnLst/>
              <a:rect l="l" t="t" r="r" b="b"/>
              <a:pathLst>
                <a:path w="2275" h="772" extrusionOk="0">
                  <a:moveTo>
                    <a:pt x="1085" y="1"/>
                  </a:moveTo>
                  <a:cubicBezTo>
                    <a:pt x="1039" y="1"/>
                    <a:pt x="995" y="4"/>
                    <a:pt x="953" y="10"/>
                  </a:cubicBezTo>
                  <a:cubicBezTo>
                    <a:pt x="858" y="10"/>
                    <a:pt x="774" y="33"/>
                    <a:pt x="703" y="57"/>
                  </a:cubicBezTo>
                  <a:cubicBezTo>
                    <a:pt x="536" y="93"/>
                    <a:pt x="405" y="153"/>
                    <a:pt x="298" y="236"/>
                  </a:cubicBezTo>
                  <a:cubicBezTo>
                    <a:pt x="191" y="295"/>
                    <a:pt x="120" y="367"/>
                    <a:pt x="72" y="426"/>
                  </a:cubicBezTo>
                  <a:cubicBezTo>
                    <a:pt x="12" y="486"/>
                    <a:pt x="0" y="510"/>
                    <a:pt x="0" y="510"/>
                  </a:cubicBezTo>
                  <a:cubicBezTo>
                    <a:pt x="0" y="510"/>
                    <a:pt x="143" y="438"/>
                    <a:pt x="405" y="403"/>
                  </a:cubicBezTo>
                  <a:cubicBezTo>
                    <a:pt x="501" y="367"/>
                    <a:pt x="643" y="343"/>
                    <a:pt x="774" y="319"/>
                  </a:cubicBezTo>
                  <a:cubicBezTo>
                    <a:pt x="846" y="307"/>
                    <a:pt x="905" y="307"/>
                    <a:pt x="977" y="307"/>
                  </a:cubicBezTo>
                  <a:cubicBezTo>
                    <a:pt x="1036" y="307"/>
                    <a:pt x="1120" y="307"/>
                    <a:pt x="1191" y="319"/>
                  </a:cubicBezTo>
                  <a:lnTo>
                    <a:pt x="1251" y="319"/>
                  </a:lnTo>
                  <a:lnTo>
                    <a:pt x="1310" y="343"/>
                  </a:lnTo>
                  <a:cubicBezTo>
                    <a:pt x="1346" y="343"/>
                    <a:pt x="1382" y="343"/>
                    <a:pt x="1417" y="355"/>
                  </a:cubicBezTo>
                  <a:cubicBezTo>
                    <a:pt x="1477" y="367"/>
                    <a:pt x="1548" y="379"/>
                    <a:pt x="1608" y="403"/>
                  </a:cubicBezTo>
                  <a:cubicBezTo>
                    <a:pt x="1727" y="438"/>
                    <a:pt x="1846" y="486"/>
                    <a:pt x="1953" y="545"/>
                  </a:cubicBezTo>
                  <a:cubicBezTo>
                    <a:pt x="2155" y="653"/>
                    <a:pt x="2275" y="772"/>
                    <a:pt x="2275" y="772"/>
                  </a:cubicBezTo>
                  <a:cubicBezTo>
                    <a:pt x="2275" y="772"/>
                    <a:pt x="2263" y="736"/>
                    <a:pt x="2239" y="665"/>
                  </a:cubicBezTo>
                  <a:cubicBezTo>
                    <a:pt x="2203" y="605"/>
                    <a:pt x="2144" y="498"/>
                    <a:pt x="2060" y="414"/>
                  </a:cubicBezTo>
                  <a:cubicBezTo>
                    <a:pt x="1965" y="307"/>
                    <a:pt x="1846" y="212"/>
                    <a:pt x="1703" y="141"/>
                  </a:cubicBezTo>
                  <a:cubicBezTo>
                    <a:pt x="1620" y="117"/>
                    <a:pt x="1548" y="69"/>
                    <a:pt x="1465" y="57"/>
                  </a:cubicBezTo>
                  <a:cubicBezTo>
                    <a:pt x="1417" y="33"/>
                    <a:pt x="1382" y="22"/>
                    <a:pt x="1346" y="22"/>
                  </a:cubicBezTo>
                  <a:lnTo>
                    <a:pt x="1286" y="10"/>
                  </a:lnTo>
                  <a:lnTo>
                    <a:pt x="1227" y="10"/>
                  </a:lnTo>
                  <a:cubicBezTo>
                    <a:pt x="1179" y="4"/>
                    <a:pt x="1132" y="1"/>
                    <a:pt x="1085" y="1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52"/>
            <p:cNvSpPr/>
            <p:nvPr/>
          </p:nvSpPr>
          <p:spPr>
            <a:xfrm>
              <a:off x="2186254" y="2013108"/>
              <a:ext cx="165100" cy="54045"/>
            </a:xfrm>
            <a:custGeom>
              <a:avLst/>
              <a:gdLst/>
              <a:ahLst/>
              <a:cxnLst/>
              <a:rect l="l" t="t" r="r" b="b"/>
              <a:pathLst>
                <a:path w="1894" h="620" extrusionOk="0">
                  <a:moveTo>
                    <a:pt x="977" y="0"/>
                  </a:moveTo>
                  <a:cubicBezTo>
                    <a:pt x="810" y="0"/>
                    <a:pt x="656" y="24"/>
                    <a:pt x="525" y="84"/>
                  </a:cubicBezTo>
                  <a:cubicBezTo>
                    <a:pt x="394" y="143"/>
                    <a:pt x="287" y="238"/>
                    <a:pt x="215" y="310"/>
                  </a:cubicBezTo>
                  <a:cubicBezTo>
                    <a:pt x="120" y="381"/>
                    <a:pt x="84" y="453"/>
                    <a:pt x="48" y="512"/>
                  </a:cubicBezTo>
                  <a:lnTo>
                    <a:pt x="1" y="608"/>
                  </a:lnTo>
                  <a:cubicBezTo>
                    <a:pt x="1" y="608"/>
                    <a:pt x="120" y="512"/>
                    <a:pt x="287" y="417"/>
                  </a:cubicBezTo>
                  <a:cubicBezTo>
                    <a:pt x="382" y="369"/>
                    <a:pt x="477" y="322"/>
                    <a:pt x="596" y="298"/>
                  </a:cubicBezTo>
                  <a:cubicBezTo>
                    <a:pt x="656" y="286"/>
                    <a:pt x="715" y="286"/>
                    <a:pt x="775" y="262"/>
                  </a:cubicBezTo>
                  <a:cubicBezTo>
                    <a:pt x="834" y="250"/>
                    <a:pt x="894" y="250"/>
                    <a:pt x="953" y="250"/>
                  </a:cubicBezTo>
                  <a:cubicBezTo>
                    <a:pt x="1001" y="250"/>
                    <a:pt x="1096" y="250"/>
                    <a:pt x="1132" y="262"/>
                  </a:cubicBezTo>
                  <a:lnTo>
                    <a:pt x="1311" y="310"/>
                  </a:lnTo>
                  <a:cubicBezTo>
                    <a:pt x="1418" y="334"/>
                    <a:pt x="1525" y="381"/>
                    <a:pt x="1608" y="429"/>
                  </a:cubicBezTo>
                  <a:cubicBezTo>
                    <a:pt x="1775" y="536"/>
                    <a:pt x="1894" y="619"/>
                    <a:pt x="1894" y="619"/>
                  </a:cubicBezTo>
                  <a:cubicBezTo>
                    <a:pt x="1894" y="619"/>
                    <a:pt x="1894" y="596"/>
                    <a:pt x="1870" y="536"/>
                  </a:cubicBezTo>
                  <a:cubicBezTo>
                    <a:pt x="1834" y="477"/>
                    <a:pt x="1787" y="381"/>
                    <a:pt x="1715" y="310"/>
                  </a:cubicBezTo>
                  <a:cubicBezTo>
                    <a:pt x="1644" y="238"/>
                    <a:pt x="1537" y="143"/>
                    <a:pt x="1406" y="84"/>
                  </a:cubicBezTo>
                  <a:cubicBezTo>
                    <a:pt x="1346" y="60"/>
                    <a:pt x="1275" y="24"/>
                    <a:pt x="1191" y="12"/>
                  </a:cubicBezTo>
                  <a:cubicBezTo>
                    <a:pt x="1156" y="12"/>
                    <a:pt x="1108" y="0"/>
                    <a:pt x="1072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52"/>
            <p:cNvSpPr/>
            <p:nvPr/>
          </p:nvSpPr>
          <p:spPr>
            <a:xfrm>
              <a:off x="2090804" y="2243932"/>
              <a:ext cx="93533" cy="49077"/>
            </a:xfrm>
            <a:custGeom>
              <a:avLst/>
              <a:gdLst/>
              <a:ahLst/>
              <a:cxnLst/>
              <a:rect l="l" t="t" r="r" b="b"/>
              <a:pathLst>
                <a:path w="1073" h="563" extrusionOk="0">
                  <a:moveTo>
                    <a:pt x="898" y="0"/>
                  </a:moveTo>
                  <a:cubicBezTo>
                    <a:pt x="806" y="0"/>
                    <a:pt x="684" y="9"/>
                    <a:pt x="548" y="31"/>
                  </a:cubicBezTo>
                  <a:cubicBezTo>
                    <a:pt x="322" y="55"/>
                    <a:pt x="131" y="162"/>
                    <a:pt x="24" y="222"/>
                  </a:cubicBezTo>
                  <a:cubicBezTo>
                    <a:pt x="0" y="234"/>
                    <a:pt x="0" y="281"/>
                    <a:pt x="24" y="293"/>
                  </a:cubicBezTo>
                  <a:lnTo>
                    <a:pt x="191" y="365"/>
                  </a:lnTo>
                  <a:lnTo>
                    <a:pt x="548" y="531"/>
                  </a:lnTo>
                  <a:cubicBezTo>
                    <a:pt x="586" y="550"/>
                    <a:pt x="604" y="563"/>
                    <a:pt x="625" y="563"/>
                  </a:cubicBezTo>
                  <a:cubicBezTo>
                    <a:pt x="643" y="563"/>
                    <a:pt x="664" y="553"/>
                    <a:pt x="703" y="531"/>
                  </a:cubicBezTo>
                  <a:lnTo>
                    <a:pt x="917" y="246"/>
                  </a:lnTo>
                  <a:cubicBezTo>
                    <a:pt x="917" y="246"/>
                    <a:pt x="917" y="234"/>
                    <a:pt x="941" y="234"/>
                  </a:cubicBezTo>
                  <a:lnTo>
                    <a:pt x="1060" y="91"/>
                  </a:lnTo>
                  <a:cubicBezTo>
                    <a:pt x="1072" y="55"/>
                    <a:pt x="1060" y="7"/>
                    <a:pt x="1024" y="7"/>
                  </a:cubicBezTo>
                  <a:cubicBezTo>
                    <a:pt x="994" y="3"/>
                    <a:pt x="951" y="0"/>
                    <a:pt x="898" y="0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52"/>
            <p:cNvSpPr/>
            <p:nvPr/>
          </p:nvSpPr>
          <p:spPr>
            <a:xfrm>
              <a:off x="2100131" y="2269298"/>
              <a:ext cx="28156" cy="14732"/>
            </a:xfrm>
            <a:custGeom>
              <a:avLst/>
              <a:gdLst/>
              <a:ahLst/>
              <a:cxnLst/>
              <a:rect l="l" t="t" r="r" b="b"/>
              <a:pathLst>
                <a:path w="323" h="169" extrusionOk="0">
                  <a:moveTo>
                    <a:pt x="103" y="0"/>
                  </a:moveTo>
                  <a:cubicBezTo>
                    <a:pt x="97" y="0"/>
                    <a:pt x="90" y="1"/>
                    <a:pt x="84" y="2"/>
                  </a:cubicBezTo>
                  <a:cubicBezTo>
                    <a:pt x="1" y="38"/>
                    <a:pt x="251" y="133"/>
                    <a:pt x="322" y="169"/>
                  </a:cubicBezTo>
                  <a:cubicBezTo>
                    <a:pt x="322" y="169"/>
                    <a:pt x="206" y="0"/>
                    <a:pt x="103" y="0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52"/>
            <p:cNvSpPr/>
            <p:nvPr/>
          </p:nvSpPr>
          <p:spPr>
            <a:xfrm>
              <a:off x="2142670" y="2138631"/>
              <a:ext cx="41667" cy="155773"/>
            </a:xfrm>
            <a:custGeom>
              <a:avLst/>
              <a:gdLst/>
              <a:ahLst/>
              <a:cxnLst/>
              <a:rect l="l" t="t" r="r" b="b"/>
              <a:pathLst>
                <a:path w="478" h="1787" extrusionOk="0">
                  <a:moveTo>
                    <a:pt x="132" y="1"/>
                  </a:moveTo>
                  <a:cubicBezTo>
                    <a:pt x="1" y="132"/>
                    <a:pt x="1" y="322"/>
                    <a:pt x="48" y="489"/>
                  </a:cubicBezTo>
                  <a:cubicBezTo>
                    <a:pt x="108" y="656"/>
                    <a:pt x="179" y="799"/>
                    <a:pt x="251" y="953"/>
                  </a:cubicBezTo>
                  <a:cubicBezTo>
                    <a:pt x="298" y="1025"/>
                    <a:pt x="346" y="1084"/>
                    <a:pt x="394" y="1156"/>
                  </a:cubicBezTo>
                  <a:cubicBezTo>
                    <a:pt x="418" y="1192"/>
                    <a:pt x="418" y="1239"/>
                    <a:pt x="406" y="1263"/>
                  </a:cubicBezTo>
                  <a:cubicBezTo>
                    <a:pt x="394" y="1299"/>
                    <a:pt x="358" y="1334"/>
                    <a:pt x="346" y="1370"/>
                  </a:cubicBezTo>
                  <a:cubicBezTo>
                    <a:pt x="239" y="1501"/>
                    <a:pt x="156" y="1656"/>
                    <a:pt x="48" y="1775"/>
                  </a:cubicBezTo>
                  <a:lnTo>
                    <a:pt x="48" y="1787"/>
                  </a:lnTo>
                  <a:lnTo>
                    <a:pt x="60" y="1787"/>
                  </a:lnTo>
                  <a:cubicBezTo>
                    <a:pt x="179" y="1668"/>
                    <a:pt x="263" y="1537"/>
                    <a:pt x="370" y="1394"/>
                  </a:cubicBezTo>
                  <a:cubicBezTo>
                    <a:pt x="406" y="1370"/>
                    <a:pt x="418" y="1334"/>
                    <a:pt x="441" y="1299"/>
                  </a:cubicBezTo>
                  <a:cubicBezTo>
                    <a:pt x="477" y="1251"/>
                    <a:pt x="477" y="1203"/>
                    <a:pt x="441" y="1156"/>
                  </a:cubicBezTo>
                  <a:cubicBezTo>
                    <a:pt x="418" y="1096"/>
                    <a:pt x="370" y="1025"/>
                    <a:pt x="322" y="953"/>
                  </a:cubicBezTo>
                  <a:cubicBezTo>
                    <a:pt x="251" y="799"/>
                    <a:pt x="167" y="656"/>
                    <a:pt x="120" y="501"/>
                  </a:cubicBezTo>
                  <a:cubicBezTo>
                    <a:pt x="72" y="358"/>
                    <a:pt x="84" y="180"/>
                    <a:pt x="191" y="60"/>
                  </a:cubicBezTo>
                  <a:cubicBezTo>
                    <a:pt x="203" y="49"/>
                    <a:pt x="203" y="49"/>
                    <a:pt x="144" y="1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52"/>
            <p:cNvSpPr/>
            <p:nvPr/>
          </p:nvSpPr>
          <p:spPr>
            <a:xfrm>
              <a:off x="1598823" y="1837724"/>
              <a:ext cx="268919" cy="300039"/>
            </a:xfrm>
            <a:custGeom>
              <a:avLst/>
              <a:gdLst/>
              <a:ahLst/>
              <a:cxnLst/>
              <a:rect l="l" t="t" r="r" b="b"/>
              <a:pathLst>
                <a:path w="3085" h="3442" extrusionOk="0">
                  <a:moveTo>
                    <a:pt x="2001" y="0"/>
                  </a:moveTo>
                  <a:cubicBezTo>
                    <a:pt x="2001" y="0"/>
                    <a:pt x="370" y="405"/>
                    <a:pt x="1" y="1869"/>
                  </a:cubicBezTo>
                  <a:lnTo>
                    <a:pt x="1763" y="3441"/>
                  </a:lnTo>
                  <a:cubicBezTo>
                    <a:pt x="1763" y="3441"/>
                    <a:pt x="2596" y="2703"/>
                    <a:pt x="2847" y="1596"/>
                  </a:cubicBezTo>
                  <a:cubicBezTo>
                    <a:pt x="3085" y="476"/>
                    <a:pt x="2966" y="357"/>
                    <a:pt x="2966" y="357"/>
                  </a:cubicBezTo>
                  <a:lnTo>
                    <a:pt x="2001" y="0"/>
                  </a:ln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52"/>
            <p:cNvSpPr/>
            <p:nvPr/>
          </p:nvSpPr>
          <p:spPr>
            <a:xfrm>
              <a:off x="1752502" y="2076393"/>
              <a:ext cx="44631" cy="161962"/>
            </a:xfrm>
            <a:custGeom>
              <a:avLst/>
              <a:gdLst/>
              <a:ahLst/>
              <a:cxnLst/>
              <a:rect l="l" t="t" r="r" b="b"/>
              <a:pathLst>
                <a:path w="512" h="1858" extrusionOk="0">
                  <a:moveTo>
                    <a:pt x="250" y="1"/>
                  </a:moveTo>
                  <a:lnTo>
                    <a:pt x="0" y="703"/>
                  </a:lnTo>
                  <a:lnTo>
                    <a:pt x="369" y="1858"/>
                  </a:lnTo>
                  <a:cubicBezTo>
                    <a:pt x="512" y="1489"/>
                    <a:pt x="512" y="143"/>
                    <a:pt x="512" y="143"/>
                  </a:cubicBezTo>
                  <a:lnTo>
                    <a:pt x="250" y="1"/>
                  </a:ln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52"/>
            <p:cNvSpPr/>
            <p:nvPr/>
          </p:nvSpPr>
          <p:spPr>
            <a:xfrm>
              <a:off x="1620615" y="4244458"/>
              <a:ext cx="752539" cy="61716"/>
            </a:xfrm>
            <a:custGeom>
              <a:avLst/>
              <a:gdLst/>
              <a:ahLst/>
              <a:cxnLst/>
              <a:rect l="l" t="t" r="r" b="b"/>
              <a:pathLst>
                <a:path w="8633" h="708" extrusionOk="0">
                  <a:moveTo>
                    <a:pt x="1" y="1"/>
                  </a:moveTo>
                  <a:cubicBezTo>
                    <a:pt x="1" y="1"/>
                    <a:pt x="523" y="708"/>
                    <a:pt x="3834" y="708"/>
                  </a:cubicBezTo>
                  <a:cubicBezTo>
                    <a:pt x="3987" y="708"/>
                    <a:pt x="4146" y="706"/>
                    <a:pt x="4311" y="703"/>
                  </a:cubicBezTo>
                  <a:cubicBezTo>
                    <a:pt x="6549" y="656"/>
                    <a:pt x="8633" y="263"/>
                    <a:pt x="8633" y="26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52"/>
            <p:cNvSpPr/>
            <p:nvPr/>
          </p:nvSpPr>
          <p:spPr>
            <a:xfrm>
              <a:off x="1608237" y="2664870"/>
              <a:ext cx="767009" cy="1622321"/>
            </a:xfrm>
            <a:custGeom>
              <a:avLst/>
              <a:gdLst/>
              <a:ahLst/>
              <a:cxnLst/>
              <a:rect l="l" t="t" r="r" b="b"/>
              <a:pathLst>
                <a:path w="8799" h="18611" extrusionOk="0">
                  <a:moveTo>
                    <a:pt x="3108" y="0"/>
                  </a:moveTo>
                  <a:lnTo>
                    <a:pt x="143" y="2644"/>
                  </a:lnTo>
                  <a:cubicBezTo>
                    <a:pt x="143" y="2644"/>
                    <a:pt x="2548" y="4322"/>
                    <a:pt x="2322" y="6525"/>
                  </a:cubicBezTo>
                  <a:cubicBezTo>
                    <a:pt x="2084" y="8740"/>
                    <a:pt x="1238" y="11716"/>
                    <a:pt x="917" y="13038"/>
                  </a:cubicBezTo>
                  <a:cubicBezTo>
                    <a:pt x="607" y="14371"/>
                    <a:pt x="0" y="17193"/>
                    <a:pt x="143" y="18122"/>
                  </a:cubicBezTo>
                  <a:cubicBezTo>
                    <a:pt x="207" y="18499"/>
                    <a:pt x="1686" y="18610"/>
                    <a:pt x="3403" y="18610"/>
                  </a:cubicBezTo>
                  <a:cubicBezTo>
                    <a:pt x="5857" y="18610"/>
                    <a:pt x="8799" y="18384"/>
                    <a:pt x="8799" y="18384"/>
                  </a:cubicBezTo>
                  <a:cubicBezTo>
                    <a:pt x="8799" y="18384"/>
                    <a:pt x="7561" y="10502"/>
                    <a:pt x="7632" y="9192"/>
                  </a:cubicBezTo>
                  <a:cubicBezTo>
                    <a:pt x="7703" y="7882"/>
                    <a:pt x="8025" y="1477"/>
                    <a:pt x="8025" y="1477"/>
                  </a:cubicBezTo>
                  <a:lnTo>
                    <a:pt x="5251" y="12"/>
                  </a:lnTo>
                  <a:lnTo>
                    <a:pt x="5120" y="2644"/>
                  </a:lnTo>
                  <a:lnTo>
                    <a:pt x="3108" y="0"/>
                  </a:ln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52"/>
            <p:cNvSpPr/>
            <p:nvPr/>
          </p:nvSpPr>
          <p:spPr>
            <a:xfrm>
              <a:off x="1475392" y="2895257"/>
              <a:ext cx="399587" cy="1110633"/>
            </a:xfrm>
            <a:custGeom>
              <a:avLst/>
              <a:gdLst/>
              <a:ahLst/>
              <a:cxnLst/>
              <a:rect l="l" t="t" r="r" b="b"/>
              <a:pathLst>
                <a:path w="4584" h="12741" extrusionOk="0">
                  <a:moveTo>
                    <a:pt x="1655" y="1"/>
                  </a:moveTo>
                  <a:cubicBezTo>
                    <a:pt x="1655" y="1"/>
                    <a:pt x="595" y="3953"/>
                    <a:pt x="179" y="6073"/>
                  </a:cubicBezTo>
                  <a:cubicBezTo>
                    <a:pt x="60" y="6692"/>
                    <a:pt x="0" y="7156"/>
                    <a:pt x="36" y="7299"/>
                  </a:cubicBezTo>
                  <a:cubicBezTo>
                    <a:pt x="83" y="7490"/>
                    <a:pt x="333" y="7978"/>
                    <a:pt x="655" y="8585"/>
                  </a:cubicBezTo>
                  <a:cubicBezTo>
                    <a:pt x="1548" y="10204"/>
                    <a:pt x="3072" y="12740"/>
                    <a:pt x="3072" y="12740"/>
                  </a:cubicBezTo>
                  <a:lnTo>
                    <a:pt x="4584" y="10859"/>
                  </a:lnTo>
                  <a:lnTo>
                    <a:pt x="3167" y="7704"/>
                  </a:lnTo>
                  <a:cubicBezTo>
                    <a:pt x="3167" y="7704"/>
                    <a:pt x="4179" y="4156"/>
                    <a:pt x="3727" y="2644"/>
                  </a:cubicBezTo>
                  <a:cubicBezTo>
                    <a:pt x="3286" y="1144"/>
                    <a:pt x="1846" y="60"/>
                    <a:pt x="1655" y="1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52"/>
            <p:cNvSpPr/>
            <p:nvPr/>
          </p:nvSpPr>
          <p:spPr>
            <a:xfrm>
              <a:off x="2262091" y="2793531"/>
              <a:ext cx="190989" cy="1064956"/>
            </a:xfrm>
            <a:custGeom>
              <a:avLst/>
              <a:gdLst/>
              <a:ahLst/>
              <a:cxnLst/>
              <a:rect l="l" t="t" r="r" b="b"/>
              <a:pathLst>
                <a:path w="2191" h="12217" extrusionOk="0">
                  <a:moveTo>
                    <a:pt x="524" y="1"/>
                  </a:moveTo>
                  <a:cubicBezTo>
                    <a:pt x="524" y="1"/>
                    <a:pt x="179" y="6847"/>
                    <a:pt x="83" y="7537"/>
                  </a:cubicBezTo>
                  <a:cubicBezTo>
                    <a:pt x="0" y="8216"/>
                    <a:pt x="524" y="12217"/>
                    <a:pt x="524" y="12217"/>
                  </a:cubicBezTo>
                  <a:cubicBezTo>
                    <a:pt x="524" y="12217"/>
                    <a:pt x="2036" y="8859"/>
                    <a:pt x="2107" y="8216"/>
                  </a:cubicBezTo>
                  <a:cubicBezTo>
                    <a:pt x="2191" y="7573"/>
                    <a:pt x="524" y="1"/>
                    <a:pt x="524" y="1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52"/>
            <p:cNvSpPr/>
            <p:nvPr/>
          </p:nvSpPr>
          <p:spPr>
            <a:xfrm>
              <a:off x="1859371" y="2677335"/>
              <a:ext cx="227339" cy="281298"/>
            </a:xfrm>
            <a:custGeom>
              <a:avLst/>
              <a:gdLst/>
              <a:ahLst/>
              <a:cxnLst/>
              <a:rect l="l" t="t" r="r" b="b"/>
              <a:pathLst>
                <a:path w="2608" h="3227" fill="none" extrusionOk="0">
                  <a:moveTo>
                    <a:pt x="0" y="60"/>
                  </a:moveTo>
                  <a:lnTo>
                    <a:pt x="2501" y="3227"/>
                  </a:lnTo>
                  <a:lnTo>
                    <a:pt x="2608" y="0"/>
                  </a:lnTo>
                </a:path>
              </a:pathLst>
            </a:custGeom>
            <a:noFill/>
            <a:ln w="1775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52"/>
            <p:cNvSpPr/>
            <p:nvPr/>
          </p:nvSpPr>
          <p:spPr>
            <a:xfrm>
              <a:off x="1617216" y="3380701"/>
              <a:ext cx="131191" cy="161264"/>
            </a:xfrm>
            <a:custGeom>
              <a:avLst/>
              <a:gdLst/>
              <a:ahLst/>
              <a:cxnLst/>
              <a:rect l="l" t="t" r="r" b="b"/>
              <a:pathLst>
                <a:path w="1505" h="1850" extrusionOk="0">
                  <a:moveTo>
                    <a:pt x="216" y="1"/>
                  </a:moveTo>
                  <a:cubicBezTo>
                    <a:pt x="95" y="1"/>
                    <a:pt x="0" y="41"/>
                    <a:pt x="64" y="182"/>
                  </a:cubicBezTo>
                  <a:cubicBezTo>
                    <a:pt x="123" y="289"/>
                    <a:pt x="552" y="528"/>
                    <a:pt x="671" y="647"/>
                  </a:cubicBezTo>
                  <a:cubicBezTo>
                    <a:pt x="1016" y="992"/>
                    <a:pt x="1373" y="1373"/>
                    <a:pt x="1445" y="1849"/>
                  </a:cubicBezTo>
                  <a:cubicBezTo>
                    <a:pt x="1457" y="1671"/>
                    <a:pt x="1469" y="1480"/>
                    <a:pt x="1493" y="1301"/>
                  </a:cubicBezTo>
                  <a:cubicBezTo>
                    <a:pt x="1493" y="1230"/>
                    <a:pt x="1504" y="1159"/>
                    <a:pt x="1493" y="1075"/>
                  </a:cubicBezTo>
                  <a:cubicBezTo>
                    <a:pt x="1469" y="1004"/>
                    <a:pt x="1445" y="920"/>
                    <a:pt x="1409" y="861"/>
                  </a:cubicBezTo>
                  <a:cubicBezTo>
                    <a:pt x="1219" y="468"/>
                    <a:pt x="861" y="158"/>
                    <a:pt x="457" y="39"/>
                  </a:cubicBezTo>
                  <a:cubicBezTo>
                    <a:pt x="393" y="20"/>
                    <a:pt x="299" y="1"/>
                    <a:pt x="216" y="1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52"/>
            <p:cNvSpPr/>
            <p:nvPr/>
          </p:nvSpPr>
          <p:spPr>
            <a:xfrm>
              <a:off x="1745180" y="3155805"/>
              <a:ext cx="91441" cy="411007"/>
            </a:xfrm>
            <a:custGeom>
              <a:avLst/>
              <a:gdLst/>
              <a:ahLst/>
              <a:cxnLst/>
              <a:rect l="l" t="t" r="r" b="b"/>
              <a:pathLst>
                <a:path w="1049" h="4715" extrusionOk="0">
                  <a:moveTo>
                    <a:pt x="798" y="0"/>
                  </a:moveTo>
                  <a:cubicBezTo>
                    <a:pt x="679" y="202"/>
                    <a:pt x="715" y="595"/>
                    <a:pt x="691" y="845"/>
                  </a:cubicBezTo>
                  <a:cubicBezTo>
                    <a:pt x="644" y="1155"/>
                    <a:pt x="596" y="1453"/>
                    <a:pt x="536" y="1774"/>
                  </a:cubicBezTo>
                  <a:cubicBezTo>
                    <a:pt x="417" y="2393"/>
                    <a:pt x="286" y="3000"/>
                    <a:pt x="155" y="3620"/>
                  </a:cubicBezTo>
                  <a:cubicBezTo>
                    <a:pt x="84" y="3989"/>
                    <a:pt x="1" y="4358"/>
                    <a:pt x="96" y="4715"/>
                  </a:cubicBezTo>
                  <a:cubicBezTo>
                    <a:pt x="239" y="4715"/>
                    <a:pt x="322" y="4548"/>
                    <a:pt x="358" y="4405"/>
                  </a:cubicBezTo>
                  <a:cubicBezTo>
                    <a:pt x="763" y="3048"/>
                    <a:pt x="1048" y="1417"/>
                    <a:pt x="798" y="0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52"/>
            <p:cNvSpPr/>
            <p:nvPr/>
          </p:nvSpPr>
          <p:spPr>
            <a:xfrm>
              <a:off x="1670476" y="3883317"/>
              <a:ext cx="72700" cy="122561"/>
            </a:xfrm>
            <a:custGeom>
              <a:avLst/>
              <a:gdLst/>
              <a:ahLst/>
              <a:cxnLst/>
              <a:rect l="l" t="t" r="r" b="b"/>
              <a:pathLst>
                <a:path w="834" h="1406" fill="none" extrusionOk="0">
                  <a:moveTo>
                    <a:pt x="0" y="0"/>
                  </a:moveTo>
                  <a:lnTo>
                    <a:pt x="834" y="1405"/>
                  </a:lnTo>
                </a:path>
              </a:pathLst>
            </a:custGeom>
            <a:noFill/>
            <a:ln w="1775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52"/>
            <p:cNvSpPr/>
            <p:nvPr/>
          </p:nvSpPr>
          <p:spPr>
            <a:xfrm>
              <a:off x="1715106" y="3775402"/>
              <a:ext cx="174427" cy="278159"/>
            </a:xfrm>
            <a:custGeom>
              <a:avLst/>
              <a:gdLst/>
              <a:ahLst/>
              <a:cxnLst/>
              <a:rect l="l" t="t" r="r" b="b"/>
              <a:pathLst>
                <a:path w="2001" h="3191" fill="none" extrusionOk="0">
                  <a:moveTo>
                    <a:pt x="0" y="3191"/>
                  </a:moveTo>
                  <a:lnTo>
                    <a:pt x="2001" y="0"/>
                  </a:lnTo>
                </a:path>
              </a:pathLst>
            </a:custGeom>
            <a:noFill/>
            <a:ln w="1775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52"/>
            <p:cNvSpPr/>
            <p:nvPr/>
          </p:nvSpPr>
          <p:spPr>
            <a:xfrm>
              <a:off x="1804367" y="3030195"/>
              <a:ext cx="12552" cy="124653"/>
            </a:xfrm>
            <a:custGeom>
              <a:avLst/>
              <a:gdLst/>
              <a:ahLst/>
              <a:cxnLst/>
              <a:rect l="l" t="t" r="r" b="b"/>
              <a:pathLst>
                <a:path w="144" h="1430" fill="none" extrusionOk="0">
                  <a:moveTo>
                    <a:pt x="0" y="0"/>
                  </a:moveTo>
                  <a:cubicBezTo>
                    <a:pt x="143" y="453"/>
                    <a:pt x="84" y="953"/>
                    <a:pt x="36" y="1429"/>
                  </a:cubicBezTo>
                </a:path>
              </a:pathLst>
            </a:custGeom>
            <a:noFill/>
            <a:ln w="1775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52"/>
            <p:cNvSpPr/>
            <p:nvPr/>
          </p:nvSpPr>
          <p:spPr>
            <a:xfrm>
              <a:off x="1620615" y="2895258"/>
              <a:ext cx="186980" cy="650811"/>
            </a:xfrm>
            <a:custGeom>
              <a:avLst/>
              <a:gdLst/>
              <a:ahLst/>
              <a:cxnLst/>
              <a:rect l="l" t="t" r="r" b="b"/>
              <a:pathLst>
                <a:path w="2145" h="7466" fill="none" extrusionOk="0">
                  <a:moveTo>
                    <a:pt x="1" y="1"/>
                  </a:moveTo>
                  <a:cubicBezTo>
                    <a:pt x="1" y="1"/>
                    <a:pt x="1989" y="1036"/>
                    <a:pt x="2144" y="2989"/>
                  </a:cubicBezTo>
                  <a:lnTo>
                    <a:pt x="1394" y="7466"/>
                  </a:lnTo>
                </a:path>
              </a:pathLst>
            </a:custGeom>
            <a:noFill/>
            <a:ln w="1775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52"/>
            <p:cNvSpPr/>
            <p:nvPr/>
          </p:nvSpPr>
          <p:spPr>
            <a:xfrm>
              <a:off x="1715106" y="3486873"/>
              <a:ext cx="144354" cy="334210"/>
            </a:xfrm>
            <a:custGeom>
              <a:avLst/>
              <a:gdLst/>
              <a:ahLst/>
              <a:cxnLst/>
              <a:rect l="l" t="t" r="r" b="b"/>
              <a:pathLst>
                <a:path w="1656" h="3834" fill="none" extrusionOk="0">
                  <a:moveTo>
                    <a:pt x="0" y="0"/>
                  </a:moveTo>
                  <a:lnTo>
                    <a:pt x="1655" y="3834"/>
                  </a:lnTo>
                </a:path>
              </a:pathLst>
            </a:custGeom>
            <a:noFill/>
            <a:ln w="1775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52"/>
            <p:cNvSpPr/>
            <p:nvPr/>
          </p:nvSpPr>
          <p:spPr>
            <a:xfrm>
              <a:off x="1489862" y="2704270"/>
              <a:ext cx="378928" cy="1260042"/>
            </a:xfrm>
            <a:custGeom>
              <a:avLst/>
              <a:gdLst/>
              <a:ahLst/>
              <a:cxnLst/>
              <a:rect l="l" t="t" r="r" b="b"/>
              <a:pathLst>
                <a:path w="4347" h="14455" fill="none" extrusionOk="0">
                  <a:moveTo>
                    <a:pt x="4347" y="1"/>
                  </a:moveTo>
                  <a:cubicBezTo>
                    <a:pt x="3561" y="560"/>
                    <a:pt x="2799" y="1180"/>
                    <a:pt x="2084" y="1846"/>
                  </a:cubicBezTo>
                  <a:cubicBezTo>
                    <a:pt x="1930" y="1989"/>
                    <a:pt x="1739" y="2156"/>
                    <a:pt x="1632" y="2346"/>
                  </a:cubicBezTo>
                  <a:cubicBezTo>
                    <a:pt x="1477" y="2584"/>
                    <a:pt x="1418" y="2870"/>
                    <a:pt x="1346" y="3144"/>
                  </a:cubicBezTo>
                  <a:cubicBezTo>
                    <a:pt x="953" y="4823"/>
                    <a:pt x="548" y="6490"/>
                    <a:pt x="167" y="8169"/>
                  </a:cubicBezTo>
                  <a:cubicBezTo>
                    <a:pt x="96" y="8502"/>
                    <a:pt x="1" y="8835"/>
                    <a:pt x="36" y="9181"/>
                  </a:cubicBezTo>
                  <a:cubicBezTo>
                    <a:pt x="60" y="9633"/>
                    <a:pt x="275" y="10026"/>
                    <a:pt x="477" y="10431"/>
                  </a:cubicBezTo>
                  <a:cubicBezTo>
                    <a:pt x="1239" y="11859"/>
                    <a:pt x="2156" y="13217"/>
                    <a:pt x="3215" y="14455"/>
                  </a:cubicBezTo>
                </a:path>
              </a:pathLst>
            </a:custGeom>
            <a:noFill/>
            <a:ln w="900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52"/>
            <p:cNvSpPr/>
            <p:nvPr/>
          </p:nvSpPr>
          <p:spPr>
            <a:xfrm>
              <a:off x="1477397" y="3424547"/>
              <a:ext cx="119510" cy="219058"/>
            </a:xfrm>
            <a:custGeom>
              <a:avLst/>
              <a:gdLst/>
              <a:ahLst/>
              <a:cxnLst/>
              <a:rect l="l" t="t" r="r" b="b"/>
              <a:pathLst>
                <a:path w="1371" h="2513" extrusionOk="0">
                  <a:moveTo>
                    <a:pt x="179" y="1"/>
                  </a:moveTo>
                  <a:cubicBezTo>
                    <a:pt x="60" y="620"/>
                    <a:pt x="1" y="1084"/>
                    <a:pt x="25" y="1227"/>
                  </a:cubicBezTo>
                  <a:cubicBezTo>
                    <a:pt x="72" y="1406"/>
                    <a:pt x="322" y="1906"/>
                    <a:pt x="656" y="2513"/>
                  </a:cubicBezTo>
                  <a:cubicBezTo>
                    <a:pt x="834" y="2465"/>
                    <a:pt x="989" y="2346"/>
                    <a:pt x="1108" y="2203"/>
                  </a:cubicBezTo>
                  <a:cubicBezTo>
                    <a:pt x="1334" y="1906"/>
                    <a:pt x="1370" y="1465"/>
                    <a:pt x="1251" y="1096"/>
                  </a:cubicBezTo>
                  <a:cubicBezTo>
                    <a:pt x="1132" y="715"/>
                    <a:pt x="668" y="72"/>
                    <a:pt x="179" y="1"/>
                  </a:cubicBezTo>
                  <a:close/>
                </a:path>
              </a:pathLst>
            </a:custGeom>
            <a:solidFill>
              <a:srgbClr val="2876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52"/>
            <p:cNvSpPr/>
            <p:nvPr/>
          </p:nvSpPr>
          <p:spPr>
            <a:xfrm>
              <a:off x="2268280" y="2980334"/>
              <a:ext cx="65465" cy="903081"/>
            </a:xfrm>
            <a:custGeom>
              <a:avLst/>
              <a:gdLst/>
              <a:ahLst/>
              <a:cxnLst/>
              <a:rect l="l" t="t" r="r" b="b"/>
              <a:pathLst>
                <a:path w="751" h="10360" fill="none" extrusionOk="0">
                  <a:moveTo>
                    <a:pt x="0" y="1"/>
                  </a:moveTo>
                  <a:cubicBezTo>
                    <a:pt x="0" y="1"/>
                    <a:pt x="751" y="1858"/>
                    <a:pt x="572" y="2596"/>
                  </a:cubicBezTo>
                  <a:cubicBezTo>
                    <a:pt x="393" y="3323"/>
                    <a:pt x="96" y="4835"/>
                    <a:pt x="96" y="4978"/>
                  </a:cubicBezTo>
                  <a:cubicBezTo>
                    <a:pt x="72" y="5109"/>
                    <a:pt x="572" y="10359"/>
                    <a:pt x="572" y="10359"/>
                  </a:cubicBezTo>
                </a:path>
              </a:pathLst>
            </a:custGeom>
            <a:noFill/>
            <a:ln w="1775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52"/>
            <p:cNvSpPr/>
            <p:nvPr/>
          </p:nvSpPr>
          <p:spPr>
            <a:xfrm>
              <a:off x="2306634" y="3007357"/>
              <a:ext cx="6363" cy="92487"/>
            </a:xfrm>
            <a:custGeom>
              <a:avLst/>
              <a:gdLst/>
              <a:ahLst/>
              <a:cxnLst/>
              <a:rect l="l" t="t" r="r" b="b"/>
              <a:pathLst>
                <a:path w="73" h="1061" fill="none" extrusionOk="0">
                  <a:moveTo>
                    <a:pt x="1" y="0"/>
                  </a:moveTo>
                  <a:cubicBezTo>
                    <a:pt x="61" y="346"/>
                    <a:pt x="72" y="715"/>
                    <a:pt x="25" y="1060"/>
                  </a:cubicBezTo>
                </a:path>
              </a:pathLst>
            </a:custGeom>
            <a:noFill/>
            <a:ln w="1775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52"/>
            <p:cNvSpPr/>
            <p:nvPr/>
          </p:nvSpPr>
          <p:spPr>
            <a:xfrm>
              <a:off x="2281791" y="3344613"/>
              <a:ext cx="103819" cy="71741"/>
            </a:xfrm>
            <a:custGeom>
              <a:avLst/>
              <a:gdLst/>
              <a:ahLst/>
              <a:cxnLst/>
              <a:rect l="l" t="t" r="r" b="b"/>
              <a:pathLst>
                <a:path w="1191" h="823" fill="none" extrusionOk="0">
                  <a:moveTo>
                    <a:pt x="1191" y="620"/>
                  </a:moveTo>
                  <a:cubicBezTo>
                    <a:pt x="786" y="501"/>
                    <a:pt x="322" y="584"/>
                    <a:pt x="0" y="823"/>
                  </a:cubicBezTo>
                  <a:cubicBezTo>
                    <a:pt x="155" y="442"/>
                    <a:pt x="512" y="96"/>
                    <a:pt x="929" y="1"/>
                  </a:cubicBezTo>
                </a:path>
              </a:pathLst>
            </a:custGeom>
            <a:noFill/>
            <a:ln w="1775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52"/>
            <p:cNvSpPr/>
            <p:nvPr/>
          </p:nvSpPr>
          <p:spPr>
            <a:xfrm>
              <a:off x="2274469" y="2793531"/>
              <a:ext cx="35391" cy="218099"/>
            </a:xfrm>
            <a:custGeom>
              <a:avLst/>
              <a:gdLst/>
              <a:ahLst/>
              <a:cxnLst/>
              <a:rect l="l" t="t" r="r" b="b"/>
              <a:pathLst>
                <a:path w="406" h="2502" fill="none" extrusionOk="0">
                  <a:moveTo>
                    <a:pt x="406" y="1"/>
                  </a:moveTo>
                  <a:cubicBezTo>
                    <a:pt x="120" y="810"/>
                    <a:pt x="1" y="1656"/>
                    <a:pt x="49" y="2501"/>
                  </a:cubicBezTo>
                </a:path>
              </a:pathLst>
            </a:custGeom>
            <a:noFill/>
            <a:ln w="1775" cap="rnd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52"/>
            <p:cNvSpPr/>
            <p:nvPr/>
          </p:nvSpPr>
          <p:spPr>
            <a:xfrm>
              <a:off x="2138573" y="3047803"/>
              <a:ext cx="130842" cy="41667"/>
            </a:xfrm>
            <a:custGeom>
              <a:avLst/>
              <a:gdLst/>
              <a:ahLst/>
              <a:cxnLst/>
              <a:rect l="l" t="t" r="r" b="b"/>
              <a:pathLst>
                <a:path w="1501" h="478" extrusionOk="0">
                  <a:moveTo>
                    <a:pt x="1465" y="1"/>
                  </a:moveTo>
                  <a:lnTo>
                    <a:pt x="0" y="167"/>
                  </a:lnTo>
                  <a:lnTo>
                    <a:pt x="36" y="477"/>
                  </a:lnTo>
                  <a:lnTo>
                    <a:pt x="1500" y="310"/>
                  </a:lnTo>
                  <a:lnTo>
                    <a:pt x="14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52"/>
            <p:cNvSpPr/>
            <p:nvPr/>
          </p:nvSpPr>
          <p:spPr>
            <a:xfrm>
              <a:off x="1750410" y="2625383"/>
              <a:ext cx="129796" cy="770234"/>
            </a:xfrm>
            <a:custGeom>
              <a:avLst/>
              <a:gdLst/>
              <a:ahLst/>
              <a:cxnLst/>
              <a:rect l="l" t="t" r="r" b="b"/>
              <a:pathLst>
                <a:path w="1489" h="8836" extrusionOk="0">
                  <a:moveTo>
                    <a:pt x="1489" y="1"/>
                  </a:moveTo>
                  <a:lnTo>
                    <a:pt x="1489" y="1"/>
                  </a:lnTo>
                  <a:cubicBezTo>
                    <a:pt x="1250" y="311"/>
                    <a:pt x="1048" y="656"/>
                    <a:pt x="893" y="1084"/>
                  </a:cubicBezTo>
                  <a:cubicBezTo>
                    <a:pt x="441" y="2382"/>
                    <a:pt x="596" y="3966"/>
                    <a:pt x="834" y="5371"/>
                  </a:cubicBezTo>
                  <a:cubicBezTo>
                    <a:pt x="738" y="5394"/>
                    <a:pt x="560" y="5454"/>
                    <a:pt x="393" y="5621"/>
                  </a:cubicBezTo>
                  <a:cubicBezTo>
                    <a:pt x="119" y="5895"/>
                    <a:pt x="0" y="6311"/>
                    <a:pt x="0" y="6883"/>
                  </a:cubicBezTo>
                  <a:cubicBezTo>
                    <a:pt x="24" y="8371"/>
                    <a:pt x="167" y="8716"/>
                    <a:pt x="441" y="8812"/>
                  </a:cubicBezTo>
                  <a:cubicBezTo>
                    <a:pt x="512" y="8835"/>
                    <a:pt x="631" y="8835"/>
                    <a:pt x="738" y="8835"/>
                  </a:cubicBezTo>
                  <a:cubicBezTo>
                    <a:pt x="929" y="8823"/>
                    <a:pt x="1108" y="8776"/>
                    <a:pt x="1131" y="8776"/>
                  </a:cubicBezTo>
                  <a:lnTo>
                    <a:pt x="1096" y="8585"/>
                  </a:lnTo>
                  <a:cubicBezTo>
                    <a:pt x="1011" y="8594"/>
                    <a:pt x="817" y="8633"/>
                    <a:pt x="661" y="8633"/>
                  </a:cubicBezTo>
                  <a:cubicBezTo>
                    <a:pt x="598" y="8633"/>
                    <a:pt x="541" y="8626"/>
                    <a:pt x="500" y="8609"/>
                  </a:cubicBezTo>
                  <a:cubicBezTo>
                    <a:pt x="298" y="8562"/>
                    <a:pt x="215" y="8038"/>
                    <a:pt x="203" y="6883"/>
                  </a:cubicBezTo>
                  <a:cubicBezTo>
                    <a:pt x="203" y="5585"/>
                    <a:pt x="929" y="5549"/>
                    <a:pt x="953" y="5549"/>
                  </a:cubicBezTo>
                  <a:lnTo>
                    <a:pt x="1072" y="5537"/>
                  </a:lnTo>
                  <a:lnTo>
                    <a:pt x="1060" y="5430"/>
                  </a:lnTo>
                  <a:cubicBezTo>
                    <a:pt x="822" y="4013"/>
                    <a:pt x="631" y="2406"/>
                    <a:pt x="1096" y="1144"/>
                  </a:cubicBezTo>
                  <a:cubicBezTo>
                    <a:pt x="1179" y="870"/>
                    <a:pt x="1298" y="656"/>
                    <a:pt x="1429" y="442"/>
                  </a:cubicBezTo>
                  <a:lnTo>
                    <a:pt x="1489" y="1"/>
                  </a:ln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52"/>
            <p:cNvSpPr/>
            <p:nvPr/>
          </p:nvSpPr>
          <p:spPr>
            <a:xfrm>
              <a:off x="1831302" y="3090952"/>
              <a:ext cx="135026" cy="299429"/>
            </a:xfrm>
            <a:custGeom>
              <a:avLst/>
              <a:gdLst/>
              <a:ahLst/>
              <a:cxnLst/>
              <a:rect l="l" t="t" r="r" b="b"/>
              <a:pathLst>
                <a:path w="1549" h="3435" extrusionOk="0">
                  <a:moveTo>
                    <a:pt x="278" y="1"/>
                  </a:moveTo>
                  <a:cubicBezTo>
                    <a:pt x="192" y="1"/>
                    <a:pt x="100" y="10"/>
                    <a:pt x="1" y="30"/>
                  </a:cubicBezTo>
                  <a:lnTo>
                    <a:pt x="49" y="220"/>
                  </a:lnTo>
                  <a:cubicBezTo>
                    <a:pt x="131" y="203"/>
                    <a:pt x="207" y="194"/>
                    <a:pt x="277" y="194"/>
                  </a:cubicBezTo>
                  <a:cubicBezTo>
                    <a:pt x="490" y="194"/>
                    <a:pt x="649" y="276"/>
                    <a:pt x="775" y="446"/>
                  </a:cubicBezTo>
                  <a:cubicBezTo>
                    <a:pt x="942" y="673"/>
                    <a:pt x="1001" y="970"/>
                    <a:pt x="1061" y="1244"/>
                  </a:cubicBezTo>
                  <a:cubicBezTo>
                    <a:pt x="1072" y="1304"/>
                    <a:pt x="1084" y="1387"/>
                    <a:pt x="1096" y="1447"/>
                  </a:cubicBezTo>
                  <a:lnTo>
                    <a:pt x="1132" y="1542"/>
                  </a:lnTo>
                  <a:cubicBezTo>
                    <a:pt x="1215" y="1947"/>
                    <a:pt x="1323" y="2363"/>
                    <a:pt x="1323" y="2780"/>
                  </a:cubicBezTo>
                  <a:cubicBezTo>
                    <a:pt x="1323" y="2851"/>
                    <a:pt x="1323" y="2959"/>
                    <a:pt x="1275" y="3030"/>
                  </a:cubicBezTo>
                  <a:cubicBezTo>
                    <a:pt x="1203" y="3173"/>
                    <a:pt x="1013" y="3209"/>
                    <a:pt x="822" y="3244"/>
                  </a:cubicBezTo>
                  <a:lnTo>
                    <a:pt x="846" y="3435"/>
                  </a:lnTo>
                  <a:cubicBezTo>
                    <a:pt x="1025" y="3411"/>
                    <a:pt x="1311" y="3363"/>
                    <a:pt x="1477" y="3161"/>
                  </a:cubicBezTo>
                  <a:cubicBezTo>
                    <a:pt x="1537" y="3042"/>
                    <a:pt x="1549" y="2899"/>
                    <a:pt x="1549" y="2780"/>
                  </a:cubicBezTo>
                  <a:cubicBezTo>
                    <a:pt x="1549" y="2351"/>
                    <a:pt x="1442" y="1923"/>
                    <a:pt x="1334" y="1506"/>
                  </a:cubicBezTo>
                  <a:lnTo>
                    <a:pt x="1311" y="1399"/>
                  </a:lnTo>
                  <a:cubicBezTo>
                    <a:pt x="1299" y="1339"/>
                    <a:pt x="1275" y="1268"/>
                    <a:pt x="1263" y="1208"/>
                  </a:cubicBezTo>
                  <a:cubicBezTo>
                    <a:pt x="1192" y="911"/>
                    <a:pt x="1132" y="589"/>
                    <a:pt x="942" y="327"/>
                  </a:cubicBezTo>
                  <a:cubicBezTo>
                    <a:pt x="777" y="108"/>
                    <a:pt x="563" y="1"/>
                    <a:pt x="278" y="1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52"/>
            <p:cNvSpPr/>
            <p:nvPr/>
          </p:nvSpPr>
          <p:spPr>
            <a:xfrm>
              <a:off x="1837579" y="3359170"/>
              <a:ext cx="25977" cy="40621"/>
            </a:xfrm>
            <a:custGeom>
              <a:avLst/>
              <a:gdLst/>
              <a:ahLst/>
              <a:cxnLst/>
              <a:rect l="l" t="t" r="r" b="b"/>
              <a:pathLst>
                <a:path w="298" h="466" extrusionOk="0">
                  <a:moveTo>
                    <a:pt x="143" y="1"/>
                  </a:moveTo>
                  <a:cubicBezTo>
                    <a:pt x="60" y="13"/>
                    <a:pt x="0" y="72"/>
                    <a:pt x="0" y="155"/>
                  </a:cubicBezTo>
                  <a:lnTo>
                    <a:pt x="24" y="334"/>
                  </a:lnTo>
                  <a:cubicBezTo>
                    <a:pt x="36" y="405"/>
                    <a:pt x="96" y="465"/>
                    <a:pt x="167" y="465"/>
                  </a:cubicBezTo>
                  <a:cubicBezTo>
                    <a:pt x="238" y="453"/>
                    <a:pt x="298" y="394"/>
                    <a:pt x="298" y="310"/>
                  </a:cubicBezTo>
                  <a:lnTo>
                    <a:pt x="286" y="132"/>
                  </a:lnTo>
                  <a:cubicBezTo>
                    <a:pt x="274" y="60"/>
                    <a:pt x="215" y="1"/>
                    <a:pt x="143" y="1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2"/>
            <p:cNvSpPr/>
            <p:nvPr/>
          </p:nvSpPr>
          <p:spPr>
            <a:xfrm>
              <a:off x="1889444" y="3355073"/>
              <a:ext cx="26064" cy="40534"/>
            </a:xfrm>
            <a:custGeom>
              <a:avLst/>
              <a:gdLst/>
              <a:ahLst/>
              <a:cxnLst/>
              <a:rect l="l" t="t" r="r" b="b"/>
              <a:pathLst>
                <a:path w="299" h="465" extrusionOk="0">
                  <a:moveTo>
                    <a:pt x="144" y="0"/>
                  </a:moveTo>
                  <a:cubicBezTo>
                    <a:pt x="60" y="24"/>
                    <a:pt x="1" y="83"/>
                    <a:pt x="1" y="155"/>
                  </a:cubicBezTo>
                  <a:lnTo>
                    <a:pt x="24" y="333"/>
                  </a:lnTo>
                  <a:cubicBezTo>
                    <a:pt x="36" y="405"/>
                    <a:pt x="96" y="464"/>
                    <a:pt x="167" y="464"/>
                  </a:cubicBezTo>
                  <a:cubicBezTo>
                    <a:pt x="239" y="464"/>
                    <a:pt x="298" y="405"/>
                    <a:pt x="298" y="322"/>
                  </a:cubicBezTo>
                  <a:lnTo>
                    <a:pt x="286" y="143"/>
                  </a:lnTo>
                  <a:cubicBezTo>
                    <a:pt x="275" y="60"/>
                    <a:pt x="215" y="0"/>
                    <a:pt x="144" y="0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52"/>
            <p:cNvSpPr/>
            <p:nvPr/>
          </p:nvSpPr>
          <p:spPr>
            <a:xfrm>
              <a:off x="2069012" y="2621286"/>
              <a:ext cx="117331" cy="618645"/>
            </a:xfrm>
            <a:custGeom>
              <a:avLst/>
              <a:gdLst/>
              <a:ahLst/>
              <a:cxnLst/>
              <a:rect l="l" t="t" r="r" b="b"/>
              <a:pathLst>
                <a:path w="1346" h="7097" extrusionOk="0">
                  <a:moveTo>
                    <a:pt x="0" y="0"/>
                  </a:moveTo>
                  <a:lnTo>
                    <a:pt x="60" y="238"/>
                  </a:lnTo>
                  <a:cubicBezTo>
                    <a:pt x="715" y="1143"/>
                    <a:pt x="1072" y="2382"/>
                    <a:pt x="1108" y="3286"/>
                  </a:cubicBezTo>
                  <a:cubicBezTo>
                    <a:pt x="1167" y="4406"/>
                    <a:pt x="1108" y="5561"/>
                    <a:pt x="1072" y="6680"/>
                  </a:cubicBezTo>
                  <a:lnTo>
                    <a:pt x="1048" y="7096"/>
                  </a:lnTo>
                  <a:lnTo>
                    <a:pt x="1239" y="7096"/>
                  </a:lnTo>
                  <a:lnTo>
                    <a:pt x="1251" y="6680"/>
                  </a:lnTo>
                  <a:cubicBezTo>
                    <a:pt x="1286" y="5549"/>
                    <a:pt x="1346" y="4394"/>
                    <a:pt x="1286" y="3275"/>
                  </a:cubicBezTo>
                  <a:cubicBezTo>
                    <a:pt x="1251" y="2286"/>
                    <a:pt x="858" y="941"/>
                    <a:pt x="96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52"/>
            <p:cNvSpPr/>
            <p:nvPr/>
          </p:nvSpPr>
          <p:spPr>
            <a:xfrm>
              <a:off x="2092896" y="3225279"/>
              <a:ext cx="145400" cy="145400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1"/>
                  </a:moveTo>
                  <a:cubicBezTo>
                    <a:pt x="381" y="1"/>
                    <a:pt x="0" y="382"/>
                    <a:pt x="0" y="834"/>
                  </a:cubicBezTo>
                  <a:cubicBezTo>
                    <a:pt x="0" y="1299"/>
                    <a:pt x="381" y="1668"/>
                    <a:pt x="834" y="1668"/>
                  </a:cubicBezTo>
                  <a:cubicBezTo>
                    <a:pt x="1298" y="1668"/>
                    <a:pt x="1667" y="1299"/>
                    <a:pt x="1667" y="834"/>
                  </a:cubicBezTo>
                  <a:cubicBezTo>
                    <a:pt x="1667" y="382"/>
                    <a:pt x="1298" y="1"/>
                    <a:pt x="834" y="1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2"/>
            <p:cNvSpPr/>
            <p:nvPr/>
          </p:nvSpPr>
          <p:spPr>
            <a:xfrm>
              <a:off x="2137527" y="3269909"/>
              <a:ext cx="59188" cy="60322"/>
            </a:xfrm>
            <a:custGeom>
              <a:avLst/>
              <a:gdLst/>
              <a:ahLst/>
              <a:cxnLst/>
              <a:rect l="l" t="t" r="r" b="b"/>
              <a:pathLst>
                <a:path w="679" h="692" fill="none" extrusionOk="0">
                  <a:moveTo>
                    <a:pt x="679" y="346"/>
                  </a:moveTo>
                  <a:cubicBezTo>
                    <a:pt x="679" y="537"/>
                    <a:pt x="536" y="691"/>
                    <a:pt x="346" y="691"/>
                  </a:cubicBezTo>
                  <a:cubicBezTo>
                    <a:pt x="155" y="691"/>
                    <a:pt x="0" y="537"/>
                    <a:pt x="0" y="346"/>
                  </a:cubicBezTo>
                  <a:cubicBezTo>
                    <a:pt x="0" y="156"/>
                    <a:pt x="155" y="1"/>
                    <a:pt x="346" y="1"/>
                  </a:cubicBezTo>
                  <a:cubicBezTo>
                    <a:pt x="536" y="1"/>
                    <a:pt x="679" y="156"/>
                    <a:pt x="679" y="346"/>
                  </a:cubicBezTo>
                  <a:close/>
                </a:path>
              </a:pathLst>
            </a:custGeom>
            <a:noFill/>
            <a:ln w="120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2"/>
            <p:cNvSpPr/>
            <p:nvPr/>
          </p:nvSpPr>
          <p:spPr>
            <a:xfrm>
              <a:off x="2039985" y="2326480"/>
              <a:ext cx="150543" cy="16911"/>
            </a:xfrm>
            <a:custGeom>
              <a:avLst/>
              <a:gdLst/>
              <a:ahLst/>
              <a:cxnLst/>
              <a:rect l="l" t="t" r="r" b="b"/>
              <a:pathLst>
                <a:path w="1727" h="194" extrusionOk="0">
                  <a:moveTo>
                    <a:pt x="869" y="1"/>
                  </a:moveTo>
                  <a:cubicBezTo>
                    <a:pt x="441" y="1"/>
                    <a:pt x="0" y="61"/>
                    <a:pt x="0" y="61"/>
                  </a:cubicBezTo>
                  <a:cubicBezTo>
                    <a:pt x="0" y="61"/>
                    <a:pt x="464" y="191"/>
                    <a:pt x="881" y="191"/>
                  </a:cubicBezTo>
                  <a:cubicBezTo>
                    <a:pt x="906" y="193"/>
                    <a:pt x="930" y="194"/>
                    <a:pt x="955" y="194"/>
                  </a:cubicBezTo>
                  <a:cubicBezTo>
                    <a:pt x="1329" y="194"/>
                    <a:pt x="1726" y="37"/>
                    <a:pt x="1726" y="37"/>
                  </a:cubicBezTo>
                  <a:cubicBezTo>
                    <a:pt x="1726" y="37"/>
                    <a:pt x="1298" y="1"/>
                    <a:pt x="869" y="1"/>
                  </a:cubicBezTo>
                  <a:close/>
                </a:path>
              </a:pathLst>
            </a:custGeom>
            <a:solidFill>
              <a:srgbClr val="CE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2"/>
            <p:cNvSpPr/>
            <p:nvPr/>
          </p:nvSpPr>
          <p:spPr>
            <a:xfrm>
              <a:off x="2037893" y="2330665"/>
              <a:ext cx="143307" cy="46897"/>
            </a:xfrm>
            <a:custGeom>
              <a:avLst/>
              <a:gdLst/>
              <a:ahLst/>
              <a:cxnLst/>
              <a:rect l="l" t="t" r="r" b="b"/>
              <a:pathLst>
                <a:path w="1644" h="538" extrusionOk="0">
                  <a:moveTo>
                    <a:pt x="1643" y="1"/>
                  </a:moveTo>
                  <a:cubicBezTo>
                    <a:pt x="1643" y="1"/>
                    <a:pt x="1295" y="151"/>
                    <a:pt x="967" y="151"/>
                  </a:cubicBezTo>
                  <a:cubicBezTo>
                    <a:pt x="926" y="151"/>
                    <a:pt x="885" y="149"/>
                    <a:pt x="846" y="143"/>
                  </a:cubicBezTo>
                  <a:cubicBezTo>
                    <a:pt x="488" y="120"/>
                    <a:pt x="0" y="24"/>
                    <a:pt x="0" y="24"/>
                  </a:cubicBezTo>
                  <a:lnTo>
                    <a:pt x="0" y="24"/>
                  </a:lnTo>
                  <a:cubicBezTo>
                    <a:pt x="0" y="24"/>
                    <a:pt x="131" y="524"/>
                    <a:pt x="810" y="536"/>
                  </a:cubicBezTo>
                  <a:cubicBezTo>
                    <a:pt x="824" y="537"/>
                    <a:pt x="838" y="537"/>
                    <a:pt x="852" y="537"/>
                  </a:cubicBezTo>
                  <a:cubicBezTo>
                    <a:pt x="1495" y="537"/>
                    <a:pt x="1643" y="1"/>
                    <a:pt x="1643" y="1"/>
                  </a:cubicBezTo>
                  <a:close/>
                </a:path>
              </a:pathLst>
            </a:custGeom>
            <a:solidFill>
              <a:srgbClr val="CE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2"/>
            <p:cNvSpPr/>
            <p:nvPr/>
          </p:nvSpPr>
          <p:spPr>
            <a:xfrm>
              <a:off x="2006773" y="2315149"/>
              <a:ext cx="214874" cy="31207"/>
            </a:xfrm>
            <a:custGeom>
              <a:avLst/>
              <a:gdLst/>
              <a:ahLst/>
              <a:cxnLst/>
              <a:rect l="l" t="t" r="r" b="b"/>
              <a:pathLst>
                <a:path w="2465" h="358" extrusionOk="0">
                  <a:moveTo>
                    <a:pt x="9" y="66"/>
                  </a:moveTo>
                  <a:lnTo>
                    <a:pt x="9" y="66"/>
                  </a:lnTo>
                  <a:cubicBezTo>
                    <a:pt x="7" y="66"/>
                    <a:pt x="4" y="71"/>
                    <a:pt x="12" y="71"/>
                  </a:cubicBezTo>
                  <a:cubicBezTo>
                    <a:pt x="12" y="67"/>
                    <a:pt x="11" y="66"/>
                    <a:pt x="9" y="66"/>
                  </a:cubicBezTo>
                  <a:close/>
                  <a:moveTo>
                    <a:pt x="2453" y="0"/>
                  </a:moveTo>
                  <a:cubicBezTo>
                    <a:pt x="2274" y="107"/>
                    <a:pt x="2084" y="179"/>
                    <a:pt x="1869" y="238"/>
                  </a:cubicBezTo>
                  <a:cubicBezTo>
                    <a:pt x="1667" y="298"/>
                    <a:pt x="1453" y="345"/>
                    <a:pt x="1250" y="345"/>
                  </a:cubicBezTo>
                  <a:cubicBezTo>
                    <a:pt x="1036" y="345"/>
                    <a:pt x="834" y="310"/>
                    <a:pt x="619" y="262"/>
                  </a:cubicBezTo>
                  <a:cubicBezTo>
                    <a:pt x="417" y="226"/>
                    <a:pt x="202" y="143"/>
                    <a:pt x="12" y="71"/>
                  </a:cubicBezTo>
                  <a:cubicBezTo>
                    <a:pt x="0" y="71"/>
                    <a:pt x="0" y="83"/>
                    <a:pt x="12" y="83"/>
                  </a:cubicBezTo>
                  <a:cubicBezTo>
                    <a:pt x="202" y="167"/>
                    <a:pt x="417" y="238"/>
                    <a:pt x="619" y="286"/>
                  </a:cubicBezTo>
                  <a:cubicBezTo>
                    <a:pt x="810" y="321"/>
                    <a:pt x="1036" y="357"/>
                    <a:pt x="1250" y="357"/>
                  </a:cubicBezTo>
                  <a:cubicBezTo>
                    <a:pt x="1453" y="357"/>
                    <a:pt x="1667" y="310"/>
                    <a:pt x="1869" y="250"/>
                  </a:cubicBezTo>
                  <a:cubicBezTo>
                    <a:pt x="2084" y="191"/>
                    <a:pt x="2274" y="107"/>
                    <a:pt x="2465" y="12"/>
                  </a:cubicBezTo>
                  <a:lnTo>
                    <a:pt x="2465" y="0"/>
                  </a:ln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2"/>
            <p:cNvSpPr/>
            <p:nvPr/>
          </p:nvSpPr>
          <p:spPr>
            <a:xfrm>
              <a:off x="1996400" y="2314102"/>
              <a:ext cx="12465" cy="8368"/>
            </a:xfrm>
            <a:custGeom>
              <a:avLst/>
              <a:gdLst/>
              <a:ahLst/>
              <a:cxnLst/>
              <a:rect l="l" t="t" r="r" b="b"/>
              <a:pathLst>
                <a:path w="143" h="96" extrusionOk="0">
                  <a:moveTo>
                    <a:pt x="0" y="0"/>
                  </a:moveTo>
                  <a:cubicBezTo>
                    <a:pt x="0" y="0"/>
                    <a:pt x="7" y="7"/>
                    <a:pt x="15" y="10"/>
                  </a:cubicBezTo>
                  <a:lnTo>
                    <a:pt x="15" y="10"/>
                  </a:lnTo>
                  <a:lnTo>
                    <a:pt x="0" y="0"/>
                  </a:lnTo>
                  <a:close/>
                  <a:moveTo>
                    <a:pt x="15" y="10"/>
                  </a:moveTo>
                  <a:lnTo>
                    <a:pt x="143" y="95"/>
                  </a:lnTo>
                  <a:cubicBezTo>
                    <a:pt x="119" y="72"/>
                    <a:pt x="71" y="36"/>
                    <a:pt x="24" y="12"/>
                  </a:cubicBezTo>
                  <a:cubicBezTo>
                    <a:pt x="21" y="12"/>
                    <a:pt x="18" y="11"/>
                    <a:pt x="15" y="10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3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Definitions</a:t>
            </a:r>
            <a:endParaRPr/>
          </a:p>
        </p:txBody>
      </p:sp>
      <p:sp>
        <p:nvSpPr>
          <p:cNvPr id="682" name="Google Shape;682;p53"/>
          <p:cNvSpPr txBox="1">
            <a:spLocks noGrp="1"/>
          </p:cNvSpPr>
          <p:nvPr>
            <p:ph type="title" idx="2"/>
          </p:nvPr>
        </p:nvSpPr>
        <p:spPr>
          <a:xfrm>
            <a:off x="1125725" y="3180750"/>
            <a:ext cx="3052200" cy="49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28393"/>
                </a:solidFill>
              </a:rPr>
              <a:t>Overweight &amp; Obesity</a:t>
            </a:r>
            <a:endParaRPr/>
          </a:p>
        </p:txBody>
      </p:sp>
      <p:sp>
        <p:nvSpPr>
          <p:cNvPr id="683" name="Google Shape;683;p53"/>
          <p:cNvSpPr txBox="1">
            <a:spLocks noGrp="1"/>
          </p:cNvSpPr>
          <p:nvPr>
            <p:ph type="subTitle" idx="1"/>
          </p:nvPr>
        </p:nvSpPr>
        <p:spPr>
          <a:xfrm>
            <a:off x="1346073" y="3601525"/>
            <a:ext cx="2611500" cy="12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D58A3"/>
                </a:solidFill>
              </a:rPr>
              <a:t>Abnormal or excessive fat accumulation that impairs health</a:t>
            </a:r>
            <a:endParaRPr>
              <a:solidFill>
                <a:srgbClr val="3D58A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53"/>
          <p:cNvSpPr txBox="1">
            <a:spLocks noGrp="1"/>
          </p:cNvSpPr>
          <p:nvPr>
            <p:ph type="title" idx="3"/>
          </p:nvPr>
        </p:nvSpPr>
        <p:spPr>
          <a:xfrm>
            <a:off x="5278652" y="3253450"/>
            <a:ext cx="26115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Quality of Life (QoL)</a:t>
            </a:r>
            <a:endParaRPr/>
          </a:p>
        </p:txBody>
      </p:sp>
      <p:sp>
        <p:nvSpPr>
          <p:cNvPr id="685" name="Google Shape;685;p53"/>
          <p:cNvSpPr txBox="1">
            <a:spLocks noGrp="1"/>
          </p:cNvSpPr>
          <p:nvPr>
            <p:ph type="subTitle" idx="4"/>
          </p:nvPr>
        </p:nvSpPr>
        <p:spPr>
          <a:xfrm>
            <a:off x="4795512" y="3601525"/>
            <a:ext cx="3577800" cy="12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D58A3"/>
                </a:solidFill>
              </a:rPr>
              <a:t>A unique perspective on one’s life goals, expectations, and concerns, which are influenced by our respective cultures and value systems</a:t>
            </a:r>
            <a:endParaRPr>
              <a:solidFill>
                <a:srgbClr val="3D58A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6" name="Google Shape;686;p53"/>
          <p:cNvGrpSpPr/>
          <p:nvPr/>
        </p:nvGrpSpPr>
        <p:grpSpPr>
          <a:xfrm>
            <a:off x="1964740" y="941518"/>
            <a:ext cx="1374183" cy="2163027"/>
            <a:chOff x="1083375" y="704776"/>
            <a:chExt cx="2657995" cy="4085037"/>
          </a:xfrm>
        </p:grpSpPr>
        <p:sp>
          <p:nvSpPr>
            <p:cNvPr id="687" name="Google Shape;687;p53"/>
            <p:cNvSpPr/>
            <p:nvPr/>
          </p:nvSpPr>
          <p:spPr>
            <a:xfrm>
              <a:off x="1541348" y="4463133"/>
              <a:ext cx="1803241" cy="326680"/>
            </a:xfrm>
            <a:custGeom>
              <a:avLst/>
              <a:gdLst/>
              <a:ahLst/>
              <a:cxnLst/>
              <a:rect l="l" t="t" r="r" b="b"/>
              <a:pathLst>
                <a:path w="88644" h="16059" extrusionOk="0">
                  <a:moveTo>
                    <a:pt x="44321" y="16058"/>
                  </a:moveTo>
                  <a:cubicBezTo>
                    <a:pt x="68733" y="16058"/>
                    <a:pt x="88643" y="12452"/>
                    <a:pt x="88643" y="8030"/>
                  </a:cubicBezTo>
                  <a:cubicBezTo>
                    <a:pt x="88643" y="3608"/>
                    <a:pt x="68732" y="1"/>
                    <a:pt x="44321" y="1"/>
                  </a:cubicBezTo>
                  <a:cubicBezTo>
                    <a:pt x="19911" y="1"/>
                    <a:pt x="1" y="3608"/>
                    <a:pt x="1" y="8029"/>
                  </a:cubicBezTo>
                  <a:cubicBezTo>
                    <a:pt x="1" y="12450"/>
                    <a:pt x="19911" y="16058"/>
                    <a:pt x="44321" y="16058"/>
                  </a:cubicBezTo>
                  <a:close/>
                </a:path>
              </a:pathLst>
            </a:custGeom>
            <a:solidFill>
              <a:srgbClr val="3D58A3">
                <a:alpha val="31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3"/>
            <p:cNvSpPr/>
            <p:nvPr/>
          </p:nvSpPr>
          <p:spPr>
            <a:xfrm>
              <a:off x="2410986" y="4349789"/>
              <a:ext cx="452946" cy="323690"/>
            </a:xfrm>
            <a:custGeom>
              <a:avLst/>
              <a:gdLst/>
              <a:ahLst/>
              <a:cxnLst/>
              <a:rect l="l" t="t" r="r" b="b"/>
              <a:pathLst>
                <a:path w="22266" h="15912" extrusionOk="0">
                  <a:moveTo>
                    <a:pt x="1796" y="513"/>
                  </a:moveTo>
                  <a:cubicBezTo>
                    <a:pt x="898" y="1798"/>
                    <a:pt x="0" y="5716"/>
                    <a:pt x="178" y="7782"/>
                  </a:cubicBezTo>
                  <a:cubicBezTo>
                    <a:pt x="355" y="9847"/>
                    <a:pt x="334" y="10162"/>
                    <a:pt x="1584" y="10665"/>
                  </a:cubicBezTo>
                  <a:cubicBezTo>
                    <a:pt x="3874" y="11587"/>
                    <a:pt x="3371" y="10476"/>
                    <a:pt x="7604" y="13477"/>
                  </a:cubicBezTo>
                  <a:cubicBezTo>
                    <a:pt x="8825" y="14342"/>
                    <a:pt x="11778" y="15771"/>
                    <a:pt x="15411" y="15841"/>
                  </a:cubicBezTo>
                  <a:cubicBezTo>
                    <a:pt x="19043" y="15911"/>
                    <a:pt x="22266" y="15387"/>
                    <a:pt x="22266" y="13462"/>
                  </a:cubicBezTo>
                  <a:cubicBezTo>
                    <a:pt x="22266" y="11536"/>
                    <a:pt x="21134" y="10637"/>
                    <a:pt x="18485" y="8796"/>
                  </a:cubicBezTo>
                  <a:cubicBezTo>
                    <a:pt x="15836" y="6954"/>
                    <a:pt x="13246" y="3426"/>
                    <a:pt x="12478" y="1829"/>
                  </a:cubicBezTo>
                  <a:cubicBezTo>
                    <a:pt x="11711" y="232"/>
                    <a:pt x="9127" y="628"/>
                    <a:pt x="7972" y="1140"/>
                  </a:cubicBezTo>
                  <a:cubicBezTo>
                    <a:pt x="6817" y="1653"/>
                    <a:pt x="5647" y="4620"/>
                    <a:pt x="4106" y="3594"/>
                  </a:cubicBezTo>
                  <a:cubicBezTo>
                    <a:pt x="2567" y="2569"/>
                    <a:pt x="2309" y="1"/>
                    <a:pt x="1796" y="5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53"/>
            <p:cNvSpPr/>
            <p:nvPr/>
          </p:nvSpPr>
          <p:spPr>
            <a:xfrm>
              <a:off x="1871657" y="4349789"/>
              <a:ext cx="452946" cy="323690"/>
            </a:xfrm>
            <a:custGeom>
              <a:avLst/>
              <a:gdLst/>
              <a:ahLst/>
              <a:cxnLst/>
              <a:rect l="l" t="t" r="r" b="b"/>
              <a:pathLst>
                <a:path w="22266" h="15912" extrusionOk="0">
                  <a:moveTo>
                    <a:pt x="20471" y="513"/>
                  </a:moveTo>
                  <a:cubicBezTo>
                    <a:pt x="21368" y="1798"/>
                    <a:pt x="22266" y="5716"/>
                    <a:pt x="22089" y="7782"/>
                  </a:cubicBezTo>
                  <a:cubicBezTo>
                    <a:pt x="21912" y="9847"/>
                    <a:pt x="21933" y="10162"/>
                    <a:pt x="20682" y="10665"/>
                  </a:cubicBezTo>
                  <a:cubicBezTo>
                    <a:pt x="18393" y="11587"/>
                    <a:pt x="18894" y="10476"/>
                    <a:pt x="14662" y="13477"/>
                  </a:cubicBezTo>
                  <a:cubicBezTo>
                    <a:pt x="13441" y="14342"/>
                    <a:pt x="10488" y="15771"/>
                    <a:pt x="6856" y="15841"/>
                  </a:cubicBezTo>
                  <a:cubicBezTo>
                    <a:pt x="3224" y="15911"/>
                    <a:pt x="1" y="15387"/>
                    <a:pt x="1" y="13462"/>
                  </a:cubicBezTo>
                  <a:cubicBezTo>
                    <a:pt x="1" y="11536"/>
                    <a:pt x="1132" y="10637"/>
                    <a:pt x="3782" y="8796"/>
                  </a:cubicBezTo>
                  <a:cubicBezTo>
                    <a:pt x="6430" y="6954"/>
                    <a:pt x="9020" y="3426"/>
                    <a:pt x="9788" y="1829"/>
                  </a:cubicBezTo>
                  <a:cubicBezTo>
                    <a:pt x="10555" y="232"/>
                    <a:pt x="13139" y="628"/>
                    <a:pt x="14294" y="1140"/>
                  </a:cubicBezTo>
                  <a:cubicBezTo>
                    <a:pt x="15450" y="1653"/>
                    <a:pt x="16620" y="4620"/>
                    <a:pt x="18159" y="3594"/>
                  </a:cubicBezTo>
                  <a:cubicBezTo>
                    <a:pt x="19700" y="2569"/>
                    <a:pt x="19957" y="1"/>
                    <a:pt x="20471" y="5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3"/>
            <p:cNvSpPr/>
            <p:nvPr/>
          </p:nvSpPr>
          <p:spPr>
            <a:xfrm>
              <a:off x="1978410" y="2816642"/>
              <a:ext cx="381259" cy="1756392"/>
            </a:xfrm>
            <a:custGeom>
              <a:avLst/>
              <a:gdLst/>
              <a:ahLst/>
              <a:cxnLst/>
              <a:rect l="l" t="t" r="r" b="b"/>
              <a:pathLst>
                <a:path w="18742" h="86341" extrusionOk="0">
                  <a:moveTo>
                    <a:pt x="9377" y="1"/>
                  </a:moveTo>
                  <a:lnTo>
                    <a:pt x="9377" y="1"/>
                  </a:lnTo>
                  <a:cubicBezTo>
                    <a:pt x="14514" y="1"/>
                    <a:pt x="18716" y="2929"/>
                    <a:pt x="18716" y="6505"/>
                  </a:cubicBezTo>
                  <a:lnTo>
                    <a:pt x="18716" y="38693"/>
                  </a:lnTo>
                  <a:cubicBezTo>
                    <a:pt x="18742" y="39056"/>
                    <a:pt x="18742" y="39421"/>
                    <a:pt x="18716" y="39786"/>
                  </a:cubicBezTo>
                  <a:lnTo>
                    <a:pt x="18716" y="39792"/>
                  </a:lnTo>
                  <a:lnTo>
                    <a:pt x="18716" y="40512"/>
                  </a:lnTo>
                  <a:cubicBezTo>
                    <a:pt x="18716" y="40875"/>
                    <a:pt x="18672" y="41237"/>
                    <a:pt x="18585" y="41591"/>
                  </a:cubicBezTo>
                  <a:lnTo>
                    <a:pt x="14772" y="77142"/>
                  </a:lnTo>
                  <a:cubicBezTo>
                    <a:pt x="8968" y="86341"/>
                    <a:pt x="8202" y="76638"/>
                    <a:pt x="4752" y="77124"/>
                  </a:cubicBezTo>
                  <a:lnTo>
                    <a:pt x="241" y="41856"/>
                  </a:lnTo>
                  <a:cubicBezTo>
                    <a:pt x="107" y="41420"/>
                    <a:pt x="39" y="40966"/>
                    <a:pt x="39" y="40511"/>
                  </a:cubicBezTo>
                  <a:lnTo>
                    <a:pt x="39" y="39772"/>
                  </a:lnTo>
                  <a:cubicBezTo>
                    <a:pt x="0" y="39375"/>
                    <a:pt x="0" y="38974"/>
                    <a:pt x="39" y="38577"/>
                  </a:cubicBezTo>
                  <a:lnTo>
                    <a:pt x="39" y="6505"/>
                  </a:lnTo>
                  <a:cubicBezTo>
                    <a:pt x="39" y="2929"/>
                    <a:pt x="4240" y="1"/>
                    <a:pt x="93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3"/>
            <p:cNvSpPr/>
            <p:nvPr/>
          </p:nvSpPr>
          <p:spPr>
            <a:xfrm>
              <a:off x="2388775" y="2816650"/>
              <a:ext cx="350885" cy="1756392"/>
            </a:xfrm>
            <a:custGeom>
              <a:avLst/>
              <a:gdLst/>
              <a:ahLst/>
              <a:cxnLst/>
              <a:rect l="l" t="t" r="r" b="b"/>
              <a:pathLst>
                <a:path w="17859" h="86341" extrusionOk="0">
                  <a:moveTo>
                    <a:pt x="25" y="39784"/>
                  </a:moveTo>
                  <a:lnTo>
                    <a:pt x="25" y="40511"/>
                  </a:lnTo>
                  <a:cubicBezTo>
                    <a:pt x="26" y="40874"/>
                    <a:pt x="68" y="41236"/>
                    <a:pt x="150" y="41590"/>
                  </a:cubicBezTo>
                  <a:lnTo>
                    <a:pt x="3529" y="77142"/>
                  </a:lnTo>
                  <a:cubicBezTo>
                    <a:pt x="9335" y="86341"/>
                    <a:pt x="10097" y="76636"/>
                    <a:pt x="13549" y="77123"/>
                  </a:cubicBezTo>
                  <a:lnTo>
                    <a:pt x="17628" y="41853"/>
                  </a:lnTo>
                  <a:cubicBezTo>
                    <a:pt x="17756" y="41417"/>
                    <a:pt x="17820" y="40965"/>
                    <a:pt x="17820" y="40511"/>
                  </a:cubicBezTo>
                  <a:lnTo>
                    <a:pt x="17820" y="39786"/>
                  </a:lnTo>
                  <a:cubicBezTo>
                    <a:pt x="17858" y="39381"/>
                    <a:pt x="17858" y="38973"/>
                    <a:pt x="17820" y="38568"/>
                  </a:cubicBezTo>
                  <a:lnTo>
                    <a:pt x="17820" y="6505"/>
                  </a:lnTo>
                  <a:cubicBezTo>
                    <a:pt x="17820" y="2928"/>
                    <a:pt x="13817" y="1"/>
                    <a:pt x="8922" y="1"/>
                  </a:cubicBezTo>
                  <a:lnTo>
                    <a:pt x="8922" y="1"/>
                  </a:lnTo>
                  <a:cubicBezTo>
                    <a:pt x="4029" y="1"/>
                    <a:pt x="25" y="2929"/>
                    <a:pt x="25" y="6505"/>
                  </a:cubicBezTo>
                  <a:lnTo>
                    <a:pt x="25" y="38693"/>
                  </a:lnTo>
                  <a:cubicBezTo>
                    <a:pt x="1" y="39056"/>
                    <a:pt x="1" y="39421"/>
                    <a:pt x="25" y="397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3"/>
            <p:cNvSpPr/>
            <p:nvPr/>
          </p:nvSpPr>
          <p:spPr>
            <a:xfrm>
              <a:off x="1779855" y="2388879"/>
              <a:ext cx="1126730" cy="1072762"/>
            </a:xfrm>
            <a:custGeom>
              <a:avLst/>
              <a:gdLst/>
              <a:ahLst/>
              <a:cxnLst/>
              <a:rect l="l" t="t" r="r" b="b"/>
              <a:pathLst>
                <a:path w="55388" h="52735" extrusionOk="0">
                  <a:moveTo>
                    <a:pt x="4855" y="0"/>
                  </a:moveTo>
                  <a:lnTo>
                    <a:pt x="52705" y="0"/>
                  </a:lnTo>
                  <a:cubicBezTo>
                    <a:pt x="55387" y="11406"/>
                    <a:pt x="55337" y="40666"/>
                    <a:pt x="50912" y="52734"/>
                  </a:cubicBezTo>
                  <a:lnTo>
                    <a:pt x="29688" y="52734"/>
                  </a:lnTo>
                  <a:cubicBezTo>
                    <a:pt x="29386" y="44312"/>
                    <a:pt x="29082" y="45616"/>
                    <a:pt x="28780" y="37193"/>
                  </a:cubicBezTo>
                  <a:cubicBezTo>
                    <a:pt x="28477" y="45616"/>
                    <a:pt x="28882" y="44312"/>
                    <a:pt x="28580" y="52734"/>
                  </a:cubicBezTo>
                  <a:lnTo>
                    <a:pt x="6647" y="52734"/>
                  </a:lnTo>
                  <a:cubicBezTo>
                    <a:pt x="840" y="41348"/>
                    <a:pt x="0" y="12051"/>
                    <a:pt x="48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3"/>
            <p:cNvSpPr/>
            <p:nvPr/>
          </p:nvSpPr>
          <p:spPr>
            <a:xfrm>
              <a:off x="2761875" y="1584525"/>
              <a:ext cx="637392" cy="305054"/>
            </a:xfrm>
            <a:custGeom>
              <a:avLst/>
              <a:gdLst/>
              <a:ahLst/>
              <a:cxnLst/>
              <a:rect l="l" t="t" r="r" b="b"/>
              <a:pathLst>
                <a:path w="31333" h="15339" extrusionOk="0">
                  <a:moveTo>
                    <a:pt x="6205" y="12948"/>
                  </a:moveTo>
                  <a:cubicBezTo>
                    <a:pt x="11483" y="14473"/>
                    <a:pt x="17409" y="15339"/>
                    <a:pt x="25192" y="12819"/>
                  </a:cubicBezTo>
                  <a:cubicBezTo>
                    <a:pt x="31332" y="10828"/>
                    <a:pt x="30981" y="4779"/>
                    <a:pt x="24946" y="2489"/>
                  </a:cubicBezTo>
                  <a:cubicBezTo>
                    <a:pt x="18377" y="0"/>
                    <a:pt x="12311" y="161"/>
                    <a:pt x="5844" y="3196"/>
                  </a:cubicBezTo>
                  <a:cubicBezTo>
                    <a:pt x="0" y="5940"/>
                    <a:pt x="3" y="11159"/>
                    <a:pt x="6205" y="1294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3"/>
            <p:cNvSpPr/>
            <p:nvPr/>
          </p:nvSpPr>
          <p:spPr>
            <a:xfrm>
              <a:off x="2453777" y="1589400"/>
              <a:ext cx="649230" cy="311810"/>
            </a:xfrm>
            <a:custGeom>
              <a:avLst/>
              <a:gdLst/>
              <a:ahLst/>
              <a:cxnLst/>
              <a:rect l="l" t="t" r="r" b="b"/>
              <a:pathLst>
                <a:path w="27736" h="15328" extrusionOk="0">
                  <a:moveTo>
                    <a:pt x="9367" y="14893"/>
                  </a:moveTo>
                  <a:lnTo>
                    <a:pt x="27735" y="13931"/>
                  </a:lnTo>
                  <a:lnTo>
                    <a:pt x="27341" y="2"/>
                  </a:lnTo>
                  <a:lnTo>
                    <a:pt x="8787" y="2"/>
                  </a:lnTo>
                  <a:cubicBezTo>
                    <a:pt x="1" y="1"/>
                    <a:pt x="1049" y="15328"/>
                    <a:pt x="9367" y="148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3"/>
            <p:cNvSpPr/>
            <p:nvPr/>
          </p:nvSpPr>
          <p:spPr>
            <a:xfrm>
              <a:off x="1601275" y="1733716"/>
              <a:ext cx="486430" cy="561128"/>
            </a:xfrm>
            <a:custGeom>
              <a:avLst/>
              <a:gdLst/>
              <a:ahLst/>
              <a:cxnLst/>
              <a:rect l="l" t="t" r="r" b="b"/>
              <a:pathLst>
                <a:path w="23912" h="27584" extrusionOk="0">
                  <a:moveTo>
                    <a:pt x="21558" y="9188"/>
                  </a:moveTo>
                  <a:cubicBezTo>
                    <a:pt x="19555" y="14305"/>
                    <a:pt x="16111" y="19277"/>
                    <a:pt x="9376" y="23920"/>
                  </a:cubicBezTo>
                  <a:cubicBezTo>
                    <a:pt x="4062" y="27583"/>
                    <a:pt x="1" y="23882"/>
                    <a:pt x="1856" y="17700"/>
                  </a:cubicBezTo>
                  <a:cubicBezTo>
                    <a:pt x="3876" y="10972"/>
                    <a:pt x="7694" y="6257"/>
                    <a:pt x="14037" y="2970"/>
                  </a:cubicBezTo>
                  <a:cubicBezTo>
                    <a:pt x="19770" y="1"/>
                    <a:pt x="23911" y="3177"/>
                    <a:pt x="21558" y="918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3"/>
            <p:cNvSpPr/>
            <p:nvPr/>
          </p:nvSpPr>
          <p:spPr>
            <a:xfrm>
              <a:off x="1332805" y="1889573"/>
              <a:ext cx="504799" cy="400686"/>
            </a:xfrm>
            <a:custGeom>
              <a:avLst/>
              <a:gdLst/>
              <a:ahLst/>
              <a:cxnLst/>
              <a:rect l="l" t="t" r="r" b="b"/>
              <a:pathLst>
                <a:path w="24815" h="19697" extrusionOk="0">
                  <a:moveTo>
                    <a:pt x="22942" y="10471"/>
                  </a:moveTo>
                  <a:cubicBezTo>
                    <a:pt x="19774" y="5961"/>
                    <a:pt x="16187" y="6869"/>
                    <a:pt x="8221" y="2885"/>
                  </a:cubicBezTo>
                  <a:cubicBezTo>
                    <a:pt x="2451" y="1"/>
                    <a:pt x="1" y="3292"/>
                    <a:pt x="5052" y="7311"/>
                  </a:cubicBezTo>
                  <a:cubicBezTo>
                    <a:pt x="8718" y="12520"/>
                    <a:pt x="12529" y="15169"/>
                    <a:pt x="16389" y="16969"/>
                  </a:cubicBezTo>
                  <a:cubicBezTo>
                    <a:pt x="22239" y="19696"/>
                    <a:pt x="24815" y="15303"/>
                    <a:pt x="22942" y="1047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3"/>
            <p:cNvSpPr/>
            <p:nvPr/>
          </p:nvSpPr>
          <p:spPr>
            <a:xfrm>
              <a:off x="1136080" y="1722630"/>
              <a:ext cx="193498" cy="143679"/>
            </a:xfrm>
            <a:custGeom>
              <a:avLst/>
              <a:gdLst/>
              <a:ahLst/>
              <a:cxnLst/>
              <a:rect l="l" t="t" r="r" b="b"/>
              <a:pathLst>
                <a:path w="9512" h="7063" extrusionOk="0">
                  <a:moveTo>
                    <a:pt x="401" y="578"/>
                  </a:moveTo>
                  <a:lnTo>
                    <a:pt x="401" y="578"/>
                  </a:lnTo>
                  <a:cubicBezTo>
                    <a:pt x="0" y="1037"/>
                    <a:pt x="72" y="1661"/>
                    <a:pt x="547" y="1978"/>
                  </a:cubicBezTo>
                  <a:lnTo>
                    <a:pt x="7512" y="6744"/>
                  </a:lnTo>
                  <a:cubicBezTo>
                    <a:pt x="7987" y="7063"/>
                    <a:pt x="8710" y="6941"/>
                    <a:pt x="9109" y="6485"/>
                  </a:cubicBezTo>
                  <a:lnTo>
                    <a:pt x="9109" y="6485"/>
                  </a:lnTo>
                  <a:cubicBezTo>
                    <a:pt x="9511" y="6028"/>
                    <a:pt x="9440" y="5406"/>
                    <a:pt x="8965" y="5086"/>
                  </a:cubicBezTo>
                  <a:lnTo>
                    <a:pt x="2000" y="319"/>
                  </a:lnTo>
                  <a:cubicBezTo>
                    <a:pt x="1525" y="1"/>
                    <a:pt x="801" y="124"/>
                    <a:pt x="401" y="5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3"/>
            <p:cNvSpPr/>
            <p:nvPr/>
          </p:nvSpPr>
          <p:spPr>
            <a:xfrm>
              <a:off x="1198794" y="1797182"/>
              <a:ext cx="281133" cy="224113"/>
            </a:xfrm>
            <a:custGeom>
              <a:avLst/>
              <a:gdLst/>
              <a:ahLst/>
              <a:cxnLst/>
              <a:rect l="l" t="t" r="r" b="b"/>
              <a:pathLst>
                <a:path w="13820" h="11017" extrusionOk="0">
                  <a:moveTo>
                    <a:pt x="13819" y="7140"/>
                  </a:moveTo>
                  <a:lnTo>
                    <a:pt x="11058" y="11017"/>
                  </a:lnTo>
                  <a:lnTo>
                    <a:pt x="6829" y="9517"/>
                  </a:lnTo>
                  <a:cubicBezTo>
                    <a:pt x="4578" y="8720"/>
                    <a:pt x="1444" y="4106"/>
                    <a:pt x="0" y="2109"/>
                  </a:cubicBezTo>
                  <a:lnTo>
                    <a:pt x="2848" y="1"/>
                  </a:lnTo>
                  <a:lnTo>
                    <a:pt x="10583" y="231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3"/>
            <p:cNvSpPr/>
            <p:nvPr/>
          </p:nvSpPr>
          <p:spPr>
            <a:xfrm>
              <a:off x="1273611" y="1912437"/>
              <a:ext cx="76244" cy="47764"/>
            </a:xfrm>
            <a:custGeom>
              <a:avLst/>
              <a:gdLst/>
              <a:ahLst/>
              <a:cxnLst/>
              <a:rect l="l" t="t" r="r" b="b"/>
              <a:pathLst>
                <a:path w="3748" h="2348" extrusionOk="0">
                  <a:moveTo>
                    <a:pt x="182" y="807"/>
                  </a:moveTo>
                  <a:lnTo>
                    <a:pt x="182" y="807"/>
                  </a:lnTo>
                  <a:cubicBezTo>
                    <a:pt x="1" y="1297"/>
                    <a:pt x="248" y="1782"/>
                    <a:pt x="730" y="1886"/>
                  </a:cubicBezTo>
                  <a:lnTo>
                    <a:pt x="2363" y="2244"/>
                  </a:lnTo>
                  <a:cubicBezTo>
                    <a:pt x="2844" y="2348"/>
                    <a:pt x="3387" y="2032"/>
                    <a:pt x="3569" y="1543"/>
                  </a:cubicBezTo>
                  <a:lnTo>
                    <a:pt x="3569" y="1543"/>
                  </a:lnTo>
                  <a:cubicBezTo>
                    <a:pt x="3747" y="1053"/>
                    <a:pt x="3503" y="568"/>
                    <a:pt x="3021" y="463"/>
                  </a:cubicBezTo>
                  <a:lnTo>
                    <a:pt x="1387" y="106"/>
                  </a:lnTo>
                  <a:cubicBezTo>
                    <a:pt x="907" y="0"/>
                    <a:pt x="362" y="318"/>
                    <a:pt x="182" y="80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3"/>
            <p:cNvSpPr/>
            <p:nvPr/>
          </p:nvSpPr>
          <p:spPr>
            <a:xfrm>
              <a:off x="1329083" y="1831946"/>
              <a:ext cx="150840" cy="189328"/>
            </a:xfrm>
            <a:custGeom>
              <a:avLst/>
              <a:gdLst/>
              <a:ahLst/>
              <a:cxnLst/>
              <a:rect l="l" t="t" r="r" b="b"/>
              <a:pathLst>
                <a:path w="7415" h="9307" extrusionOk="0">
                  <a:moveTo>
                    <a:pt x="7414" y="5431"/>
                  </a:moveTo>
                  <a:lnTo>
                    <a:pt x="4654" y="9306"/>
                  </a:lnTo>
                  <a:cubicBezTo>
                    <a:pt x="1382" y="8149"/>
                    <a:pt x="1" y="3661"/>
                    <a:pt x="1574" y="1052"/>
                  </a:cubicBezTo>
                  <a:cubicBezTo>
                    <a:pt x="1729" y="678"/>
                    <a:pt x="1930" y="325"/>
                    <a:pt x="2170" y="1"/>
                  </a:cubicBezTo>
                  <a:lnTo>
                    <a:pt x="6281" y="9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3"/>
            <p:cNvSpPr/>
            <p:nvPr/>
          </p:nvSpPr>
          <p:spPr>
            <a:xfrm>
              <a:off x="1399648" y="1719334"/>
              <a:ext cx="67171" cy="202998"/>
            </a:xfrm>
            <a:custGeom>
              <a:avLst/>
              <a:gdLst/>
              <a:ahLst/>
              <a:cxnLst/>
              <a:rect l="l" t="t" r="r" b="b"/>
              <a:pathLst>
                <a:path w="3302" h="9979" extrusionOk="0">
                  <a:moveTo>
                    <a:pt x="2055" y="9778"/>
                  </a:moveTo>
                  <a:lnTo>
                    <a:pt x="1267" y="9979"/>
                  </a:lnTo>
                  <a:lnTo>
                    <a:pt x="1141" y="9120"/>
                  </a:lnTo>
                  <a:lnTo>
                    <a:pt x="116" y="2232"/>
                  </a:lnTo>
                  <a:cubicBezTo>
                    <a:pt x="0" y="1456"/>
                    <a:pt x="258" y="961"/>
                    <a:pt x="682" y="629"/>
                  </a:cubicBezTo>
                  <a:cubicBezTo>
                    <a:pt x="1041" y="347"/>
                    <a:pt x="2001" y="1"/>
                    <a:pt x="2055" y="367"/>
                  </a:cubicBezTo>
                  <a:lnTo>
                    <a:pt x="3201" y="8192"/>
                  </a:lnTo>
                  <a:cubicBezTo>
                    <a:pt x="3302" y="8876"/>
                    <a:pt x="2787" y="9589"/>
                    <a:pt x="2055" y="97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3"/>
            <p:cNvSpPr/>
            <p:nvPr/>
          </p:nvSpPr>
          <p:spPr>
            <a:xfrm>
              <a:off x="1232622" y="1858837"/>
              <a:ext cx="82835" cy="54253"/>
            </a:xfrm>
            <a:custGeom>
              <a:avLst/>
              <a:gdLst/>
              <a:ahLst/>
              <a:cxnLst/>
              <a:rect l="l" t="t" r="r" b="b"/>
              <a:pathLst>
                <a:path w="4072" h="2667" extrusionOk="0">
                  <a:moveTo>
                    <a:pt x="210" y="937"/>
                  </a:moveTo>
                  <a:lnTo>
                    <a:pt x="210" y="937"/>
                  </a:lnTo>
                  <a:cubicBezTo>
                    <a:pt x="0" y="1506"/>
                    <a:pt x="287" y="2070"/>
                    <a:pt x="846" y="2192"/>
                  </a:cubicBezTo>
                  <a:lnTo>
                    <a:pt x="2462" y="2545"/>
                  </a:lnTo>
                  <a:cubicBezTo>
                    <a:pt x="3020" y="2667"/>
                    <a:pt x="3650" y="2299"/>
                    <a:pt x="3862" y="1729"/>
                  </a:cubicBezTo>
                  <a:lnTo>
                    <a:pt x="3862" y="1729"/>
                  </a:lnTo>
                  <a:cubicBezTo>
                    <a:pt x="4071" y="1162"/>
                    <a:pt x="3786" y="598"/>
                    <a:pt x="3226" y="477"/>
                  </a:cubicBezTo>
                  <a:lnTo>
                    <a:pt x="1609" y="123"/>
                  </a:lnTo>
                  <a:cubicBezTo>
                    <a:pt x="1050" y="1"/>
                    <a:pt x="420" y="368"/>
                    <a:pt x="210" y="9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3"/>
            <p:cNvSpPr/>
            <p:nvPr/>
          </p:nvSpPr>
          <p:spPr>
            <a:xfrm>
              <a:off x="1192793" y="1803447"/>
              <a:ext cx="82835" cy="54233"/>
            </a:xfrm>
            <a:custGeom>
              <a:avLst/>
              <a:gdLst/>
              <a:ahLst/>
              <a:cxnLst/>
              <a:rect l="l" t="t" r="r" b="b"/>
              <a:pathLst>
                <a:path w="4072" h="2666" extrusionOk="0">
                  <a:moveTo>
                    <a:pt x="210" y="937"/>
                  </a:moveTo>
                  <a:lnTo>
                    <a:pt x="210" y="937"/>
                  </a:lnTo>
                  <a:cubicBezTo>
                    <a:pt x="1" y="1506"/>
                    <a:pt x="286" y="2070"/>
                    <a:pt x="846" y="2192"/>
                  </a:cubicBezTo>
                  <a:lnTo>
                    <a:pt x="2461" y="2545"/>
                  </a:lnTo>
                  <a:cubicBezTo>
                    <a:pt x="3019" y="2666"/>
                    <a:pt x="3651" y="2299"/>
                    <a:pt x="3862" y="1731"/>
                  </a:cubicBezTo>
                  <a:lnTo>
                    <a:pt x="3862" y="1731"/>
                  </a:lnTo>
                  <a:cubicBezTo>
                    <a:pt x="4072" y="1162"/>
                    <a:pt x="3788" y="599"/>
                    <a:pt x="3226" y="477"/>
                  </a:cubicBezTo>
                  <a:lnTo>
                    <a:pt x="1610" y="123"/>
                  </a:lnTo>
                  <a:cubicBezTo>
                    <a:pt x="1050" y="1"/>
                    <a:pt x="420" y="369"/>
                    <a:pt x="210" y="9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3"/>
            <p:cNvSpPr/>
            <p:nvPr/>
          </p:nvSpPr>
          <p:spPr>
            <a:xfrm>
              <a:off x="1683639" y="1496350"/>
              <a:ext cx="529902" cy="620263"/>
            </a:xfrm>
            <a:custGeom>
              <a:avLst/>
              <a:gdLst/>
              <a:ahLst/>
              <a:cxnLst/>
              <a:rect l="l" t="t" r="r" b="b"/>
              <a:pathLst>
                <a:path w="26049" h="30491" extrusionOk="0">
                  <a:moveTo>
                    <a:pt x="21684" y="14823"/>
                  </a:moveTo>
                  <a:lnTo>
                    <a:pt x="12051" y="30490"/>
                  </a:lnTo>
                  <a:lnTo>
                    <a:pt x="1" y="23342"/>
                  </a:lnTo>
                  <a:lnTo>
                    <a:pt x="9751" y="7485"/>
                  </a:lnTo>
                  <a:cubicBezTo>
                    <a:pt x="14354" y="0"/>
                    <a:pt x="26049" y="7723"/>
                    <a:pt x="21684" y="148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3"/>
            <p:cNvSpPr/>
            <p:nvPr/>
          </p:nvSpPr>
          <p:spPr>
            <a:xfrm>
              <a:off x="1723325" y="1590430"/>
              <a:ext cx="1338781" cy="1377248"/>
            </a:xfrm>
            <a:custGeom>
              <a:avLst/>
              <a:gdLst/>
              <a:ahLst/>
              <a:cxnLst/>
              <a:rect l="l" t="t" r="r" b="b"/>
              <a:pathLst>
                <a:path w="65812" h="67703" extrusionOk="0">
                  <a:moveTo>
                    <a:pt x="14292" y="1"/>
                  </a:moveTo>
                  <a:cubicBezTo>
                    <a:pt x="14032" y="7601"/>
                    <a:pt x="11562" y="14753"/>
                    <a:pt x="9005" y="22083"/>
                  </a:cubicBezTo>
                  <a:cubicBezTo>
                    <a:pt x="4278" y="35625"/>
                    <a:pt x="0" y="49169"/>
                    <a:pt x="7410" y="57553"/>
                  </a:cubicBezTo>
                  <a:cubicBezTo>
                    <a:pt x="16379" y="67703"/>
                    <a:pt x="46594" y="66452"/>
                    <a:pt x="54460" y="57680"/>
                  </a:cubicBezTo>
                  <a:cubicBezTo>
                    <a:pt x="65812" y="45019"/>
                    <a:pt x="53373" y="14193"/>
                    <a:pt x="45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3"/>
            <p:cNvSpPr/>
            <p:nvPr/>
          </p:nvSpPr>
          <p:spPr>
            <a:xfrm>
              <a:off x="2203959" y="1590430"/>
              <a:ext cx="293603" cy="164245"/>
            </a:xfrm>
            <a:custGeom>
              <a:avLst/>
              <a:gdLst/>
              <a:ahLst/>
              <a:cxnLst/>
              <a:rect l="l" t="t" r="r" b="b"/>
              <a:pathLst>
                <a:path w="14433" h="8074" extrusionOk="0">
                  <a:moveTo>
                    <a:pt x="14433" y="1"/>
                  </a:moveTo>
                  <a:lnTo>
                    <a:pt x="14433" y="856"/>
                  </a:lnTo>
                  <a:cubicBezTo>
                    <a:pt x="14433" y="4825"/>
                    <a:pt x="11185" y="8073"/>
                    <a:pt x="7216" y="8073"/>
                  </a:cubicBezTo>
                  <a:lnTo>
                    <a:pt x="7216" y="8073"/>
                  </a:lnTo>
                  <a:cubicBezTo>
                    <a:pt x="3247" y="8073"/>
                    <a:pt x="1" y="4825"/>
                    <a:pt x="1" y="85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3"/>
            <p:cNvSpPr/>
            <p:nvPr/>
          </p:nvSpPr>
          <p:spPr>
            <a:xfrm>
              <a:off x="2195273" y="1226884"/>
              <a:ext cx="310955" cy="495706"/>
            </a:xfrm>
            <a:custGeom>
              <a:avLst/>
              <a:gdLst/>
              <a:ahLst/>
              <a:cxnLst/>
              <a:rect l="l" t="t" r="r" b="b"/>
              <a:pathLst>
                <a:path w="15286" h="24368" extrusionOk="0">
                  <a:moveTo>
                    <a:pt x="7643" y="0"/>
                  </a:moveTo>
                  <a:lnTo>
                    <a:pt x="7643" y="0"/>
                  </a:lnTo>
                  <a:cubicBezTo>
                    <a:pt x="11847" y="0"/>
                    <a:pt x="15286" y="3439"/>
                    <a:pt x="15286" y="7643"/>
                  </a:cubicBezTo>
                  <a:lnTo>
                    <a:pt x="15286" y="16725"/>
                  </a:lnTo>
                  <a:cubicBezTo>
                    <a:pt x="15286" y="20929"/>
                    <a:pt x="11847" y="24367"/>
                    <a:pt x="7643" y="24367"/>
                  </a:cubicBezTo>
                  <a:lnTo>
                    <a:pt x="7643" y="24367"/>
                  </a:lnTo>
                  <a:cubicBezTo>
                    <a:pt x="3441" y="24367"/>
                    <a:pt x="1" y="20929"/>
                    <a:pt x="1" y="16725"/>
                  </a:cubicBezTo>
                  <a:lnTo>
                    <a:pt x="1" y="7643"/>
                  </a:lnTo>
                  <a:cubicBezTo>
                    <a:pt x="1" y="3439"/>
                    <a:pt x="3439" y="0"/>
                    <a:pt x="76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3"/>
            <p:cNvSpPr/>
            <p:nvPr/>
          </p:nvSpPr>
          <p:spPr>
            <a:xfrm>
              <a:off x="2013947" y="803698"/>
              <a:ext cx="673622" cy="719921"/>
            </a:xfrm>
            <a:custGeom>
              <a:avLst/>
              <a:gdLst/>
              <a:ahLst/>
              <a:cxnLst/>
              <a:rect l="l" t="t" r="r" b="b"/>
              <a:pathLst>
                <a:path w="33114" h="35390" extrusionOk="0">
                  <a:moveTo>
                    <a:pt x="16617" y="35390"/>
                  </a:moveTo>
                  <a:cubicBezTo>
                    <a:pt x="25100" y="35390"/>
                    <a:pt x="26860" y="30078"/>
                    <a:pt x="29456" y="23573"/>
                  </a:cubicBezTo>
                  <a:cubicBezTo>
                    <a:pt x="29608" y="23710"/>
                    <a:pt x="29779" y="23796"/>
                    <a:pt x="29970" y="23823"/>
                  </a:cubicBezTo>
                  <a:cubicBezTo>
                    <a:pt x="31026" y="23976"/>
                    <a:pt x="32240" y="22242"/>
                    <a:pt x="32677" y="19947"/>
                  </a:cubicBezTo>
                  <a:cubicBezTo>
                    <a:pt x="33114" y="17651"/>
                    <a:pt x="32609" y="15667"/>
                    <a:pt x="31550" y="15514"/>
                  </a:cubicBezTo>
                  <a:cubicBezTo>
                    <a:pt x="31476" y="15503"/>
                    <a:pt x="31400" y="15502"/>
                    <a:pt x="31324" y="15509"/>
                  </a:cubicBezTo>
                  <a:cubicBezTo>
                    <a:pt x="31844" y="7448"/>
                    <a:pt x="28016" y="1"/>
                    <a:pt x="16617" y="1"/>
                  </a:cubicBezTo>
                  <a:cubicBezTo>
                    <a:pt x="5208" y="1"/>
                    <a:pt x="1382" y="7460"/>
                    <a:pt x="1909" y="15529"/>
                  </a:cubicBezTo>
                  <a:cubicBezTo>
                    <a:pt x="1796" y="15502"/>
                    <a:pt x="1678" y="15497"/>
                    <a:pt x="1564" y="15514"/>
                  </a:cubicBezTo>
                  <a:cubicBezTo>
                    <a:pt x="505" y="15667"/>
                    <a:pt x="1" y="17651"/>
                    <a:pt x="437" y="19947"/>
                  </a:cubicBezTo>
                  <a:cubicBezTo>
                    <a:pt x="873" y="22241"/>
                    <a:pt x="2086" y="23976"/>
                    <a:pt x="3145" y="23823"/>
                  </a:cubicBezTo>
                  <a:cubicBezTo>
                    <a:pt x="3370" y="23790"/>
                    <a:pt x="3570" y="23674"/>
                    <a:pt x="3742" y="23490"/>
                  </a:cubicBezTo>
                  <a:cubicBezTo>
                    <a:pt x="6329" y="30034"/>
                    <a:pt x="7581" y="35390"/>
                    <a:pt x="16617" y="3539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3"/>
            <p:cNvSpPr/>
            <p:nvPr/>
          </p:nvSpPr>
          <p:spPr>
            <a:xfrm>
              <a:off x="2195762" y="1474238"/>
              <a:ext cx="310772" cy="118210"/>
            </a:xfrm>
            <a:custGeom>
              <a:avLst/>
              <a:gdLst/>
              <a:ahLst/>
              <a:cxnLst/>
              <a:rect l="l" t="t" r="r" b="b"/>
              <a:pathLst>
                <a:path w="15277" h="5811" extrusionOk="0">
                  <a:moveTo>
                    <a:pt x="15277" y="1"/>
                  </a:moveTo>
                  <a:cubicBezTo>
                    <a:pt x="14284" y="3362"/>
                    <a:pt x="11231" y="5811"/>
                    <a:pt x="7619" y="5811"/>
                  </a:cubicBezTo>
                  <a:cubicBezTo>
                    <a:pt x="4054" y="5811"/>
                    <a:pt x="1034" y="3426"/>
                    <a:pt x="0" y="132"/>
                  </a:cubicBezTo>
                  <a:cubicBezTo>
                    <a:pt x="1708" y="1571"/>
                    <a:pt x="4072" y="2426"/>
                    <a:pt x="7679" y="2426"/>
                  </a:cubicBezTo>
                  <a:cubicBezTo>
                    <a:pt x="11180" y="2426"/>
                    <a:pt x="13535" y="1521"/>
                    <a:pt x="152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3"/>
            <p:cNvSpPr/>
            <p:nvPr/>
          </p:nvSpPr>
          <p:spPr>
            <a:xfrm>
              <a:off x="1871657" y="4571004"/>
              <a:ext cx="109951" cy="100919"/>
            </a:xfrm>
            <a:custGeom>
              <a:avLst/>
              <a:gdLst/>
              <a:ahLst/>
              <a:cxnLst/>
              <a:rect l="l" t="t" r="r" b="b"/>
              <a:pathLst>
                <a:path w="5405" h="4961" extrusionOk="0">
                  <a:moveTo>
                    <a:pt x="5404" y="4960"/>
                  </a:moveTo>
                  <a:cubicBezTo>
                    <a:pt x="2408" y="4868"/>
                    <a:pt x="1" y="4250"/>
                    <a:pt x="1" y="2586"/>
                  </a:cubicBezTo>
                  <a:cubicBezTo>
                    <a:pt x="1" y="1665"/>
                    <a:pt x="261" y="978"/>
                    <a:pt x="822" y="310"/>
                  </a:cubicBezTo>
                  <a:cubicBezTo>
                    <a:pt x="3265" y="0"/>
                    <a:pt x="5352" y="2629"/>
                    <a:pt x="5404" y="49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53"/>
            <p:cNvSpPr/>
            <p:nvPr/>
          </p:nvSpPr>
          <p:spPr>
            <a:xfrm>
              <a:off x="1871657" y="4520455"/>
              <a:ext cx="448328" cy="153016"/>
            </a:xfrm>
            <a:custGeom>
              <a:avLst/>
              <a:gdLst/>
              <a:ahLst/>
              <a:cxnLst/>
              <a:rect l="l" t="t" r="r" b="b"/>
              <a:pathLst>
                <a:path w="22039" h="7522" extrusionOk="0">
                  <a:moveTo>
                    <a:pt x="22038" y="1"/>
                  </a:moveTo>
                  <a:cubicBezTo>
                    <a:pt x="21903" y="1527"/>
                    <a:pt x="21799" y="1827"/>
                    <a:pt x="20682" y="2275"/>
                  </a:cubicBezTo>
                  <a:cubicBezTo>
                    <a:pt x="18394" y="3197"/>
                    <a:pt x="18896" y="2086"/>
                    <a:pt x="14662" y="5087"/>
                  </a:cubicBezTo>
                  <a:cubicBezTo>
                    <a:pt x="13441" y="5952"/>
                    <a:pt x="10490" y="7380"/>
                    <a:pt x="6856" y="7451"/>
                  </a:cubicBezTo>
                  <a:cubicBezTo>
                    <a:pt x="3224" y="7521"/>
                    <a:pt x="1" y="6997"/>
                    <a:pt x="1" y="5071"/>
                  </a:cubicBezTo>
                  <a:cubicBezTo>
                    <a:pt x="1" y="4478"/>
                    <a:pt x="109" y="3983"/>
                    <a:pt x="334" y="3527"/>
                  </a:cubicBezTo>
                  <a:cubicBezTo>
                    <a:pt x="374" y="5424"/>
                    <a:pt x="3581" y="5942"/>
                    <a:pt x="7189" y="5872"/>
                  </a:cubicBezTo>
                  <a:cubicBezTo>
                    <a:pt x="10822" y="5802"/>
                    <a:pt x="13775" y="4373"/>
                    <a:pt x="14996" y="3508"/>
                  </a:cubicBezTo>
                  <a:cubicBezTo>
                    <a:pt x="19228" y="507"/>
                    <a:pt x="18726" y="1617"/>
                    <a:pt x="21014" y="696"/>
                  </a:cubicBezTo>
                  <a:cubicBezTo>
                    <a:pt x="21550" y="480"/>
                    <a:pt x="21854" y="298"/>
                    <a:pt x="220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3"/>
            <p:cNvSpPr/>
            <p:nvPr/>
          </p:nvSpPr>
          <p:spPr>
            <a:xfrm>
              <a:off x="2753976" y="4571004"/>
              <a:ext cx="109951" cy="100919"/>
            </a:xfrm>
            <a:custGeom>
              <a:avLst/>
              <a:gdLst/>
              <a:ahLst/>
              <a:cxnLst/>
              <a:rect l="l" t="t" r="r" b="b"/>
              <a:pathLst>
                <a:path w="5405" h="4961" extrusionOk="0">
                  <a:moveTo>
                    <a:pt x="1" y="4960"/>
                  </a:moveTo>
                  <a:cubicBezTo>
                    <a:pt x="2998" y="4868"/>
                    <a:pt x="5405" y="4250"/>
                    <a:pt x="5405" y="2586"/>
                  </a:cubicBezTo>
                  <a:cubicBezTo>
                    <a:pt x="5405" y="1665"/>
                    <a:pt x="5144" y="978"/>
                    <a:pt x="4583" y="310"/>
                  </a:cubicBezTo>
                  <a:cubicBezTo>
                    <a:pt x="2140" y="0"/>
                    <a:pt x="53" y="2629"/>
                    <a:pt x="1" y="49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3"/>
            <p:cNvSpPr/>
            <p:nvPr/>
          </p:nvSpPr>
          <p:spPr>
            <a:xfrm>
              <a:off x="2415828" y="4520455"/>
              <a:ext cx="448288" cy="153016"/>
            </a:xfrm>
            <a:custGeom>
              <a:avLst/>
              <a:gdLst/>
              <a:ahLst/>
              <a:cxnLst/>
              <a:rect l="l" t="t" r="r" b="b"/>
              <a:pathLst>
                <a:path w="22037" h="7522" extrusionOk="0">
                  <a:moveTo>
                    <a:pt x="1" y="1"/>
                  </a:moveTo>
                  <a:cubicBezTo>
                    <a:pt x="135" y="1527"/>
                    <a:pt x="240" y="1827"/>
                    <a:pt x="1355" y="2275"/>
                  </a:cubicBezTo>
                  <a:cubicBezTo>
                    <a:pt x="3645" y="3197"/>
                    <a:pt x="3142" y="2086"/>
                    <a:pt x="7375" y="5087"/>
                  </a:cubicBezTo>
                  <a:cubicBezTo>
                    <a:pt x="8596" y="5952"/>
                    <a:pt x="11549" y="7380"/>
                    <a:pt x="15182" y="7451"/>
                  </a:cubicBezTo>
                  <a:cubicBezTo>
                    <a:pt x="18814" y="7521"/>
                    <a:pt x="22037" y="6997"/>
                    <a:pt x="22037" y="5071"/>
                  </a:cubicBezTo>
                  <a:cubicBezTo>
                    <a:pt x="22037" y="4478"/>
                    <a:pt x="21929" y="3983"/>
                    <a:pt x="21703" y="3527"/>
                  </a:cubicBezTo>
                  <a:cubicBezTo>
                    <a:pt x="21663" y="5424"/>
                    <a:pt x="18458" y="5942"/>
                    <a:pt x="14848" y="5872"/>
                  </a:cubicBezTo>
                  <a:cubicBezTo>
                    <a:pt x="11216" y="5802"/>
                    <a:pt x="8264" y="4373"/>
                    <a:pt x="7042" y="3508"/>
                  </a:cubicBezTo>
                  <a:cubicBezTo>
                    <a:pt x="2810" y="507"/>
                    <a:pt x="3311" y="1617"/>
                    <a:pt x="1023" y="696"/>
                  </a:cubicBezTo>
                  <a:cubicBezTo>
                    <a:pt x="487" y="480"/>
                    <a:pt x="185" y="298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3"/>
            <p:cNvSpPr/>
            <p:nvPr/>
          </p:nvSpPr>
          <p:spPr>
            <a:xfrm>
              <a:off x="3145069" y="1305118"/>
              <a:ext cx="243032" cy="565603"/>
            </a:xfrm>
            <a:custGeom>
              <a:avLst/>
              <a:gdLst/>
              <a:ahLst/>
              <a:cxnLst/>
              <a:rect l="l" t="t" r="r" b="b"/>
              <a:pathLst>
                <a:path w="11947" h="27804" extrusionOk="0">
                  <a:moveTo>
                    <a:pt x="1653" y="22750"/>
                  </a:moveTo>
                  <a:cubicBezTo>
                    <a:pt x="0" y="17491"/>
                    <a:pt x="3250" y="15080"/>
                    <a:pt x="4934" y="6335"/>
                  </a:cubicBezTo>
                  <a:cubicBezTo>
                    <a:pt x="6154" y="1"/>
                    <a:pt x="9910" y="173"/>
                    <a:pt x="10028" y="6628"/>
                  </a:cubicBezTo>
                  <a:cubicBezTo>
                    <a:pt x="11932" y="12705"/>
                    <a:pt x="11947" y="17343"/>
                    <a:pt x="11027" y="21501"/>
                  </a:cubicBezTo>
                  <a:cubicBezTo>
                    <a:pt x="9632" y="27804"/>
                    <a:pt x="4349" y="27174"/>
                    <a:pt x="1653" y="2275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3"/>
            <p:cNvSpPr/>
            <p:nvPr/>
          </p:nvSpPr>
          <p:spPr>
            <a:xfrm>
              <a:off x="3410487" y="1151600"/>
              <a:ext cx="193722" cy="143354"/>
            </a:xfrm>
            <a:custGeom>
              <a:avLst/>
              <a:gdLst/>
              <a:ahLst/>
              <a:cxnLst/>
              <a:rect l="l" t="t" r="r" b="b"/>
              <a:pathLst>
                <a:path w="9523" h="7047" extrusionOk="0">
                  <a:moveTo>
                    <a:pt x="9124" y="581"/>
                  </a:moveTo>
                  <a:lnTo>
                    <a:pt x="9124" y="581"/>
                  </a:lnTo>
                  <a:cubicBezTo>
                    <a:pt x="9523" y="1040"/>
                    <a:pt x="9450" y="1663"/>
                    <a:pt x="8975" y="1980"/>
                  </a:cubicBezTo>
                  <a:lnTo>
                    <a:pt x="1996" y="6729"/>
                  </a:lnTo>
                  <a:cubicBezTo>
                    <a:pt x="1522" y="7046"/>
                    <a:pt x="798" y="6923"/>
                    <a:pt x="401" y="6466"/>
                  </a:cubicBezTo>
                  <a:lnTo>
                    <a:pt x="401" y="6466"/>
                  </a:lnTo>
                  <a:cubicBezTo>
                    <a:pt x="0" y="6009"/>
                    <a:pt x="72" y="5385"/>
                    <a:pt x="548" y="5068"/>
                  </a:cubicBezTo>
                  <a:lnTo>
                    <a:pt x="7525" y="318"/>
                  </a:lnTo>
                  <a:cubicBezTo>
                    <a:pt x="8001" y="1"/>
                    <a:pt x="8725" y="124"/>
                    <a:pt x="9124" y="581"/>
                  </a:cubicBezTo>
                  <a:close/>
                </a:path>
              </a:pathLst>
            </a:custGeom>
            <a:solidFill>
              <a:srgbClr val="E6C8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3"/>
            <p:cNvSpPr/>
            <p:nvPr/>
          </p:nvSpPr>
          <p:spPr>
            <a:xfrm>
              <a:off x="3259898" y="1225949"/>
              <a:ext cx="281377" cy="223666"/>
            </a:xfrm>
            <a:custGeom>
              <a:avLst/>
              <a:gdLst/>
              <a:ahLst/>
              <a:cxnLst/>
              <a:rect l="l" t="t" r="r" b="b"/>
              <a:pathLst>
                <a:path w="13832" h="10995" extrusionOk="0">
                  <a:moveTo>
                    <a:pt x="0" y="7113"/>
                  </a:moveTo>
                  <a:lnTo>
                    <a:pt x="2753" y="10995"/>
                  </a:lnTo>
                  <a:lnTo>
                    <a:pt x="6986" y="9508"/>
                  </a:lnTo>
                  <a:cubicBezTo>
                    <a:pt x="9239" y="8714"/>
                    <a:pt x="12383" y="4107"/>
                    <a:pt x="13831" y="2114"/>
                  </a:cubicBezTo>
                  <a:lnTo>
                    <a:pt x="10989" y="0"/>
                  </a:lnTo>
                  <a:lnTo>
                    <a:pt x="3248" y="229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3"/>
            <p:cNvSpPr/>
            <p:nvPr/>
          </p:nvSpPr>
          <p:spPr>
            <a:xfrm>
              <a:off x="3389983" y="1341103"/>
              <a:ext cx="76244" cy="47703"/>
            </a:xfrm>
            <a:custGeom>
              <a:avLst/>
              <a:gdLst/>
              <a:ahLst/>
              <a:cxnLst/>
              <a:rect l="l" t="t" r="r" b="b"/>
              <a:pathLst>
                <a:path w="3748" h="2345" extrusionOk="0">
                  <a:moveTo>
                    <a:pt x="3567" y="809"/>
                  </a:moveTo>
                  <a:lnTo>
                    <a:pt x="3567" y="809"/>
                  </a:lnTo>
                  <a:cubicBezTo>
                    <a:pt x="3747" y="1298"/>
                    <a:pt x="3497" y="1784"/>
                    <a:pt x="3016" y="1888"/>
                  </a:cubicBezTo>
                  <a:lnTo>
                    <a:pt x="1382" y="2241"/>
                  </a:lnTo>
                  <a:cubicBezTo>
                    <a:pt x="901" y="2345"/>
                    <a:pt x="359" y="2026"/>
                    <a:pt x="179" y="1537"/>
                  </a:cubicBezTo>
                  <a:lnTo>
                    <a:pt x="179" y="1537"/>
                  </a:lnTo>
                  <a:cubicBezTo>
                    <a:pt x="0" y="1047"/>
                    <a:pt x="246" y="563"/>
                    <a:pt x="728" y="459"/>
                  </a:cubicBezTo>
                  <a:lnTo>
                    <a:pt x="2363" y="104"/>
                  </a:lnTo>
                  <a:cubicBezTo>
                    <a:pt x="2844" y="0"/>
                    <a:pt x="3387" y="319"/>
                    <a:pt x="3567" y="80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3"/>
            <p:cNvSpPr/>
            <p:nvPr/>
          </p:nvSpPr>
          <p:spPr>
            <a:xfrm>
              <a:off x="3259898" y="1260407"/>
              <a:ext cx="150941" cy="189206"/>
            </a:xfrm>
            <a:custGeom>
              <a:avLst/>
              <a:gdLst/>
              <a:ahLst/>
              <a:cxnLst/>
              <a:rect l="l" t="t" r="r" b="b"/>
              <a:pathLst>
                <a:path w="7420" h="9301" extrusionOk="0">
                  <a:moveTo>
                    <a:pt x="0" y="5419"/>
                  </a:moveTo>
                  <a:lnTo>
                    <a:pt x="2753" y="9301"/>
                  </a:lnTo>
                  <a:cubicBezTo>
                    <a:pt x="6026" y="8150"/>
                    <a:pt x="7420" y="3667"/>
                    <a:pt x="5852" y="1053"/>
                  </a:cubicBezTo>
                  <a:cubicBezTo>
                    <a:pt x="5697" y="680"/>
                    <a:pt x="5498" y="326"/>
                    <a:pt x="5260" y="0"/>
                  </a:cubicBezTo>
                  <a:lnTo>
                    <a:pt x="1144" y="98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3"/>
            <p:cNvSpPr/>
            <p:nvPr/>
          </p:nvSpPr>
          <p:spPr>
            <a:xfrm>
              <a:off x="3273099" y="1147633"/>
              <a:ext cx="67537" cy="203038"/>
            </a:xfrm>
            <a:custGeom>
              <a:avLst/>
              <a:gdLst/>
              <a:ahLst/>
              <a:cxnLst/>
              <a:rect l="l" t="t" r="r" b="b"/>
              <a:pathLst>
                <a:path w="3320" h="9981" extrusionOk="0">
                  <a:moveTo>
                    <a:pt x="1246" y="9778"/>
                  </a:moveTo>
                  <a:lnTo>
                    <a:pt x="2032" y="9980"/>
                  </a:lnTo>
                  <a:lnTo>
                    <a:pt x="2162" y="9121"/>
                  </a:lnTo>
                  <a:lnTo>
                    <a:pt x="3204" y="2236"/>
                  </a:lnTo>
                  <a:cubicBezTo>
                    <a:pt x="3320" y="1462"/>
                    <a:pt x="3064" y="965"/>
                    <a:pt x="2641" y="633"/>
                  </a:cubicBezTo>
                  <a:cubicBezTo>
                    <a:pt x="2282" y="350"/>
                    <a:pt x="1324" y="1"/>
                    <a:pt x="1269" y="367"/>
                  </a:cubicBezTo>
                  <a:lnTo>
                    <a:pt x="105" y="8191"/>
                  </a:lnTo>
                  <a:cubicBezTo>
                    <a:pt x="0" y="8873"/>
                    <a:pt x="515" y="9587"/>
                    <a:pt x="1246" y="97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3"/>
            <p:cNvSpPr/>
            <p:nvPr/>
          </p:nvSpPr>
          <p:spPr>
            <a:xfrm>
              <a:off x="3424503" y="1287584"/>
              <a:ext cx="82835" cy="54152"/>
            </a:xfrm>
            <a:custGeom>
              <a:avLst/>
              <a:gdLst/>
              <a:ahLst/>
              <a:cxnLst/>
              <a:rect l="l" t="t" r="r" b="b"/>
              <a:pathLst>
                <a:path w="4072" h="2662" extrusionOk="0">
                  <a:moveTo>
                    <a:pt x="3863" y="939"/>
                  </a:moveTo>
                  <a:lnTo>
                    <a:pt x="3863" y="939"/>
                  </a:lnTo>
                  <a:cubicBezTo>
                    <a:pt x="4072" y="1507"/>
                    <a:pt x="3783" y="2072"/>
                    <a:pt x="3225" y="2191"/>
                  </a:cubicBezTo>
                  <a:lnTo>
                    <a:pt x="1607" y="2540"/>
                  </a:lnTo>
                  <a:cubicBezTo>
                    <a:pt x="1048" y="2661"/>
                    <a:pt x="419" y="2292"/>
                    <a:pt x="209" y="1722"/>
                  </a:cubicBezTo>
                  <a:lnTo>
                    <a:pt x="209" y="1722"/>
                  </a:lnTo>
                  <a:cubicBezTo>
                    <a:pt x="0" y="1153"/>
                    <a:pt x="288" y="590"/>
                    <a:pt x="847" y="470"/>
                  </a:cubicBezTo>
                  <a:lnTo>
                    <a:pt x="2466" y="121"/>
                  </a:lnTo>
                  <a:cubicBezTo>
                    <a:pt x="3024" y="1"/>
                    <a:pt x="3653" y="370"/>
                    <a:pt x="3863" y="9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3"/>
            <p:cNvSpPr/>
            <p:nvPr/>
          </p:nvSpPr>
          <p:spPr>
            <a:xfrm>
              <a:off x="3464474" y="1232295"/>
              <a:ext cx="82814" cy="54111"/>
            </a:xfrm>
            <a:custGeom>
              <a:avLst/>
              <a:gdLst/>
              <a:ahLst/>
              <a:cxnLst/>
              <a:rect l="l" t="t" r="r" b="b"/>
              <a:pathLst>
                <a:path w="4071" h="2660" extrusionOk="0">
                  <a:moveTo>
                    <a:pt x="3862" y="940"/>
                  </a:moveTo>
                  <a:lnTo>
                    <a:pt x="3862" y="940"/>
                  </a:lnTo>
                  <a:cubicBezTo>
                    <a:pt x="4070" y="1509"/>
                    <a:pt x="3783" y="2071"/>
                    <a:pt x="3223" y="2192"/>
                  </a:cubicBezTo>
                  <a:lnTo>
                    <a:pt x="1607" y="2540"/>
                  </a:lnTo>
                  <a:cubicBezTo>
                    <a:pt x="1048" y="2659"/>
                    <a:pt x="417" y="2292"/>
                    <a:pt x="209" y="1722"/>
                  </a:cubicBezTo>
                  <a:lnTo>
                    <a:pt x="209" y="1722"/>
                  </a:lnTo>
                  <a:cubicBezTo>
                    <a:pt x="0" y="1153"/>
                    <a:pt x="286" y="590"/>
                    <a:pt x="846" y="470"/>
                  </a:cubicBezTo>
                  <a:lnTo>
                    <a:pt x="2464" y="121"/>
                  </a:lnTo>
                  <a:cubicBezTo>
                    <a:pt x="3024" y="1"/>
                    <a:pt x="3653" y="370"/>
                    <a:pt x="3862" y="94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3"/>
            <p:cNvSpPr/>
            <p:nvPr/>
          </p:nvSpPr>
          <p:spPr>
            <a:xfrm>
              <a:off x="1957540" y="704776"/>
              <a:ext cx="717134" cy="520666"/>
            </a:xfrm>
            <a:custGeom>
              <a:avLst/>
              <a:gdLst/>
              <a:ahLst/>
              <a:cxnLst/>
              <a:rect l="l" t="t" r="r" b="b"/>
              <a:pathLst>
                <a:path w="35253" h="25595" extrusionOk="0">
                  <a:moveTo>
                    <a:pt x="10160" y="14988"/>
                  </a:moveTo>
                  <a:cubicBezTo>
                    <a:pt x="12491" y="13160"/>
                    <a:pt x="15385" y="13413"/>
                    <a:pt x="16993" y="14336"/>
                  </a:cubicBezTo>
                  <a:cubicBezTo>
                    <a:pt x="18428" y="15159"/>
                    <a:pt x="19784" y="14983"/>
                    <a:pt x="20985" y="14206"/>
                  </a:cubicBezTo>
                  <a:cubicBezTo>
                    <a:pt x="22188" y="13428"/>
                    <a:pt x="26100" y="13411"/>
                    <a:pt x="28110" y="14522"/>
                  </a:cubicBezTo>
                  <a:cubicBezTo>
                    <a:pt x="32629" y="17020"/>
                    <a:pt x="29998" y="24344"/>
                    <a:pt x="31604" y="25076"/>
                  </a:cubicBezTo>
                  <a:cubicBezTo>
                    <a:pt x="32735" y="25594"/>
                    <a:pt x="33817" y="23558"/>
                    <a:pt x="34026" y="20727"/>
                  </a:cubicBezTo>
                  <a:cubicBezTo>
                    <a:pt x="34236" y="17894"/>
                    <a:pt x="35252" y="13883"/>
                    <a:pt x="34154" y="9934"/>
                  </a:cubicBezTo>
                  <a:cubicBezTo>
                    <a:pt x="33055" y="5983"/>
                    <a:pt x="29908" y="4602"/>
                    <a:pt x="30468" y="6104"/>
                  </a:cubicBezTo>
                  <a:cubicBezTo>
                    <a:pt x="31028" y="7606"/>
                    <a:pt x="28793" y="7857"/>
                    <a:pt x="25892" y="5074"/>
                  </a:cubicBezTo>
                  <a:cubicBezTo>
                    <a:pt x="22991" y="2292"/>
                    <a:pt x="19354" y="1"/>
                    <a:pt x="14535" y="705"/>
                  </a:cubicBezTo>
                  <a:cubicBezTo>
                    <a:pt x="10156" y="1343"/>
                    <a:pt x="10272" y="2032"/>
                    <a:pt x="13079" y="2245"/>
                  </a:cubicBezTo>
                  <a:cubicBezTo>
                    <a:pt x="15888" y="2458"/>
                    <a:pt x="14111" y="4370"/>
                    <a:pt x="10242" y="3384"/>
                  </a:cubicBezTo>
                  <a:cubicBezTo>
                    <a:pt x="6430" y="2412"/>
                    <a:pt x="4834" y="2790"/>
                    <a:pt x="2247" y="4651"/>
                  </a:cubicBezTo>
                  <a:cubicBezTo>
                    <a:pt x="0" y="6266"/>
                    <a:pt x="530" y="7442"/>
                    <a:pt x="2921" y="6425"/>
                  </a:cubicBezTo>
                  <a:cubicBezTo>
                    <a:pt x="5312" y="5410"/>
                    <a:pt x="6160" y="6117"/>
                    <a:pt x="4245" y="6868"/>
                  </a:cubicBezTo>
                  <a:cubicBezTo>
                    <a:pt x="2604" y="7511"/>
                    <a:pt x="370" y="11982"/>
                    <a:pt x="2177" y="10546"/>
                  </a:cubicBezTo>
                  <a:cubicBezTo>
                    <a:pt x="3983" y="9109"/>
                    <a:pt x="4484" y="16401"/>
                    <a:pt x="4459" y="17563"/>
                  </a:cubicBezTo>
                  <a:cubicBezTo>
                    <a:pt x="4389" y="20805"/>
                    <a:pt x="5617" y="24732"/>
                    <a:pt x="6571" y="23893"/>
                  </a:cubicBezTo>
                  <a:cubicBezTo>
                    <a:pt x="7655" y="22939"/>
                    <a:pt x="8084" y="16615"/>
                    <a:pt x="10160" y="1498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3"/>
            <p:cNvSpPr/>
            <p:nvPr/>
          </p:nvSpPr>
          <p:spPr>
            <a:xfrm>
              <a:off x="1139091" y="1536585"/>
              <a:ext cx="509458" cy="237295"/>
            </a:xfrm>
            <a:custGeom>
              <a:avLst/>
              <a:gdLst/>
              <a:ahLst/>
              <a:cxnLst/>
              <a:rect l="l" t="t" r="r" b="b"/>
              <a:pathLst>
                <a:path w="25044" h="11665" extrusionOk="0">
                  <a:moveTo>
                    <a:pt x="2902" y="0"/>
                  </a:moveTo>
                  <a:cubicBezTo>
                    <a:pt x="1289" y="0"/>
                    <a:pt x="0" y="2015"/>
                    <a:pt x="1115" y="3663"/>
                  </a:cubicBezTo>
                  <a:cubicBezTo>
                    <a:pt x="3948" y="7856"/>
                    <a:pt x="11161" y="11664"/>
                    <a:pt x="17540" y="11664"/>
                  </a:cubicBezTo>
                  <a:cubicBezTo>
                    <a:pt x="19282" y="11664"/>
                    <a:pt x="20962" y="11380"/>
                    <a:pt x="22473" y="10743"/>
                  </a:cubicBezTo>
                  <a:cubicBezTo>
                    <a:pt x="25043" y="9659"/>
                    <a:pt x="24414" y="6336"/>
                    <a:pt x="21922" y="6336"/>
                  </a:cubicBezTo>
                  <a:cubicBezTo>
                    <a:pt x="21675" y="6336"/>
                    <a:pt x="21411" y="6369"/>
                    <a:pt x="21129" y="6439"/>
                  </a:cubicBezTo>
                  <a:cubicBezTo>
                    <a:pt x="20471" y="6603"/>
                    <a:pt x="19744" y="6679"/>
                    <a:pt x="18971" y="6679"/>
                  </a:cubicBezTo>
                  <a:cubicBezTo>
                    <a:pt x="14129" y="6679"/>
                    <a:pt x="7466" y="3698"/>
                    <a:pt x="4546" y="760"/>
                  </a:cubicBezTo>
                  <a:cubicBezTo>
                    <a:pt x="4013" y="224"/>
                    <a:pt x="3440" y="0"/>
                    <a:pt x="29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53"/>
            <p:cNvSpPr/>
            <p:nvPr/>
          </p:nvSpPr>
          <p:spPr>
            <a:xfrm>
              <a:off x="1129469" y="1533310"/>
              <a:ext cx="510576" cy="232515"/>
            </a:xfrm>
            <a:custGeom>
              <a:avLst/>
              <a:gdLst/>
              <a:ahLst/>
              <a:cxnLst/>
              <a:rect l="l" t="t" r="r" b="b"/>
              <a:pathLst>
                <a:path w="25099" h="11430" extrusionOk="0">
                  <a:moveTo>
                    <a:pt x="22815" y="11177"/>
                  </a:moveTo>
                  <a:cubicBezTo>
                    <a:pt x="21389" y="11429"/>
                    <a:pt x="21699" y="9582"/>
                    <a:pt x="20643" y="9640"/>
                  </a:cubicBezTo>
                  <a:cubicBezTo>
                    <a:pt x="19588" y="9699"/>
                    <a:pt x="18597" y="10506"/>
                    <a:pt x="17881" y="9253"/>
                  </a:cubicBezTo>
                  <a:cubicBezTo>
                    <a:pt x="17166" y="7999"/>
                    <a:pt x="16026" y="8915"/>
                    <a:pt x="15036" y="8168"/>
                  </a:cubicBezTo>
                  <a:cubicBezTo>
                    <a:pt x="14046" y="7422"/>
                    <a:pt x="12593" y="8837"/>
                    <a:pt x="11448" y="7624"/>
                  </a:cubicBezTo>
                  <a:cubicBezTo>
                    <a:pt x="10305" y="6411"/>
                    <a:pt x="9930" y="6470"/>
                    <a:pt x="8797" y="6616"/>
                  </a:cubicBezTo>
                  <a:cubicBezTo>
                    <a:pt x="7664" y="6764"/>
                    <a:pt x="6975" y="6652"/>
                    <a:pt x="6388" y="5781"/>
                  </a:cubicBezTo>
                  <a:cubicBezTo>
                    <a:pt x="5803" y="4910"/>
                    <a:pt x="4502" y="5294"/>
                    <a:pt x="3812" y="4564"/>
                  </a:cubicBezTo>
                  <a:cubicBezTo>
                    <a:pt x="3119" y="3833"/>
                    <a:pt x="1214" y="4960"/>
                    <a:pt x="690" y="3133"/>
                  </a:cubicBezTo>
                  <a:cubicBezTo>
                    <a:pt x="1" y="730"/>
                    <a:pt x="1174" y="1"/>
                    <a:pt x="2195" y="78"/>
                  </a:cubicBezTo>
                  <a:cubicBezTo>
                    <a:pt x="3573" y="181"/>
                    <a:pt x="4054" y="1921"/>
                    <a:pt x="4821" y="1999"/>
                  </a:cubicBezTo>
                  <a:cubicBezTo>
                    <a:pt x="5963" y="2113"/>
                    <a:pt x="6845" y="2797"/>
                    <a:pt x="6963" y="3483"/>
                  </a:cubicBezTo>
                  <a:cubicBezTo>
                    <a:pt x="7093" y="4233"/>
                    <a:pt x="7567" y="4927"/>
                    <a:pt x="8373" y="4754"/>
                  </a:cubicBezTo>
                  <a:cubicBezTo>
                    <a:pt x="9518" y="4510"/>
                    <a:pt x="10546" y="4928"/>
                    <a:pt x="11027" y="5741"/>
                  </a:cubicBezTo>
                  <a:cubicBezTo>
                    <a:pt x="11353" y="6290"/>
                    <a:pt x="12867" y="6590"/>
                    <a:pt x="13342" y="6310"/>
                  </a:cubicBezTo>
                  <a:cubicBezTo>
                    <a:pt x="13817" y="6030"/>
                    <a:pt x="15046" y="6264"/>
                    <a:pt x="15493" y="6767"/>
                  </a:cubicBezTo>
                  <a:cubicBezTo>
                    <a:pt x="15939" y="7268"/>
                    <a:pt x="17109" y="6655"/>
                    <a:pt x="18070" y="7273"/>
                  </a:cubicBezTo>
                  <a:cubicBezTo>
                    <a:pt x="19028" y="7891"/>
                    <a:pt x="20203" y="7812"/>
                    <a:pt x="20853" y="7571"/>
                  </a:cubicBezTo>
                  <a:cubicBezTo>
                    <a:pt x="22477" y="6968"/>
                    <a:pt x="23895" y="7285"/>
                    <a:pt x="24506" y="8291"/>
                  </a:cubicBezTo>
                  <a:cubicBezTo>
                    <a:pt x="25099" y="9268"/>
                    <a:pt x="24444" y="10893"/>
                    <a:pt x="22815" y="1117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3"/>
            <p:cNvSpPr/>
            <p:nvPr/>
          </p:nvSpPr>
          <p:spPr>
            <a:xfrm>
              <a:off x="1083375" y="1536829"/>
              <a:ext cx="602423" cy="265592"/>
            </a:xfrm>
            <a:custGeom>
              <a:avLst/>
              <a:gdLst/>
              <a:ahLst/>
              <a:cxnLst/>
              <a:rect l="l" t="t" r="r" b="b"/>
              <a:pathLst>
                <a:path w="29614" h="13056" extrusionOk="0">
                  <a:moveTo>
                    <a:pt x="3487" y="1"/>
                  </a:moveTo>
                  <a:cubicBezTo>
                    <a:pt x="1675" y="1"/>
                    <a:pt x="0" y="2216"/>
                    <a:pt x="1543" y="4041"/>
                  </a:cubicBezTo>
                  <a:cubicBezTo>
                    <a:pt x="5685" y="8955"/>
                    <a:pt x="14891" y="13056"/>
                    <a:pt x="22289" y="13056"/>
                  </a:cubicBezTo>
                  <a:cubicBezTo>
                    <a:pt x="23910" y="13056"/>
                    <a:pt x="25445" y="12859"/>
                    <a:pt x="26820" y="12431"/>
                  </a:cubicBezTo>
                  <a:cubicBezTo>
                    <a:pt x="29613" y="11558"/>
                    <a:pt x="28667" y="7623"/>
                    <a:pt x="26169" y="7623"/>
                  </a:cubicBezTo>
                  <a:cubicBezTo>
                    <a:pt x="25915" y="7623"/>
                    <a:pt x="25645" y="7663"/>
                    <a:pt x="25361" y="7752"/>
                  </a:cubicBezTo>
                  <a:cubicBezTo>
                    <a:pt x="24435" y="8040"/>
                    <a:pt x="23381" y="8173"/>
                    <a:pt x="22248" y="8173"/>
                  </a:cubicBezTo>
                  <a:cubicBezTo>
                    <a:pt x="16387" y="8173"/>
                    <a:pt x="8430" y="4631"/>
                    <a:pt x="5274" y="886"/>
                  </a:cubicBezTo>
                  <a:cubicBezTo>
                    <a:pt x="4745" y="261"/>
                    <a:pt x="4108" y="1"/>
                    <a:pt x="34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3"/>
            <p:cNvSpPr/>
            <p:nvPr/>
          </p:nvSpPr>
          <p:spPr>
            <a:xfrm>
              <a:off x="1149364" y="1557741"/>
              <a:ext cx="452438" cy="183754"/>
            </a:xfrm>
            <a:custGeom>
              <a:avLst/>
              <a:gdLst/>
              <a:ahLst/>
              <a:cxnLst/>
              <a:rect l="l" t="t" r="r" b="b"/>
              <a:pathLst>
                <a:path w="22241" h="9033" extrusionOk="0">
                  <a:moveTo>
                    <a:pt x="1182" y="0"/>
                  </a:moveTo>
                  <a:cubicBezTo>
                    <a:pt x="1022" y="0"/>
                    <a:pt x="861" y="6"/>
                    <a:pt x="698" y="18"/>
                  </a:cubicBezTo>
                  <a:cubicBezTo>
                    <a:pt x="299" y="50"/>
                    <a:pt x="1" y="397"/>
                    <a:pt x="28" y="798"/>
                  </a:cubicBezTo>
                  <a:cubicBezTo>
                    <a:pt x="54" y="1184"/>
                    <a:pt x="376" y="1479"/>
                    <a:pt x="758" y="1479"/>
                  </a:cubicBezTo>
                  <a:cubicBezTo>
                    <a:pt x="771" y="1479"/>
                    <a:pt x="784" y="1479"/>
                    <a:pt x="797" y="1478"/>
                  </a:cubicBezTo>
                  <a:cubicBezTo>
                    <a:pt x="931" y="1469"/>
                    <a:pt x="1062" y="1464"/>
                    <a:pt x="1190" y="1464"/>
                  </a:cubicBezTo>
                  <a:cubicBezTo>
                    <a:pt x="1773" y="1464"/>
                    <a:pt x="2292" y="1562"/>
                    <a:pt x="2694" y="1770"/>
                  </a:cubicBezTo>
                  <a:cubicBezTo>
                    <a:pt x="3069" y="1963"/>
                    <a:pt x="3340" y="2265"/>
                    <a:pt x="3445" y="2684"/>
                  </a:cubicBezTo>
                  <a:cubicBezTo>
                    <a:pt x="3451" y="2706"/>
                    <a:pt x="3459" y="2734"/>
                    <a:pt x="3468" y="2767"/>
                  </a:cubicBezTo>
                  <a:lnTo>
                    <a:pt x="3468" y="2770"/>
                  </a:lnTo>
                  <a:lnTo>
                    <a:pt x="3466" y="2770"/>
                  </a:lnTo>
                  <a:cubicBezTo>
                    <a:pt x="3691" y="3574"/>
                    <a:pt x="4194" y="4287"/>
                    <a:pt x="4843" y="4750"/>
                  </a:cubicBezTo>
                  <a:cubicBezTo>
                    <a:pt x="5345" y="5105"/>
                    <a:pt x="5933" y="5316"/>
                    <a:pt x="6555" y="5316"/>
                  </a:cubicBezTo>
                  <a:cubicBezTo>
                    <a:pt x="6779" y="5316"/>
                    <a:pt x="7008" y="5289"/>
                    <a:pt x="7238" y="5231"/>
                  </a:cubicBezTo>
                  <a:lnTo>
                    <a:pt x="7305" y="5213"/>
                  </a:lnTo>
                  <a:cubicBezTo>
                    <a:pt x="7446" y="5174"/>
                    <a:pt x="7588" y="5156"/>
                    <a:pt x="7730" y="5156"/>
                  </a:cubicBezTo>
                  <a:cubicBezTo>
                    <a:pt x="8028" y="5156"/>
                    <a:pt x="8326" y="5237"/>
                    <a:pt x="8608" y="5378"/>
                  </a:cubicBezTo>
                  <a:cubicBezTo>
                    <a:pt x="9123" y="5636"/>
                    <a:pt x="9583" y="6084"/>
                    <a:pt x="9915" y="6611"/>
                  </a:cubicBezTo>
                  <a:cubicBezTo>
                    <a:pt x="9922" y="6623"/>
                    <a:pt x="9924" y="6624"/>
                    <a:pt x="9969" y="6688"/>
                  </a:cubicBezTo>
                  <a:lnTo>
                    <a:pt x="9966" y="6690"/>
                  </a:lnTo>
                  <a:cubicBezTo>
                    <a:pt x="10455" y="7412"/>
                    <a:pt x="11273" y="7927"/>
                    <a:pt x="12099" y="8171"/>
                  </a:cubicBezTo>
                  <a:cubicBezTo>
                    <a:pt x="12460" y="8277"/>
                    <a:pt x="12830" y="8332"/>
                    <a:pt x="13185" y="8332"/>
                  </a:cubicBezTo>
                  <a:cubicBezTo>
                    <a:pt x="13682" y="8332"/>
                    <a:pt x="14148" y="8223"/>
                    <a:pt x="14515" y="7992"/>
                  </a:cubicBezTo>
                  <a:cubicBezTo>
                    <a:pt x="14524" y="7986"/>
                    <a:pt x="14540" y="7976"/>
                    <a:pt x="14564" y="7959"/>
                  </a:cubicBezTo>
                  <a:cubicBezTo>
                    <a:pt x="14827" y="7781"/>
                    <a:pt x="15252" y="7683"/>
                    <a:pt x="15729" y="7683"/>
                  </a:cubicBezTo>
                  <a:cubicBezTo>
                    <a:pt x="15862" y="7683"/>
                    <a:pt x="15999" y="7691"/>
                    <a:pt x="16137" y="7706"/>
                  </a:cubicBezTo>
                  <a:cubicBezTo>
                    <a:pt x="16709" y="7770"/>
                    <a:pt x="17282" y="7973"/>
                    <a:pt x="17686" y="8341"/>
                  </a:cubicBezTo>
                  <a:cubicBezTo>
                    <a:pt x="17930" y="8565"/>
                    <a:pt x="18214" y="8742"/>
                    <a:pt x="18524" y="8860"/>
                  </a:cubicBezTo>
                  <a:cubicBezTo>
                    <a:pt x="18837" y="8979"/>
                    <a:pt x="19161" y="9033"/>
                    <a:pt x="19480" y="9033"/>
                  </a:cubicBezTo>
                  <a:cubicBezTo>
                    <a:pt x="19749" y="9033"/>
                    <a:pt x="20015" y="8994"/>
                    <a:pt x="20268" y="8924"/>
                  </a:cubicBezTo>
                  <a:cubicBezTo>
                    <a:pt x="20815" y="8774"/>
                    <a:pt x="21310" y="8470"/>
                    <a:pt x="21660" y="8087"/>
                  </a:cubicBezTo>
                  <a:cubicBezTo>
                    <a:pt x="21851" y="7884"/>
                    <a:pt x="22000" y="7645"/>
                    <a:pt x="22101" y="7386"/>
                  </a:cubicBezTo>
                  <a:cubicBezTo>
                    <a:pt x="22241" y="7008"/>
                    <a:pt x="22052" y="6588"/>
                    <a:pt x="21675" y="6446"/>
                  </a:cubicBezTo>
                  <a:cubicBezTo>
                    <a:pt x="21589" y="6413"/>
                    <a:pt x="21502" y="6398"/>
                    <a:pt x="21415" y="6398"/>
                  </a:cubicBezTo>
                  <a:cubicBezTo>
                    <a:pt x="21122" y="6398"/>
                    <a:pt x="20845" y="6575"/>
                    <a:pt x="20733" y="6865"/>
                  </a:cubicBezTo>
                  <a:cubicBezTo>
                    <a:pt x="20697" y="6953"/>
                    <a:pt x="20645" y="7034"/>
                    <a:pt x="20579" y="7103"/>
                  </a:cubicBezTo>
                  <a:cubicBezTo>
                    <a:pt x="20411" y="7287"/>
                    <a:pt x="20163" y="7435"/>
                    <a:pt x="19881" y="7513"/>
                  </a:cubicBezTo>
                  <a:cubicBezTo>
                    <a:pt x="19751" y="7549"/>
                    <a:pt x="19615" y="7569"/>
                    <a:pt x="19480" y="7569"/>
                  </a:cubicBezTo>
                  <a:cubicBezTo>
                    <a:pt x="19331" y="7569"/>
                    <a:pt x="19183" y="7545"/>
                    <a:pt x="19043" y="7492"/>
                  </a:cubicBezTo>
                  <a:cubicBezTo>
                    <a:pt x="18905" y="7438"/>
                    <a:pt x="18778" y="7360"/>
                    <a:pt x="18670" y="7260"/>
                  </a:cubicBezTo>
                  <a:cubicBezTo>
                    <a:pt x="18021" y="6667"/>
                    <a:pt x="17147" y="6347"/>
                    <a:pt x="16295" y="6252"/>
                  </a:cubicBezTo>
                  <a:cubicBezTo>
                    <a:pt x="16114" y="6232"/>
                    <a:pt x="15932" y="6222"/>
                    <a:pt x="15752" y="6222"/>
                  </a:cubicBezTo>
                  <a:cubicBezTo>
                    <a:pt x="14975" y="6222"/>
                    <a:pt x="14240" y="6408"/>
                    <a:pt x="13745" y="6743"/>
                  </a:cubicBezTo>
                  <a:lnTo>
                    <a:pt x="13742" y="6746"/>
                  </a:lnTo>
                  <a:cubicBezTo>
                    <a:pt x="13741" y="6747"/>
                    <a:pt x="13740" y="6748"/>
                    <a:pt x="13740" y="6748"/>
                  </a:cubicBezTo>
                  <a:cubicBezTo>
                    <a:pt x="13739" y="6748"/>
                    <a:pt x="13739" y="6747"/>
                    <a:pt x="13739" y="6747"/>
                  </a:cubicBezTo>
                  <a:cubicBezTo>
                    <a:pt x="13738" y="6747"/>
                    <a:pt x="13736" y="6748"/>
                    <a:pt x="13732" y="6751"/>
                  </a:cubicBezTo>
                  <a:cubicBezTo>
                    <a:pt x="13602" y="6833"/>
                    <a:pt x="13419" y="6872"/>
                    <a:pt x="13208" y="6872"/>
                  </a:cubicBezTo>
                  <a:cubicBezTo>
                    <a:pt x="12997" y="6872"/>
                    <a:pt x="12758" y="6833"/>
                    <a:pt x="12513" y="6761"/>
                  </a:cubicBezTo>
                  <a:cubicBezTo>
                    <a:pt x="11980" y="6605"/>
                    <a:pt x="11466" y="6292"/>
                    <a:pt x="11180" y="5869"/>
                  </a:cubicBezTo>
                  <a:lnTo>
                    <a:pt x="11179" y="5871"/>
                  </a:lnTo>
                  <a:lnTo>
                    <a:pt x="11177" y="5869"/>
                  </a:lnTo>
                  <a:cubicBezTo>
                    <a:pt x="11171" y="5860"/>
                    <a:pt x="11171" y="5859"/>
                    <a:pt x="11172" y="5859"/>
                  </a:cubicBezTo>
                  <a:cubicBezTo>
                    <a:pt x="11172" y="5859"/>
                    <a:pt x="11172" y="5859"/>
                    <a:pt x="11172" y="5859"/>
                  </a:cubicBezTo>
                  <a:cubicBezTo>
                    <a:pt x="11173" y="5859"/>
                    <a:pt x="11173" y="5858"/>
                    <a:pt x="11154" y="5828"/>
                  </a:cubicBezTo>
                  <a:cubicBezTo>
                    <a:pt x="10686" y="5085"/>
                    <a:pt x="10021" y="4443"/>
                    <a:pt x="9260" y="4064"/>
                  </a:cubicBezTo>
                  <a:cubicBezTo>
                    <a:pt x="8782" y="3826"/>
                    <a:pt x="8267" y="3688"/>
                    <a:pt x="7736" y="3688"/>
                  </a:cubicBezTo>
                  <a:cubicBezTo>
                    <a:pt x="7464" y="3688"/>
                    <a:pt x="7188" y="3724"/>
                    <a:pt x="6911" y="3802"/>
                  </a:cubicBezTo>
                  <a:cubicBezTo>
                    <a:pt x="6875" y="3811"/>
                    <a:pt x="6892" y="3808"/>
                    <a:pt x="6880" y="3811"/>
                  </a:cubicBezTo>
                  <a:cubicBezTo>
                    <a:pt x="6773" y="3837"/>
                    <a:pt x="6667" y="3850"/>
                    <a:pt x="6561" y="3850"/>
                  </a:cubicBezTo>
                  <a:cubicBezTo>
                    <a:pt x="6251" y="3850"/>
                    <a:pt x="5950" y="3740"/>
                    <a:pt x="5689" y="3555"/>
                  </a:cubicBezTo>
                  <a:cubicBezTo>
                    <a:pt x="5309" y="3284"/>
                    <a:pt x="5013" y="2859"/>
                    <a:pt x="4878" y="2376"/>
                  </a:cubicBezTo>
                  <a:lnTo>
                    <a:pt x="4876" y="2376"/>
                  </a:lnTo>
                  <a:cubicBezTo>
                    <a:pt x="4873" y="2362"/>
                    <a:pt x="4869" y="2346"/>
                    <a:pt x="4863" y="2325"/>
                  </a:cubicBezTo>
                  <a:cubicBezTo>
                    <a:pt x="4645" y="1463"/>
                    <a:pt x="4106" y="853"/>
                    <a:pt x="3361" y="469"/>
                  </a:cubicBezTo>
                  <a:cubicBezTo>
                    <a:pt x="2746" y="151"/>
                    <a:pt x="1994" y="0"/>
                    <a:pt x="11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3"/>
            <p:cNvSpPr/>
            <p:nvPr/>
          </p:nvSpPr>
          <p:spPr>
            <a:xfrm>
              <a:off x="1109148" y="1595637"/>
              <a:ext cx="521093" cy="237194"/>
            </a:xfrm>
            <a:custGeom>
              <a:avLst/>
              <a:gdLst/>
              <a:ahLst/>
              <a:cxnLst/>
              <a:rect l="l" t="t" r="r" b="b"/>
              <a:pathLst>
                <a:path w="25616" h="11660" extrusionOk="0">
                  <a:moveTo>
                    <a:pt x="1125" y="3560"/>
                  </a:moveTo>
                  <a:cubicBezTo>
                    <a:pt x="2109" y="4620"/>
                    <a:pt x="2980" y="2963"/>
                    <a:pt x="3785" y="3646"/>
                  </a:cubicBezTo>
                  <a:cubicBezTo>
                    <a:pt x="4589" y="4331"/>
                    <a:pt x="4891" y="5572"/>
                    <a:pt x="6219" y="5007"/>
                  </a:cubicBezTo>
                  <a:cubicBezTo>
                    <a:pt x="7547" y="4441"/>
                    <a:pt x="7901" y="5858"/>
                    <a:pt x="9143" y="5861"/>
                  </a:cubicBezTo>
                  <a:cubicBezTo>
                    <a:pt x="10383" y="5864"/>
                    <a:pt x="10685" y="7871"/>
                    <a:pt x="12328" y="7597"/>
                  </a:cubicBezTo>
                  <a:cubicBezTo>
                    <a:pt x="13973" y="7323"/>
                    <a:pt x="14237" y="7597"/>
                    <a:pt x="15051" y="8396"/>
                  </a:cubicBezTo>
                  <a:cubicBezTo>
                    <a:pt x="15865" y="9197"/>
                    <a:pt x="16480" y="9526"/>
                    <a:pt x="17473" y="9185"/>
                  </a:cubicBezTo>
                  <a:cubicBezTo>
                    <a:pt x="18467" y="8846"/>
                    <a:pt x="19271" y="9937"/>
                    <a:pt x="20264" y="9773"/>
                  </a:cubicBezTo>
                  <a:cubicBezTo>
                    <a:pt x="21257" y="9610"/>
                    <a:pt x="22093" y="11659"/>
                    <a:pt x="23615" y="10519"/>
                  </a:cubicBezTo>
                  <a:cubicBezTo>
                    <a:pt x="25616" y="9023"/>
                    <a:pt x="24563" y="7799"/>
                    <a:pt x="23646" y="7342"/>
                  </a:cubicBezTo>
                  <a:cubicBezTo>
                    <a:pt x="23155" y="7097"/>
                    <a:pt x="20925" y="7785"/>
                    <a:pt x="20519" y="7467"/>
                  </a:cubicBezTo>
                  <a:cubicBezTo>
                    <a:pt x="19615" y="6762"/>
                    <a:pt x="18914" y="6531"/>
                    <a:pt x="18405" y="7007"/>
                  </a:cubicBezTo>
                  <a:cubicBezTo>
                    <a:pt x="17849" y="7525"/>
                    <a:pt x="17052" y="7793"/>
                    <a:pt x="16513" y="7168"/>
                  </a:cubicBezTo>
                  <a:cubicBezTo>
                    <a:pt x="15749" y="6283"/>
                    <a:pt x="14676" y="5994"/>
                    <a:pt x="13803" y="6349"/>
                  </a:cubicBezTo>
                  <a:cubicBezTo>
                    <a:pt x="13211" y="6592"/>
                    <a:pt x="11825" y="5915"/>
                    <a:pt x="11615" y="5406"/>
                  </a:cubicBezTo>
                  <a:cubicBezTo>
                    <a:pt x="11405" y="4895"/>
                    <a:pt x="10284" y="4338"/>
                    <a:pt x="9625" y="4468"/>
                  </a:cubicBezTo>
                  <a:cubicBezTo>
                    <a:pt x="8965" y="4599"/>
                    <a:pt x="8404" y="3402"/>
                    <a:pt x="7267" y="3314"/>
                  </a:cubicBezTo>
                  <a:cubicBezTo>
                    <a:pt x="6128" y="3228"/>
                    <a:pt x="5239" y="2457"/>
                    <a:pt x="4867" y="1870"/>
                  </a:cubicBezTo>
                  <a:cubicBezTo>
                    <a:pt x="3937" y="407"/>
                    <a:pt x="2645" y="1"/>
                    <a:pt x="1549" y="432"/>
                  </a:cubicBezTo>
                  <a:cubicBezTo>
                    <a:pt x="488" y="854"/>
                    <a:pt x="1" y="2350"/>
                    <a:pt x="1125" y="356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3"/>
            <p:cNvSpPr/>
            <p:nvPr/>
          </p:nvSpPr>
          <p:spPr>
            <a:xfrm>
              <a:off x="1096292" y="1613375"/>
              <a:ext cx="539361" cy="251210"/>
            </a:xfrm>
            <a:custGeom>
              <a:avLst/>
              <a:gdLst/>
              <a:ahLst/>
              <a:cxnLst/>
              <a:rect l="l" t="t" r="r" b="b"/>
              <a:pathLst>
                <a:path w="26514" h="12349" extrusionOk="0">
                  <a:moveTo>
                    <a:pt x="3072" y="0"/>
                  </a:moveTo>
                  <a:cubicBezTo>
                    <a:pt x="1364" y="0"/>
                    <a:pt x="0" y="2133"/>
                    <a:pt x="1179" y="3877"/>
                  </a:cubicBezTo>
                  <a:cubicBezTo>
                    <a:pt x="4180" y="8317"/>
                    <a:pt x="11817" y="12349"/>
                    <a:pt x="18571" y="12349"/>
                  </a:cubicBezTo>
                  <a:cubicBezTo>
                    <a:pt x="20415" y="12349"/>
                    <a:pt x="22193" y="12048"/>
                    <a:pt x="23793" y="11374"/>
                  </a:cubicBezTo>
                  <a:cubicBezTo>
                    <a:pt x="26513" y="10226"/>
                    <a:pt x="25847" y="6708"/>
                    <a:pt x="23209" y="6708"/>
                  </a:cubicBezTo>
                  <a:cubicBezTo>
                    <a:pt x="22948" y="6708"/>
                    <a:pt x="22668" y="6743"/>
                    <a:pt x="22370" y="6817"/>
                  </a:cubicBezTo>
                  <a:cubicBezTo>
                    <a:pt x="21673" y="6991"/>
                    <a:pt x="20904" y="7072"/>
                    <a:pt x="20085" y="7072"/>
                  </a:cubicBezTo>
                  <a:cubicBezTo>
                    <a:pt x="14959" y="7072"/>
                    <a:pt x="7905" y="3915"/>
                    <a:pt x="4813" y="805"/>
                  </a:cubicBezTo>
                  <a:cubicBezTo>
                    <a:pt x="4249" y="237"/>
                    <a:pt x="3641" y="0"/>
                    <a:pt x="30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53"/>
            <p:cNvSpPr/>
            <p:nvPr/>
          </p:nvSpPr>
          <p:spPr>
            <a:xfrm>
              <a:off x="1118993" y="1650661"/>
              <a:ext cx="480673" cy="212640"/>
            </a:xfrm>
            <a:custGeom>
              <a:avLst/>
              <a:gdLst/>
              <a:ahLst/>
              <a:cxnLst/>
              <a:rect l="l" t="t" r="r" b="b"/>
              <a:pathLst>
                <a:path w="23629" h="10453" extrusionOk="0">
                  <a:moveTo>
                    <a:pt x="2580" y="1"/>
                  </a:moveTo>
                  <a:cubicBezTo>
                    <a:pt x="1103" y="1"/>
                    <a:pt x="1" y="1671"/>
                    <a:pt x="1073" y="3100"/>
                  </a:cubicBezTo>
                  <a:cubicBezTo>
                    <a:pt x="3914" y="6887"/>
                    <a:pt x="11058" y="10453"/>
                    <a:pt x="17126" y="10453"/>
                  </a:cubicBezTo>
                  <a:cubicBezTo>
                    <a:pt x="18580" y="10453"/>
                    <a:pt x="19972" y="10248"/>
                    <a:pt x="21228" y="9792"/>
                  </a:cubicBezTo>
                  <a:cubicBezTo>
                    <a:pt x="23629" y="8922"/>
                    <a:pt x="22899" y="5986"/>
                    <a:pt x="20501" y="5986"/>
                  </a:cubicBezTo>
                  <a:cubicBezTo>
                    <a:pt x="20296" y="5986"/>
                    <a:pt x="20080" y="6007"/>
                    <a:pt x="19851" y="6053"/>
                  </a:cubicBezTo>
                  <a:cubicBezTo>
                    <a:pt x="19339" y="6156"/>
                    <a:pt x="18780" y="6205"/>
                    <a:pt x="18186" y="6205"/>
                  </a:cubicBezTo>
                  <a:cubicBezTo>
                    <a:pt x="13643" y="6205"/>
                    <a:pt x="7082" y="3378"/>
                    <a:pt x="4197" y="701"/>
                  </a:cubicBezTo>
                  <a:cubicBezTo>
                    <a:pt x="3664" y="207"/>
                    <a:pt x="3099" y="1"/>
                    <a:pt x="25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3"/>
            <p:cNvSpPr/>
            <p:nvPr/>
          </p:nvSpPr>
          <p:spPr>
            <a:xfrm>
              <a:off x="3162929" y="1142284"/>
              <a:ext cx="514543" cy="123764"/>
            </a:xfrm>
            <a:custGeom>
              <a:avLst/>
              <a:gdLst/>
              <a:ahLst/>
              <a:cxnLst/>
              <a:rect l="l" t="t" r="r" b="b"/>
              <a:pathLst>
                <a:path w="25294" h="6084" extrusionOk="0">
                  <a:moveTo>
                    <a:pt x="3042" y="6084"/>
                  </a:moveTo>
                  <a:lnTo>
                    <a:pt x="22253" y="6084"/>
                  </a:lnTo>
                  <a:cubicBezTo>
                    <a:pt x="23926" y="6084"/>
                    <a:pt x="25294" y="4716"/>
                    <a:pt x="25294" y="3043"/>
                  </a:cubicBezTo>
                  <a:lnTo>
                    <a:pt x="25294" y="1700"/>
                  </a:lnTo>
                  <a:cubicBezTo>
                    <a:pt x="25294" y="765"/>
                    <a:pt x="24530" y="0"/>
                    <a:pt x="23595" y="0"/>
                  </a:cubicBezTo>
                  <a:lnTo>
                    <a:pt x="1701" y="0"/>
                  </a:lnTo>
                  <a:cubicBezTo>
                    <a:pt x="766" y="0"/>
                    <a:pt x="1" y="765"/>
                    <a:pt x="1" y="1700"/>
                  </a:cubicBezTo>
                  <a:lnTo>
                    <a:pt x="1" y="3043"/>
                  </a:lnTo>
                  <a:cubicBezTo>
                    <a:pt x="1" y="4714"/>
                    <a:pt x="1370" y="6084"/>
                    <a:pt x="3042" y="60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3"/>
            <p:cNvSpPr/>
            <p:nvPr/>
          </p:nvSpPr>
          <p:spPr>
            <a:xfrm>
              <a:off x="3198689" y="1217649"/>
              <a:ext cx="443060" cy="30209"/>
            </a:xfrm>
            <a:custGeom>
              <a:avLst/>
              <a:gdLst/>
              <a:ahLst/>
              <a:cxnLst/>
              <a:rect l="l" t="t" r="r" b="b"/>
              <a:pathLst>
                <a:path w="21780" h="1485" extrusionOk="0">
                  <a:moveTo>
                    <a:pt x="742" y="1484"/>
                  </a:moveTo>
                  <a:lnTo>
                    <a:pt x="21038" y="1484"/>
                  </a:lnTo>
                  <a:cubicBezTo>
                    <a:pt x="21447" y="1483"/>
                    <a:pt x="21778" y="1151"/>
                    <a:pt x="21779" y="742"/>
                  </a:cubicBezTo>
                  <a:lnTo>
                    <a:pt x="21779" y="414"/>
                  </a:lnTo>
                  <a:cubicBezTo>
                    <a:pt x="21779" y="185"/>
                    <a:pt x="21593" y="0"/>
                    <a:pt x="21365" y="0"/>
                  </a:cubicBezTo>
                  <a:lnTo>
                    <a:pt x="415" y="0"/>
                  </a:lnTo>
                  <a:cubicBezTo>
                    <a:pt x="187" y="0"/>
                    <a:pt x="1" y="185"/>
                    <a:pt x="1" y="414"/>
                  </a:cubicBezTo>
                  <a:lnTo>
                    <a:pt x="1" y="742"/>
                  </a:lnTo>
                  <a:cubicBezTo>
                    <a:pt x="1" y="1151"/>
                    <a:pt x="333" y="1483"/>
                    <a:pt x="742" y="1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3"/>
            <p:cNvSpPr/>
            <p:nvPr/>
          </p:nvSpPr>
          <p:spPr>
            <a:xfrm>
              <a:off x="3157396" y="1060938"/>
              <a:ext cx="525650" cy="94226"/>
            </a:xfrm>
            <a:custGeom>
              <a:avLst/>
              <a:gdLst/>
              <a:ahLst/>
              <a:cxnLst/>
              <a:rect l="l" t="t" r="r" b="b"/>
              <a:pathLst>
                <a:path w="25840" h="4632" extrusionOk="0">
                  <a:moveTo>
                    <a:pt x="2315" y="1"/>
                  </a:moveTo>
                  <a:cubicBezTo>
                    <a:pt x="1033" y="1"/>
                    <a:pt x="0" y="1032"/>
                    <a:pt x="0" y="2315"/>
                  </a:cubicBezTo>
                  <a:cubicBezTo>
                    <a:pt x="0" y="3599"/>
                    <a:pt x="1033" y="4632"/>
                    <a:pt x="2315" y="4632"/>
                  </a:cubicBezTo>
                  <a:lnTo>
                    <a:pt x="23523" y="4632"/>
                  </a:lnTo>
                  <a:cubicBezTo>
                    <a:pt x="24807" y="4632"/>
                    <a:pt x="25840" y="3599"/>
                    <a:pt x="25840" y="2315"/>
                  </a:cubicBezTo>
                  <a:cubicBezTo>
                    <a:pt x="25840" y="1032"/>
                    <a:pt x="24807" y="1"/>
                    <a:pt x="235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3"/>
            <p:cNvSpPr/>
            <p:nvPr/>
          </p:nvSpPr>
          <p:spPr>
            <a:xfrm>
              <a:off x="3101700" y="1100360"/>
              <a:ext cx="639670" cy="116440"/>
            </a:xfrm>
            <a:custGeom>
              <a:avLst/>
              <a:gdLst/>
              <a:ahLst/>
              <a:cxnLst/>
              <a:rect l="l" t="t" r="r" b="b"/>
              <a:pathLst>
                <a:path w="31445" h="5724" extrusionOk="0">
                  <a:moveTo>
                    <a:pt x="1769" y="1031"/>
                  </a:moveTo>
                  <a:cubicBezTo>
                    <a:pt x="3320" y="187"/>
                    <a:pt x="3682" y="2442"/>
                    <a:pt x="4877" y="1964"/>
                  </a:cubicBezTo>
                  <a:cubicBezTo>
                    <a:pt x="6073" y="1486"/>
                    <a:pt x="6905" y="169"/>
                    <a:pt x="8219" y="1338"/>
                  </a:cubicBezTo>
                  <a:cubicBezTo>
                    <a:pt x="9534" y="2506"/>
                    <a:pt x="10496" y="1007"/>
                    <a:pt x="11929" y="1486"/>
                  </a:cubicBezTo>
                  <a:cubicBezTo>
                    <a:pt x="13364" y="1966"/>
                    <a:pt x="14439" y="410"/>
                    <a:pt x="16231" y="1367"/>
                  </a:cubicBezTo>
                  <a:cubicBezTo>
                    <a:pt x="18025" y="2323"/>
                    <a:pt x="18650" y="2271"/>
                    <a:pt x="19904" y="1662"/>
                  </a:cubicBezTo>
                  <a:cubicBezTo>
                    <a:pt x="21155" y="1052"/>
                    <a:pt x="21833" y="105"/>
                    <a:pt x="22848" y="884"/>
                  </a:cubicBezTo>
                  <a:cubicBezTo>
                    <a:pt x="23863" y="1662"/>
                    <a:pt x="25218" y="714"/>
                    <a:pt x="26300" y="1288"/>
                  </a:cubicBezTo>
                  <a:cubicBezTo>
                    <a:pt x="27384" y="1865"/>
                    <a:pt x="28919" y="1"/>
                    <a:pt x="30464" y="1729"/>
                  </a:cubicBezTo>
                  <a:cubicBezTo>
                    <a:pt x="31247" y="2604"/>
                    <a:pt x="31445" y="5588"/>
                    <a:pt x="30092" y="4775"/>
                  </a:cubicBezTo>
                  <a:cubicBezTo>
                    <a:pt x="28738" y="3963"/>
                    <a:pt x="28229" y="3861"/>
                    <a:pt x="27756" y="4336"/>
                  </a:cubicBezTo>
                  <a:cubicBezTo>
                    <a:pt x="27283" y="4809"/>
                    <a:pt x="26605" y="4775"/>
                    <a:pt x="25861" y="4267"/>
                  </a:cubicBezTo>
                  <a:cubicBezTo>
                    <a:pt x="25117" y="3760"/>
                    <a:pt x="23491" y="4979"/>
                    <a:pt x="22917" y="4301"/>
                  </a:cubicBezTo>
                  <a:cubicBezTo>
                    <a:pt x="22340" y="3624"/>
                    <a:pt x="20581" y="3082"/>
                    <a:pt x="20039" y="4403"/>
                  </a:cubicBezTo>
                  <a:cubicBezTo>
                    <a:pt x="19497" y="5723"/>
                    <a:pt x="18753" y="5046"/>
                    <a:pt x="18312" y="4403"/>
                  </a:cubicBezTo>
                  <a:cubicBezTo>
                    <a:pt x="17873" y="3760"/>
                    <a:pt x="14996" y="3760"/>
                    <a:pt x="14556" y="4267"/>
                  </a:cubicBezTo>
                  <a:cubicBezTo>
                    <a:pt x="14116" y="4775"/>
                    <a:pt x="13303" y="4607"/>
                    <a:pt x="12593" y="4200"/>
                  </a:cubicBezTo>
                  <a:cubicBezTo>
                    <a:pt x="11881" y="3794"/>
                    <a:pt x="10122" y="4368"/>
                    <a:pt x="9580" y="3861"/>
                  </a:cubicBezTo>
                  <a:cubicBezTo>
                    <a:pt x="9038" y="3353"/>
                    <a:pt x="7617" y="3760"/>
                    <a:pt x="7109" y="4437"/>
                  </a:cubicBezTo>
                  <a:cubicBezTo>
                    <a:pt x="6601" y="5114"/>
                    <a:pt x="4605" y="5588"/>
                    <a:pt x="3657" y="4572"/>
                  </a:cubicBezTo>
                  <a:cubicBezTo>
                    <a:pt x="2709" y="3557"/>
                    <a:pt x="2153" y="4281"/>
                    <a:pt x="1424" y="4538"/>
                  </a:cubicBezTo>
                  <a:cubicBezTo>
                    <a:pt x="694" y="4796"/>
                    <a:pt x="1" y="1994"/>
                    <a:pt x="1769" y="103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3"/>
            <p:cNvSpPr/>
            <p:nvPr/>
          </p:nvSpPr>
          <p:spPr>
            <a:xfrm>
              <a:off x="3142485" y="782359"/>
              <a:ext cx="555472" cy="229524"/>
            </a:xfrm>
            <a:custGeom>
              <a:avLst/>
              <a:gdLst/>
              <a:ahLst/>
              <a:cxnLst/>
              <a:rect l="l" t="t" r="r" b="b"/>
              <a:pathLst>
                <a:path w="27306" h="11283" extrusionOk="0">
                  <a:moveTo>
                    <a:pt x="9125" y="0"/>
                  </a:moveTo>
                  <a:lnTo>
                    <a:pt x="18181" y="0"/>
                  </a:lnTo>
                  <a:cubicBezTo>
                    <a:pt x="23200" y="0"/>
                    <a:pt x="27305" y="4106"/>
                    <a:pt x="27305" y="9124"/>
                  </a:cubicBezTo>
                  <a:lnTo>
                    <a:pt x="27305" y="10392"/>
                  </a:lnTo>
                  <a:cubicBezTo>
                    <a:pt x="27304" y="10884"/>
                    <a:pt x="26906" y="11281"/>
                    <a:pt x="26415" y="11283"/>
                  </a:cubicBezTo>
                  <a:lnTo>
                    <a:pt x="891" y="11283"/>
                  </a:lnTo>
                  <a:cubicBezTo>
                    <a:pt x="400" y="11281"/>
                    <a:pt x="2" y="10884"/>
                    <a:pt x="1" y="10392"/>
                  </a:cubicBezTo>
                  <a:lnTo>
                    <a:pt x="1" y="9124"/>
                  </a:lnTo>
                  <a:cubicBezTo>
                    <a:pt x="1" y="4106"/>
                    <a:pt x="4107" y="0"/>
                    <a:pt x="91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3"/>
            <p:cNvSpPr/>
            <p:nvPr/>
          </p:nvSpPr>
          <p:spPr>
            <a:xfrm>
              <a:off x="3160549" y="828209"/>
              <a:ext cx="519324" cy="183672"/>
            </a:xfrm>
            <a:custGeom>
              <a:avLst/>
              <a:gdLst/>
              <a:ahLst/>
              <a:cxnLst/>
              <a:rect l="l" t="t" r="r" b="b"/>
              <a:pathLst>
                <a:path w="25529" h="9029" extrusionOk="0">
                  <a:moveTo>
                    <a:pt x="8531" y="0"/>
                  </a:moveTo>
                  <a:lnTo>
                    <a:pt x="16997" y="0"/>
                  </a:lnTo>
                  <a:cubicBezTo>
                    <a:pt x="21689" y="0"/>
                    <a:pt x="25528" y="3285"/>
                    <a:pt x="25528" y="7300"/>
                  </a:cubicBezTo>
                  <a:lnTo>
                    <a:pt x="25528" y="8317"/>
                  </a:lnTo>
                  <a:cubicBezTo>
                    <a:pt x="25528" y="8707"/>
                    <a:pt x="25153" y="9029"/>
                    <a:pt x="24696" y="9029"/>
                  </a:cubicBezTo>
                  <a:lnTo>
                    <a:pt x="832" y="9029"/>
                  </a:lnTo>
                  <a:cubicBezTo>
                    <a:pt x="375" y="9029"/>
                    <a:pt x="0" y="8709"/>
                    <a:pt x="0" y="8317"/>
                  </a:cubicBezTo>
                  <a:lnTo>
                    <a:pt x="0" y="7302"/>
                  </a:lnTo>
                  <a:cubicBezTo>
                    <a:pt x="0" y="3285"/>
                    <a:pt x="3839" y="0"/>
                    <a:pt x="85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3"/>
            <p:cNvSpPr/>
            <p:nvPr/>
          </p:nvSpPr>
          <p:spPr>
            <a:xfrm>
              <a:off x="3478734" y="934921"/>
              <a:ext cx="14687" cy="16172"/>
            </a:xfrm>
            <a:custGeom>
              <a:avLst/>
              <a:gdLst/>
              <a:ahLst/>
              <a:cxnLst/>
              <a:rect l="l" t="t" r="r" b="b"/>
              <a:pathLst>
                <a:path w="722" h="795" extrusionOk="0">
                  <a:moveTo>
                    <a:pt x="361" y="795"/>
                  </a:moveTo>
                  <a:cubicBezTo>
                    <a:pt x="721" y="795"/>
                    <a:pt x="594" y="0"/>
                    <a:pt x="361" y="0"/>
                  </a:cubicBezTo>
                  <a:cubicBezTo>
                    <a:pt x="129" y="0"/>
                    <a:pt x="1" y="795"/>
                    <a:pt x="361" y="79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53"/>
            <p:cNvSpPr/>
            <p:nvPr/>
          </p:nvSpPr>
          <p:spPr>
            <a:xfrm>
              <a:off x="3590552" y="933029"/>
              <a:ext cx="20200" cy="19590"/>
            </a:xfrm>
            <a:custGeom>
              <a:avLst/>
              <a:gdLst/>
              <a:ahLst/>
              <a:cxnLst/>
              <a:rect l="l" t="t" r="r" b="b"/>
              <a:pathLst>
                <a:path w="993" h="963" extrusionOk="0">
                  <a:moveTo>
                    <a:pt x="766" y="681"/>
                  </a:moveTo>
                  <a:cubicBezTo>
                    <a:pt x="992" y="401"/>
                    <a:pt x="294" y="1"/>
                    <a:pt x="147" y="182"/>
                  </a:cubicBezTo>
                  <a:cubicBezTo>
                    <a:pt x="1" y="364"/>
                    <a:pt x="540" y="962"/>
                    <a:pt x="766" y="6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53"/>
            <p:cNvSpPr/>
            <p:nvPr/>
          </p:nvSpPr>
          <p:spPr>
            <a:xfrm>
              <a:off x="3289362" y="946048"/>
              <a:ext cx="20159" cy="19773"/>
            </a:xfrm>
            <a:custGeom>
              <a:avLst/>
              <a:gdLst/>
              <a:ahLst/>
              <a:cxnLst/>
              <a:rect l="l" t="t" r="r" b="b"/>
              <a:pathLst>
                <a:path w="991" h="972" extrusionOk="0">
                  <a:moveTo>
                    <a:pt x="237" y="699"/>
                  </a:moveTo>
                  <a:cubicBezTo>
                    <a:pt x="472" y="971"/>
                    <a:pt x="990" y="355"/>
                    <a:pt x="839" y="178"/>
                  </a:cubicBezTo>
                  <a:cubicBezTo>
                    <a:pt x="685" y="1"/>
                    <a:pt x="1" y="427"/>
                    <a:pt x="237" y="6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3"/>
            <p:cNvSpPr/>
            <p:nvPr/>
          </p:nvSpPr>
          <p:spPr>
            <a:xfrm>
              <a:off x="3350805" y="853880"/>
              <a:ext cx="19732" cy="20159"/>
            </a:xfrm>
            <a:custGeom>
              <a:avLst/>
              <a:gdLst/>
              <a:ahLst/>
              <a:cxnLst/>
              <a:rect l="l" t="t" r="r" b="b"/>
              <a:pathLst>
                <a:path w="970" h="991" extrusionOk="0">
                  <a:moveTo>
                    <a:pt x="274" y="234"/>
                  </a:moveTo>
                  <a:cubicBezTo>
                    <a:pt x="0" y="468"/>
                    <a:pt x="615" y="990"/>
                    <a:pt x="792" y="839"/>
                  </a:cubicBezTo>
                  <a:cubicBezTo>
                    <a:pt x="969" y="687"/>
                    <a:pt x="548" y="0"/>
                    <a:pt x="274" y="2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3"/>
            <p:cNvSpPr/>
            <p:nvPr/>
          </p:nvSpPr>
          <p:spPr>
            <a:xfrm>
              <a:off x="3215481" y="892977"/>
              <a:ext cx="19692" cy="20159"/>
            </a:xfrm>
            <a:custGeom>
              <a:avLst/>
              <a:gdLst/>
              <a:ahLst/>
              <a:cxnLst/>
              <a:rect l="l" t="t" r="r" b="b"/>
              <a:pathLst>
                <a:path w="968" h="991" extrusionOk="0">
                  <a:moveTo>
                    <a:pt x="274" y="235"/>
                  </a:moveTo>
                  <a:cubicBezTo>
                    <a:pt x="0" y="469"/>
                    <a:pt x="614" y="990"/>
                    <a:pt x="791" y="840"/>
                  </a:cubicBezTo>
                  <a:cubicBezTo>
                    <a:pt x="968" y="688"/>
                    <a:pt x="547" y="0"/>
                    <a:pt x="274" y="2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3"/>
            <p:cNvSpPr/>
            <p:nvPr/>
          </p:nvSpPr>
          <p:spPr>
            <a:xfrm>
              <a:off x="3579547" y="862180"/>
              <a:ext cx="19692" cy="20159"/>
            </a:xfrm>
            <a:custGeom>
              <a:avLst/>
              <a:gdLst/>
              <a:ahLst/>
              <a:cxnLst/>
              <a:rect l="l" t="t" r="r" b="b"/>
              <a:pathLst>
                <a:path w="968" h="991" extrusionOk="0">
                  <a:moveTo>
                    <a:pt x="274" y="234"/>
                  </a:moveTo>
                  <a:cubicBezTo>
                    <a:pt x="0" y="468"/>
                    <a:pt x="613" y="990"/>
                    <a:pt x="791" y="838"/>
                  </a:cubicBezTo>
                  <a:cubicBezTo>
                    <a:pt x="968" y="687"/>
                    <a:pt x="546" y="0"/>
                    <a:pt x="274" y="2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3"/>
            <p:cNvSpPr/>
            <p:nvPr/>
          </p:nvSpPr>
          <p:spPr>
            <a:xfrm>
              <a:off x="3417180" y="770907"/>
              <a:ext cx="19692" cy="20159"/>
            </a:xfrm>
            <a:custGeom>
              <a:avLst/>
              <a:gdLst/>
              <a:ahLst/>
              <a:cxnLst/>
              <a:rect l="l" t="t" r="r" b="b"/>
              <a:pathLst>
                <a:path w="968" h="991" extrusionOk="0">
                  <a:moveTo>
                    <a:pt x="274" y="234"/>
                  </a:moveTo>
                  <a:cubicBezTo>
                    <a:pt x="0" y="470"/>
                    <a:pt x="613" y="991"/>
                    <a:pt x="791" y="839"/>
                  </a:cubicBezTo>
                  <a:cubicBezTo>
                    <a:pt x="968" y="687"/>
                    <a:pt x="548" y="1"/>
                    <a:pt x="274" y="2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3"/>
            <p:cNvSpPr/>
            <p:nvPr/>
          </p:nvSpPr>
          <p:spPr>
            <a:xfrm>
              <a:off x="3216895" y="800524"/>
              <a:ext cx="19712" cy="20159"/>
            </a:xfrm>
            <a:custGeom>
              <a:avLst/>
              <a:gdLst/>
              <a:ahLst/>
              <a:cxnLst/>
              <a:rect l="l" t="t" r="r" b="b"/>
              <a:pathLst>
                <a:path w="969" h="991" extrusionOk="0">
                  <a:moveTo>
                    <a:pt x="274" y="236"/>
                  </a:moveTo>
                  <a:cubicBezTo>
                    <a:pt x="0" y="469"/>
                    <a:pt x="614" y="990"/>
                    <a:pt x="791" y="840"/>
                  </a:cubicBezTo>
                  <a:cubicBezTo>
                    <a:pt x="968" y="688"/>
                    <a:pt x="548" y="1"/>
                    <a:pt x="274" y="23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3"/>
            <p:cNvSpPr/>
            <p:nvPr/>
          </p:nvSpPr>
          <p:spPr>
            <a:xfrm>
              <a:off x="3583453" y="788441"/>
              <a:ext cx="20180" cy="19590"/>
            </a:xfrm>
            <a:custGeom>
              <a:avLst/>
              <a:gdLst/>
              <a:ahLst/>
              <a:cxnLst/>
              <a:rect l="l" t="t" r="r" b="b"/>
              <a:pathLst>
                <a:path w="992" h="963" extrusionOk="0">
                  <a:moveTo>
                    <a:pt x="767" y="682"/>
                  </a:moveTo>
                  <a:cubicBezTo>
                    <a:pt x="992" y="401"/>
                    <a:pt x="293" y="1"/>
                    <a:pt x="148" y="182"/>
                  </a:cubicBezTo>
                  <a:cubicBezTo>
                    <a:pt x="0" y="364"/>
                    <a:pt x="541" y="962"/>
                    <a:pt x="767" y="68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3"/>
            <p:cNvSpPr/>
            <p:nvPr/>
          </p:nvSpPr>
          <p:spPr>
            <a:xfrm>
              <a:off x="3288356" y="808600"/>
              <a:ext cx="20220" cy="19569"/>
            </a:xfrm>
            <a:custGeom>
              <a:avLst/>
              <a:gdLst/>
              <a:ahLst/>
              <a:cxnLst/>
              <a:rect l="l" t="t" r="r" b="b"/>
              <a:pathLst>
                <a:path w="994" h="962" extrusionOk="0">
                  <a:moveTo>
                    <a:pt x="767" y="681"/>
                  </a:moveTo>
                  <a:cubicBezTo>
                    <a:pt x="994" y="401"/>
                    <a:pt x="294" y="1"/>
                    <a:pt x="148" y="183"/>
                  </a:cubicBezTo>
                  <a:cubicBezTo>
                    <a:pt x="1" y="364"/>
                    <a:pt x="541" y="961"/>
                    <a:pt x="767" y="6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3"/>
            <p:cNvSpPr/>
            <p:nvPr/>
          </p:nvSpPr>
          <p:spPr>
            <a:xfrm>
              <a:off x="3160131" y="871415"/>
              <a:ext cx="20220" cy="19590"/>
            </a:xfrm>
            <a:custGeom>
              <a:avLst/>
              <a:gdLst/>
              <a:ahLst/>
              <a:cxnLst/>
              <a:rect l="l" t="t" r="r" b="b"/>
              <a:pathLst>
                <a:path w="994" h="963" extrusionOk="0">
                  <a:moveTo>
                    <a:pt x="767" y="681"/>
                  </a:moveTo>
                  <a:cubicBezTo>
                    <a:pt x="993" y="401"/>
                    <a:pt x="293" y="0"/>
                    <a:pt x="147" y="182"/>
                  </a:cubicBezTo>
                  <a:cubicBezTo>
                    <a:pt x="0" y="364"/>
                    <a:pt x="540" y="962"/>
                    <a:pt x="767" y="6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3"/>
            <p:cNvSpPr/>
            <p:nvPr/>
          </p:nvSpPr>
          <p:spPr>
            <a:xfrm>
              <a:off x="3473221" y="848876"/>
              <a:ext cx="20220" cy="19590"/>
            </a:xfrm>
            <a:custGeom>
              <a:avLst/>
              <a:gdLst/>
              <a:ahLst/>
              <a:cxnLst/>
              <a:rect l="l" t="t" r="r" b="b"/>
              <a:pathLst>
                <a:path w="994" h="963" extrusionOk="0">
                  <a:moveTo>
                    <a:pt x="767" y="683"/>
                  </a:moveTo>
                  <a:cubicBezTo>
                    <a:pt x="994" y="401"/>
                    <a:pt x="294" y="1"/>
                    <a:pt x="148" y="182"/>
                  </a:cubicBezTo>
                  <a:cubicBezTo>
                    <a:pt x="1" y="364"/>
                    <a:pt x="541" y="962"/>
                    <a:pt x="767" y="6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3"/>
            <p:cNvSpPr/>
            <p:nvPr/>
          </p:nvSpPr>
          <p:spPr>
            <a:xfrm>
              <a:off x="3648648" y="882074"/>
              <a:ext cx="20180" cy="19590"/>
            </a:xfrm>
            <a:custGeom>
              <a:avLst/>
              <a:gdLst/>
              <a:ahLst/>
              <a:cxnLst/>
              <a:rect l="l" t="t" r="r" b="b"/>
              <a:pathLst>
                <a:path w="992" h="963" extrusionOk="0">
                  <a:moveTo>
                    <a:pt x="765" y="681"/>
                  </a:moveTo>
                  <a:cubicBezTo>
                    <a:pt x="992" y="401"/>
                    <a:pt x="293" y="0"/>
                    <a:pt x="146" y="182"/>
                  </a:cubicBezTo>
                  <a:cubicBezTo>
                    <a:pt x="0" y="364"/>
                    <a:pt x="539" y="962"/>
                    <a:pt x="765" y="6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3"/>
            <p:cNvSpPr/>
            <p:nvPr/>
          </p:nvSpPr>
          <p:spPr>
            <a:xfrm>
              <a:off x="3400947" y="916431"/>
              <a:ext cx="20220" cy="19590"/>
            </a:xfrm>
            <a:custGeom>
              <a:avLst/>
              <a:gdLst/>
              <a:ahLst/>
              <a:cxnLst/>
              <a:rect l="l" t="t" r="r" b="b"/>
              <a:pathLst>
                <a:path w="994" h="963" extrusionOk="0">
                  <a:moveTo>
                    <a:pt x="767" y="683"/>
                  </a:moveTo>
                  <a:cubicBezTo>
                    <a:pt x="993" y="401"/>
                    <a:pt x="294" y="1"/>
                    <a:pt x="148" y="183"/>
                  </a:cubicBezTo>
                  <a:cubicBezTo>
                    <a:pt x="0" y="364"/>
                    <a:pt x="541" y="963"/>
                    <a:pt x="767" y="6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3"/>
            <p:cNvSpPr/>
            <p:nvPr/>
          </p:nvSpPr>
          <p:spPr>
            <a:xfrm>
              <a:off x="3370902" y="799792"/>
              <a:ext cx="14687" cy="16233"/>
            </a:xfrm>
            <a:custGeom>
              <a:avLst/>
              <a:gdLst/>
              <a:ahLst/>
              <a:cxnLst/>
              <a:rect l="l" t="t" r="r" b="b"/>
              <a:pathLst>
                <a:path w="722" h="798" extrusionOk="0">
                  <a:moveTo>
                    <a:pt x="361" y="797"/>
                  </a:moveTo>
                  <a:cubicBezTo>
                    <a:pt x="721" y="797"/>
                    <a:pt x="595" y="1"/>
                    <a:pt x="361" y="1"/>
                  </a:cubicBezTo>
                  <a:cubicBezTo>
                    <a:pt x="127" y="1"/>
                    <a:pt x="1" y="797"/>
                    <a:pt x="361" y="79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3"/>
            <p:cNvSpPr/>
            <p:nvPr/>
          </p:nvSpPr>
          <p:spPr>
            <a:xfrm>
              <a:off x="3491793" y="776094"/>
              <a:ext cx="14667" cy="16213"/>
            </a:xfrm>
            <a:custGeom>
              <a:avLst/>
              <a:gdLst/>
              <a:ahLst/>
              <a:cxnLst/>
              <a:rect l="l" t="t" r="r" b="b"/>
              <a:pathLst>
                <a:path w="721" h="797" extrusionOk="0">
                  <a:moveTo>
                    <a:pt x="360" y="797"/>
                  </a:moveTo>
                  <a:cubicBezTo>
                    <a:pt x="721" y="797"/>
                    <a:pt x="594" y="0"/>
                    <a:pt x="360" y="0"/>
                  </a:cubicBezTo>
                  <a:cubicBezTo>
                    <a:pt x="127" y="0"/>
                    <a:pt x="0" y="797"/>
                    <a:pt x="360" y="79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3"/>
            <p:cNvSpPr/>
            <p:nvPr/>
          </p:nvSpPr>
          <p:spPr>
            <a:xfrm>
              <a:off x="3268970" y="786753"/>
              <a:ext cx="14687" cy="16213"/>
            </a:xfrm>
            <a:custGeom>
              <a:avLst/>
              <a:gdLst/>
              <a:ahLst/>
              <a:cxnLst/>
              <a:rect l="l" t="t" r="r" b="b"/>
              <a:pathLst>
                <a:path w="722" h="797" extrusionOk="0">
                  <a:moveTo>
                    <a:pt x="361" y="797"/>
                  </a:moveTo>
                  <a:cubicBezTo>
                    <a:pt x="721" y="797"/>
                    <a:pt x="595" y="0"/>
                    <a:pt x="361" y="0"/>
                  </a:cubicBezTo>
                  <a:cubicBezTo>
                    <a:pt x="127" y="0"/>
                    <a:pt x="1" y="797"/>
                    <a:pt x="361" y="79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3"/>
            <p:cNvSpPr/>
            <p:nvPr/>
          </p:nvSpPr>
          <p:spPr>
            <a:xfrm>
              <a:off x="3227493" y="855508"/>
              <a:ext cx="14667" cy="16193"/>
            </a:xfrm>
            <a:custGeom>
              <a:avLst/>
              <a:gdLst/>
              <a:ahLst/>
              <a:cxnLst/>
              <a:rect l="l" t="t" r="r" b="b"/>
              <a:pathLst>
                <a:path w="721" h="796" extrusionOk="0">
                  <a:moveTo>
                    <a:pt x="361" y="796"/>
                  </a:moveTo>
                  <a:cubicBezTo>
                    <a:pt x="721" y="796"/>
                    <a:pt x="594" y="1"/>
                    <a:pt x="361" y="1"/>
                  </a:cubicBezTo>
                  <a:cubicBezTo>
                    <a:pt x="127" y="1"/>
                    <a:pt x="0" y="796"/>
                    <a:pt x="361" y="7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3"/>
            <p:cNvSpPr/>
            <p:nvPr/>
          </p:nvSpPr>
          <p:spPr>
            <a:xfrm>
              <a:off x="3420679" y="842469"/>
              <a:ext cx="14687" cy="16193"/>
            </a:xfrm>
            <a:custGeom>
              <a:avLst/>
              <a:gdLst/>
              <a:ahLst/>
              <a:cxnLst/>
              <a:rect l="l" t="t" r="r" b="b"/>
              <a:pathLst>
                <a:path w="722" h="796" extrusionOk="0">
                  <a:moveTo>
                    <a:pt x="361" y="795"/>
                  </a:moveTo>
                  <a:cubicBezTo>
                    <a:pt x="721" y="795"/>
                    <a:pt x="593" y="0"/>
                    <a:pt x="361" y="0"/>
                  </a:cubicBezTo>
                  <a:cubicBezTo>
                    <a:pt x="127" y="0"/>
                    <a:pt x="1" y="795"/>
                    <a:pt x="361" y="79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3"/>
            <p:cNvSpPr/>
            <p:nvPr/>
          </p:nvSpPr>
          <p:spPr>
            <a:xfrm>
              <a:off x="3549869" y="824690"/>
              <a:ext cx="14667" cy="16193"/>
            </a:xfrm>
            <a:custGeom>
              <a:avLst/>
              <a:gdLst/>
              <a:ahLst/>
              <a:cxnLst/>
              <a:rect l="l" t="t" r="r" b="b"/>
              <a:pathLst>
                <a:path w="721" h="796" extrusionOk="0">
                  <a:moveTo>
                    <a:pt x="359" y="795"/>
                  </a:moveTo>
                  <a:cubicBezTo>
                    <a:pt x="721" y="795"/>
                    <a:pt x="593" y="0"/>
                    <a:pt x="359" y="0"/>
                  </a:cubicBezTo>
                  <a:cubicBezTo>
                    <a:pt x="127" y="0"/>
                    <a:pt x="0" y="795"/>
                    <a:pt x="359" y="79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3"/>
            <p:cNvSpPr/>
            <p:nvPr/>
          </p:nvSpPr>
          <p:spPr>
            <a:xfrm>
              <a:off x="3287929" y="853128"/>
              <a:ext cx="14687" cy="16193"/>
            </a:xfrm>
            <a:custGeom>
              <a:avLst/>
              <a:gdLst/>
              <a:ahLst/>
              <a:cxnLst/>
              <a:rect l="l" t="t" r="r" b="b"/>
              <a:pathLst>
                <a:path w="722" h="796" extrusionOk="0">
                  <a:moveTo>
                    <a:pt x="361" y="795"/>
                  </a:moveTo>
                  <a:cubicBezTo>
                    <a:pt x="721" y="795"/>
                    <a:pt x="595" y="0"/>
                    <a:pt x="361" y="0"/>
                  </a:cubicBezTo>
                  <a:cubicBezTo>
                    <a:pt x="129" y="0"/>
                    <a:pt x="1" y="795"/>
                    <a:pt x="361" y="79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3"/>
            <p:cNvSpPr/>
            <p:nvPr/>
          </p:nvSpPr>
          <p:spPr>
            <a:xfrm>
              <a:off x="3332294" y="771843"/>
              <a:ext cx="20159" cy="19773"/>
            </a:xfrm>
            <a:custGeom>
              <a:avLst/>
              <a:gdLst/>
              <a:ahLst/>
              <a:cxnLst/>
              <a:rect l="l" t="t" r="r" b="b"/>
              <a:pathLst>
                <a:path w="991" h="972" extrusionOk="0">
                  <a:moveTo>
                    <a:pt x="236" y="699"/>
                  </a:moveTo>
                  <a:cubicBezTo>
                    <a:pt x="471" y="971"/>
                    <a:pt x="991" y="355"/>
                    <a:pt x="837" y="178"/>
                  </a:cubicBezTo>
                  <a:cubicBezTo>
                    <a:pt x="684" y="1"/>
                    <a:pt x="1" y="427"/>
                    <a:pt x="236" y="6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3"/>
            <p:cNvSpPr/>
            <p:nvPr/>
          </p:nvSpPr>
          <p:spPr>
            <a:xfrm>
              <a:off x="3450784" y="807400"/>
              <a:ext cx="20159" cy="19773"/>
            </a:xfrm>
            <a:custGeom>
              <a:avLst/>
              <a:gdLst/>
              <a:ahLst/>
              <a:cxnLst/>
              <a:rect l="l" t="t" r="r" b="b"/>
              <a:pathLst>
                <a:path w="991" h="972" extrusionOk="0">
                  <a:moveTo>
                    <a:pt x="237" y="699"/>
                  </a:moveTo>
                  <a:cubicBezTo>
                    <a:pt x="472" y="971"/>
                    <a:pt x="990" y="355"/>
                    <a:pt x="839" y="178"/>
                  </a:cubicBezTo>
                  <a:cubicBezTo>
                    <a:pt x="685" y="0"/>
                    <a:pt x="1" y="426"/>
                    <a:pt x="237" y="6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3"/>
            <p:cNvSpPr/>
            <p:nvPr/>
          </p:nvSpPr>
          <p:spPr>
            <a:xfrm>
              <a:off x="3520739" y="874954"/>
              <a:ext cx="20119" cy="19773"/>
            </a:xfrm>
            <a:custGeom>
              <a:avLst/>
              <a:gdLst/>
              <a:ahLst/>
              <a:cxnLst/>
              <a:rect l="l" t="t" r="r" b="b"/>
              <a:pathLst>
                <a:path w="989" h="972" extrusionOk="0">
                  <a:moveTo>
                    <a:pt x="234" y="699"/>
                  </a:moveTo>
                  <a:cubicBezTo>
                    <a:pt x="471" y="971"/>
                    <a:pt x="989" y="355"/>
                    <a:pt x="837" y="178"/>
                  </a:cubicBezTo>
                  <a:cubicBezTo>
                    <a:pt x="684" y="1"/>
                    <a:pt x="0" y="426"/>
                    <a:pt x="234" y="6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3"/>
            <p:cNvSpPr/>
            <p:nvPr/>
          </p:nvSpPr>
          <p:spPr>
            <a:xfrm>
              <a:off x="3271859" y="889193"/>
              <a:ext cx="20119" cy="19753"/>
            </a:xfrm>
            <a:custGeom>
              <a:avLst/>
              <a:gdLst/>
              <a:ahLst/>
              <a:cxnLst/>
              <a:rect l="l" t="t" r="r" b="b"/>
              <a:pathLst>
                <a:path w="989" h="971" extrusionOk="0">
                  <a:moveTo>
                    <a:pt x="236" y="698"/>
                  </a:moveTo>
                  <a:cubicBezTo>
                    <a:pt x="471" y="971"/>
                    <a:pt x="989" y="354"/>
                    <a:pt x="837" y="177"/>
                  </a:cubicBezTo>
                  <a:cubicBezTo>
                    <a:pt x="685" y="0"/>
                    <a:pt x="0" y="426"/>
                    <a:pt x="236" y="69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3"/>
            <p:cNvSpPr/>
            <p:nvPr/>
          </p:nvSpPr>
          <p:spPr>
            <a:xfrm>
              <a:off x="3169692" y="935389"/>
              <a:ext cx="20159" cy="19773"/>
            </a:xfrm>
            <a:custGeom>
              <a:avLst/>
              <a:gdLst/>
              <a:ahLst/>
              <a:cxnLst/>
              <a:rect l="l" t="t" r="r" b="b"/>
              <a:pathLst>
                <a:path w="991" h="972" extrusionOk="0">
                  <a:moveTo>
                    <a:pt x="236" y="699"/>
                  </a:moveTo>
                  <a:cubicBezTo>
                    <a:pt x="471" y="971"/>
                    <a:pt x="990" y="355"/>
                    <a:pt x="837" y="178"/>
                  </a:cubicBezTo>
                  <a:cubicBezTo>
                    <a:pt x="685" y="1"/>
                    <a:pt x="1" y="427"/>
                    <a:pt x="236" y="6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3"/>
            <p:cNvSpPr/>
            <p:nvPr/>
          </p:nvSpPr>
          <p:spPr>
            <a:xfrm>
              <a:off x="3626171" y="827538"/>
              <a:ext cx="20159" cy="19793"/>
            </a:xfrm>
            <a:custGeom>
              <a:avLst/>
              <a:gdLst/>
              <a:ahLst/>
              <a:cxnLst/>
              <a:rect l="l" t="t" r="r" b="b"/>
              <a:pathLst>
                <a:path w="991" h="973" extrusionOk="0">
                  <a:moveTo>
                    <a:pt x="237" y="700"/>
                  </a:moveTo>
                  <a:cubicBezTo>
                    <a:pt x="472" y="972"/>
                    <a:pt x="991" y="356"/>
                    <a:pt x="839" y="179"/>
                  </a:cubicBezTo>
                  <a:cubicBezTo>
                    <a:pt x="685" y="0"/>
                    <a:pt x="1" y="428"/>
                    <a:pt x="237" y="70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3"/>
            <p:cNvSpPr/>
            <p:nvPr/>
          </p:nvSpPr>
          <p:spPr>
            <a:xfrm>
              <a:off x="3500560" y="816899"/>
              <a:ext cx="20159" cy="19732"/>
            </a:xfrm>
            <a:custGeom>
              <a:avLst/>
              <a:gdLst/>
              <a:ahLst/>
              <a:cxnLst/>
              <a:rect l="l" t="t" r="r" b="b"/>
              <a:pathLst>
                <a:path w="991" h="970" extrusionOk="0">
                  <a:moveTo>
                    <a:pt x="236" y="698"/>
                  </a:moveTo>
                  <a:cubicBezTo>
                    <a:pt x="473" y="970"/>
                    <a:pt x="991" y="354"/>
                    <a:pt x="837" y="177"/>
                  </a:cubicBezTo>
                  <a:cubicBezTo>
                    <a:pt x="686" y="1"/>
                    <a:pt x="1" y="425"/>
                    <a:pt x="236" y="69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3"/>
            <p:cNvSpPr/>
            <p:nvPr/>
          </p:nvSpPr>
          <p:spPr>
            <a:xfrm>
              <a:off x="3333474" y="822819"/>
              <a:ext cx="20159" cy="19753"/>
            </a:xfrm>
            <a:custGeom>
              <a:avLst/>
              <a:gdLst/>
              <a:ahLst/>
              <a:cxnLst/>
              <a:rect l="l" t="t" r="r" b="b"/>
              <a:pathLst>
                <a:path w="991" h="971" extrusionOk="0">
                  <a:moveTo>
                    <a:pt x="237" y="698"/>
                  </a:moveTo>
                  <a:cubicBezTo>
                    <a:pt x="473" y="971"/>
                    <a:pt x="991" y="354"/>
                    <a:pt x="839" y="177"/>
                  </a:cubicBezTo>
                  <a:cubicBezTo>
                    <a:pt x="685" y="0"/>
                    <a:pt x="1" y="426"/>
                    <a:pt x="237" y="69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3"/>
            <p:cNvSpPr/>
            <p:nvPr/>
          </p:nvSpPr>
          <p:spPr>
            <a:xfrm>
              <a:off x="3197184" y="844157"/>
              <a:ext cx="20159" cy="19773"/>
            </a:xfrm>
            <a:custGeom>
              <a:avLst/>
              <a:gdLst/>
              <a:ahLst/>
              <a:cxnLst/>
              <a:rect l="l" t="t" r="r" b="b"/>
              <a:pathLst>
                <a:path w="991" h="972" extrusionOk="0">
                  <a:moveTo>
                    <a:pt x="236" y="699"/>
                  </a:moveTo>
                  <a:cubicBezTo>
                    <a:pt x="472" y="971"/>
                    <a:pt x="990" y="355"/>
                    <a:pt x="837" y="178"/>
                  </a:cubicBezTo>
                  <a:cubicBezTo>
                    <a:pt x="685" y="1"/>
                    <a:pt x="0" y="426"/>
                    <a:pt x="236" y="6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3"/>
            <p:cNvSpPr/>
            <p:nvPr/>
          </p:nvSpPr>
          <p:spPr>
            <a:xfrm>
              <a:off x="3135650" y="1043830"/>
              <a:ext cx="569122" cy="17128"/>
            </a:xfrm>
            <a:custGeom>
              <a:avLst/>
              <a:gdLst/>
              <a:ahLst/>
              <a:cxnLst/>
              <a:rect l="l" t="t" r="r" b="b"/>
              <a:pathLst>
                <a:path w="27977" h="842" extrusionOk="0">
                  <a:moveTo>
                    <a:pt x="1" y="1"/>
                  </a:moveTo>
                  <a:lnTo>
                    <a:pt x="1" y="842"/>
                  </a:lnTo>
                  <a:lnTo>
                    <a:pt x="27976" y="842"/>
                  </a:lnTo>
                  <a:lnTo>
                    <a:pt x="2797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3"/>
            <p:cNvSpPr/>
            <p:nvPr/>
          </p:nvSpPr>
          <p:spPr>
            <a:xfrm>
              <a:off x="3119224" y="1011850"/>
              <a:ext cx="331542" cy="31999"/>
            </a:xfrm>
            <a:custGeom>
              <a:avLst/>
              <a:gdLst/>
              <a:ahLst/>
              <a:cxnLst/>
              <a:rect l="l" t="t" r="r" b="b"/>
              <a:pathLst>
                <a:path w="14481" h="1573" extrusionOk="0">
                  <a:moveTo>
                    <a:pt x="1" y="1"/>
                  </a:moveTo>
                  <a:lnTo>
                    <a:pt x="1" y="1573"/>
                  </a:lnTo>
                  <a:lnTo>
                    <a:pt x="14480" y="1573"/>
                  </a:lnTo>
                  <a:lnTo>
                    <a:pt x="1448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3"/>
            <p:cNvSpPr/>
            <p:nvPr/>
          </p:nvSpPr>
          <p:spPr>
            <a:xfrm>
              <a:off x="3426598" y="1011853"/>
              <a:ext cx="294600" cy="31999"/>
            </a:xfrm>
            <a:custGeom>
              <a:avLst/>
              <a:gdLst/>
              <a:ahLst/>
              <a:cxnLst/>
              <a:rect l="l" t="t" r="r" b="b"/>
              <a:pathLst>
                <a:path w="14482" h="1573" extrusionOk="0">
                  <a:moveTo>
                    <a:pt x="0" y="1"/>
                  </a:moveTo>
                  <a:lnTo>
                    <a:pt x="0" y="1573"/>
                  </a:lnTo>
                  <a:lnTo>
                    <a:pt x="14481" y="1573"/>
                  </a:lnTo>
                  <a:lnTo>
                    <a:pt x="1448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9" name="Google Shape;769;p53"/>
          <p:cNvGrpSpPr/>
          <p:nvPr/>
        </p:nvGrpSpPr>
        <p:grpSpPr>
          <a:xfrm>
            <a:off x="6250574" y="1661111"/>
            <a:ext cx="667655" cy="652019"/>
            <a:chOff x="1908099" y="3682271"/>
            <a:chExt cx="395296" cy="371966"/>
          </a:xfrm>
        </p:grpSpPr>
        <p:sp>
          <p:nvSpPr>
            <p:cNvPr id="770" name="Google Shape;770;p53"/>
            <p:cNvSpPr/>
            <p:nvPr/>
          </p:nvSpPr>
          <p:spPr>
            <a:xfrm>
              <a:off x="1931613" y="3682271"/>
              <a:ext cx="371782" cy="371966"/>
            </a:xfrm>
            <a:custGeom>
              <a:avLst/>
              <a:gdLst/>
              <a:ahLst/>
              <a:cxnLst/>
              <a:rect l="l" t="t" r="r" b="b"/>
              <a:pathLst>
                <a:path w="14151" h="14158" extrusionOk="0">
                  <a:moveTo>
                    <a:pt x="7075" y="1"/>
                  </a:moveTo>
                  <a:cubicBezTo>
                    <a:pt x="3163" y="1"/>
                    <a:pt x="0" y="3171"/>
                    <a:pt x="0" y="7083"/>
                  </a:cubicBezTo>
                  <a:cubicBezTo>
                    <a:pt x="0" y="10988"/>
                    <a:pt x="3163" y="14158"/>
                    <a:pt x="7075" y="14158"/>
                  </a:cubicBezTo>
                  <a:cubicBezTo>
                    <a:pt x="10980" y="14158"/>
                    <a:pt x="14150" y="10988"/>
                    <a:pt x="14150" y="7083"/>
                  </a:cubicBezTo>
                  <a:cubicBezTo>
                    <a:pt x="14150" y="3171"/>
                    <a:pt x="10980" y="1"/>
                    <a:pt x="70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3"/>
            <p:cNvSpPr/>
            <p:nvPr/>
          </p:nvSpPr>
          <p:spPr>
            <a:xfrm>
              <a:off x="2039487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69" y="1"/>
                  </a:moveTo>
                  <a:cubicBezTo>
                    <a:pt x="257" y="1"/>
                    <a:pt x="0" y="257"/>
                    <a:pt x="0" y="576"/>
                  </a:cubicBezTo>
                  <a:lnTo>
                    <a:pt x="0" y="1027"/>
                  </a:lnTo>
                  <a:cubicBezTo>
                    <a:pt x="0" y="1346"/>
                    <a:pt x="257" y="1603"/>
                    <a:pt x="569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69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3"/>
            <p:cNvSpPr/>
            <p:nvPr/>
          </p:nvSpPr>
          <p:spPr>
            <a:xfrm>
              <a:off x="2051520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3"/>
            <p:cNvSpPr/>
            <p:nvPr/>
          </p:nvSpPr>
          <p:spPr>
            <a:xfrm>
              <a:off x="2165412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69" y="1"/>
                  </a:moveTo>
                  <a:cubicBezTo>
                    <a:pt x="257" y="1"/>
                    <a:pt x="0" y="257"/>
                    <a:pt x="0" y="576"/>
                  </a:cubicBezTo>
                  <a:lnTo>
                    <a:pt x="0" y="1027"/>
                  </a:lnTo>
                  <a:cubicBezTo>
                    <a:pt x="0" y="1346"/>
                    <a:pt x="257" y="1603"/>
                    <a:pt x="569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69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3"/>
            <p:cNvSpPr/>
            <p:nvPr/>
          </p:nvSpPr>
          <p:spPr>
            <a:xfrm>
              <a:off x="2177444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3"/>
            <p:cNvSpPr/>
            <p:nvPr/>
          </p:nvSpPr>
          <p:spPr>
            <a:xfrm>
              <a:off x="2047501" y="3920825"/>
              <a:ext cx="140532" cy="39015"/>
            </a:xfrm>
            <a:custGeom>
              <a:avLst/>
              <a:gdLst/>
              <a:ahLst/>
              <a:cxnLst/>
              <a:rect l="l" t="t" r="r" b="b"/>
              <a:pathLst>
                <a:path w="5349" h="1485" extrusionOk="0">
                  <a:moveTo>
                    <a:pt x="2664" y="0"/>
                  </a:moveTo>
                  <a:cubicBezTo>
                    <a:pt x="1679" y="0"/>
                    <a:pt x="750" y="375"/>
                    <a:pt x="167" y="1006"/>
                  </a:cubicBezTo>
                  <a:cubicBezTo>
                    <a:pt x="1" y="1186"/>
                    <a:pt x="132" y="1485"/>
                    <a:pt x="382" y="1485"/>
                  </a:cubicBezTo>
                  <a:cubicBezTo>
                    <a:pt x="458" y="1478"/>
                    <a:pt x="535" y="1443"/>
                    <a:pt x="590" y="1388"/>
                  </a:cubicBezTo>
                  <a:cubicBezTo>
                    <a:pt x="1062" y="874"/>
                    <a:pt x="1839" y="562"/>
                    <a:pt x="2664" y="562"/>
                  </a:cubicBezTo>
                  <a:cubicBezTo>
                    <a:pt x="3490" y="562"/>
                    <a:pt x="4259" y="874"/>
                    <a:pt x="4738" y="1388"/>
                  </a:cubicBezTo>
                  <a:cubicBezTo>
                    <a:pt x="4800" y="1455"/>
                    <a:pt x="4872" y="1483"/>
                    <a:pt x="4941" y="1483"/>
                  </a:cubicBezTo>
                  <a:cubicBezTo>
                    <a:pt x="5157" y="1483"/>
                    <a:pt x="5349" y="1209"/>
                    <a:pt x="5154" y="999"/>
                  </a:cubicBezTo>
                  <a:cubicBezTo>
                    <a:pt x="4579" y="375"/>
                    <a:pt x="3642" y="0"/>
                    <a:pt x="2664" y="0"/>
                  </a:cubicBez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3"/>
            <p:cNvSpPr/>
            <p:nvPr/>
          </p:nvSpPr>
          <p:spPr>
            <a:xfrm>
              <a:off x="1908099" y="3724018"/>
              <a:ext cx="353549" cy="330114"/>
            </a:xfrm>
            <a:custGeom>
              <a:avLst/>
              <a:gdLst/>
              <a:ahLst/>
              <a:cxnLst/>
              <a:rect l="l" t="t" r="r" b="b"/>
              <a:pathLst>
                <a:path w="13457" h="12565" extrusionOk="0">
                  <a:moveTo>
                    <a:pt x="3503" y="0"/>
                  </a:moveTo>
                  <a:lnTo>
                    <a:pt x="3503" y="0"/>
                  </a:lnTo>
                  <a:cubicBezTo>
                    <a:pt x="250" y="2650"/>
                    <a:pt x="0" y="7526"/>
                    <a:pt x="2969" y="10495"/>
                  </a:cubicBezTo>
                  <a:cubicBezTo>
                    <a:pt x="4356" y="11882"/>
                    <a:pt x="6164" y="12564"/>
                    <a:pt x="7966" y="12564"/>
                  </a:cubicBezTo>
                  <a:cubicBezTo>
                    <a:pt x="10013" y="12564"/>
                    <a:pt x="12051" y="11684"/>
                    <a:pt x="13457" y="9954"/>
                  </a:cubicBezTo>
                  <a:lnTo>
                    <a:pt x="13457" y="9954"/>
                  </a:lnTo>
                  <a:cubicBezTo>
                    <a:pt x="12201" y="10980"/>
                    <a:pt x="10620" y="11542"/>
                    <a:pt x="8997" y="11542"/>
                  </a:cubicBezTo>
                  <a:cubicBezTo>
                    <a:pt x="6264" y="11542"/>
                    <a:pt x="3781" y="9968"/>
                    <a:pt x="2608" y="7505"/>
                  </a:cubicBezTo>
                  <a:cubicBezTo>
                    <a:pt x="1436" y="5036"/>
                    <a:pt x="1783" y="2116"/>
                    <a:pt x="35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7" name="Google Shape;777;p53"/>
          <p:cNvGrpSpPr/>
          <p:nvPr/>
        </p:nvGrpSpPr>
        <p:grpSpPr>
          <a:xfrm>
            <a:off x="6250598" y="2456893"/>
            <a:ext cx="667611" cy="652019"/>
            <a:chOff x="2456800" y="3682271"/>
            <a:chExt cx="395270" cy="371966"/>
          </a:xfrm>
        </p:grpSpPr>
        <p:sp>
          <p:nvSpPr>
            <p:cNvPr id="778" name="Google Shape;778;p53"/>
            <p:cNvSpPr/>
            <p:nvPr/>
          </p:nvSpPr>
          <p:spPr>
            <a:xfrm>
              <a:off x="2480314" y="3682271"/>
              <a:ext cx="371756" cy="371966"/>
            </a:xfrm>
            <a:custGeom>
              <a:avLst/>
              <a:gdLst/>
              <a:ahLst/>
              <a:cxnLst/>
              <a:rect l="l" t="t" r="r" b="b"/>
              <a:pathLst>
                <a:path w="14150" h="14158" extrusionOk="0">
                  <a:moveTo>
                    <a:pt x="7075" y="1"/>
                  </a:moveTo>
                  <a:cubicBezTo>
                    <a:pt x="3163" y="1"/>
                    <a:pt x="0" y="3171"/>
                    <a:pt x="0" y="7083"/>
                  </a:cubicBezTo>
                  <a:cubicBezTo>
                    <a:pt x="0" y="10988"/>
                    <a:pt x="3163" y="14158"/>
                    <a:pt x="7075" y="14158"/>
                  </a:cubicBezTo>
                  <a:cubicBezTo>
                    <a:pt x="10980" y="14158"/>
                    <a:pt x="14150" y="10988"/>
                    <a:pt x="14150" y="7083"/>
                  </a:cubicBezTo>
                  <a:cubicBezTo>
                    <a:pt x="14150" y="3171"/>
                    <a:pt x="10980" y="1"/>
                    <a:pt x="7075" y="1"/>
                  </a:cubicBezTo>
                  <a:close/>
                </a:path>
              </a:pathLst>
            </a:custGeom>
            <a:solidFill>
              <a:srgbClr val="D9E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3"/>
            <p:cNvSpPr/>
            <p:nvPr/>
          </p:nvSpPr>
          <p:spPr>
            <a:xfrm>
              <a:off x="2456800" y="3724018"/>
              <a:ext cx="353549" cy="330114"/>
            </a:xfrm>
            <a:custGeom>
              <a:avLst/>
              <a:gdLst/>
              <a:ahLst/>
              <a:cxnLst/>
              <a:rect l="l" t="t" r="r" b="b"/>
              <a:pathLst>
                <a:path w="13457" h="12565" extrusionOk="0">
                  <a:moveTo>
                    <a:pt x="3503" y="0"/>
                  </a:moveTo>
                  <a:lnTo>
                    <a:pt x="3503" y="0"/>
                  </a:lnTo>
                  <a:cubicBezTo>
                    <a:pt x="250" y="2650"/>
                    <a:pt x="0" y="7526"/>
                    <a:pt x="2969" y="10495"/>
                  </a:cubicBezTo>
                  <a:cubicBezTo>
                    <a:pt x="4356" y="11882"/>
                    <a:pt x="6164" y="12564"/>
                    <a:pt x="7966" y="12564"/>
                  </a:cubicBezTo>
                  <a:cubicBezTo>
                    <a:pt x="10012" y="12564"/>
                    <a:pt x="12051" y="11684"/>
                    <a:pt x="13457" y="9954"/>
                  </a:cubicBezTo>
                  <a:lnTo>
                    <a:pt x="13457" y="9954"/>
                  </a:lnTo>
                  <a:cubicBezTo>
                    <a:pt x="12201" y="10980"/>
                    <a:pt x="10620" y="11542"/>
                    <a:pt x="8997" y="11542"/>
                  </a:cubicBezTo>
                  <a:cubicBezTo>
                    <a:pt x="6264" y="11542"/>
                    <a:pt x="3781" y="9968"/>
                    <a:pt x="2608" y="7505"/>
                  </a:cubicBezTo>
                  <a:cubicBezTo>
                    <a:pt x="1436" y="5036"/>
                    <a:pt x="1783" y="2116"/>
                    <a:pt x="3503" y="0"/>
                  </a:cubicBezTo>
                  <a:close/>
                </a:path>
              </a:pathLst>
            </a:custGeom>
            <a:solidFill>
              <a:srgbClr val="D9EA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53"/>
            <p:cNvSpPr/>
            <p:nvPr/>
          </p:nvSpPr>
          <p:spPr>
            <a:xfrm>
              <a:off x="2557318" y="3892267"/>
              <a:ext cx="217589" cy="96000"/>
            </a:xfrm>
            <a:custGeom>
              <a:avLst/>
              <a:gdLst/>
              <a:ahLst/>
              <a:cxnLst/>
              <a:rect l="l" t="t" r="r" b="b"/>
              <a:pathLst>
                <a:path w="8282" h="3654" extrusionOk="0">
                  <a:moveTo>
                    <a:pt x="244" y="1"/>
                  </a:moveTo>
                  <a:cubicBezTo>
                    <a:pt x="105" y="1"/>
                    <a:pt x="1" y="146"/>
                    <a:pt x="45" y="297"/>
                  </a:cubicBezTo>
                  <a:cubicBezTo>
                    <a:pt x="593" y="2246"/>
                    <a:pt x="2223" y="3654"/>
                    <a:pt x="4144" y="3654"/>
                  </a:cubicBezTo>
                  <a:cubicBezTo>
                    <a:pt x="6065" y="3654"/>
                    <a:pt x="7688" y="2246"/>
                    <a:pt x="8243" y="297"/>
                  </a:cubicBezTo>
                  <a:cubicBezTo>
                    <a:pt x="8281" y="146"/>
                    <a:pt x="8176" y="1"/>
                    <a:pt x="8043" y="1"/>
                  </a:cubicBezTo>
                  <a:cubicBezTo>
                    <a:pt x="8029" y="1"/>
                    <a:pt x="8015" y="2"/>
                    <a:pt x="8001" y="5"/>
                  </a:cubicBezTo>
                  <a:cubicBezTo>
                    <a:pt x="6766" y="297"/>
                    <a:pt x="5498" y="450"/>
                    <a:pt x="4229" y="450"/>
                  </a:cubicBezTo>
                  <a:cubicBezTo>
                    <a:pt x="4200" y="450"/>
                    <a:pt x="4172" y="449"/>
                    <a:pt x="4144" y="449"/>
                  </a:cubicBezTo>
                  <a:cubicBezTo>
                    <a:pt x="4116" y="449"/>
                    <a:pt x="4087" y="450"/>
                    <a:pt x="4059" y="450"/>
                  </a:cubicBezTo>
                  <a:cubicBezTo>
                    <a:pt x="2784" y="450"/>
                    <a:pt x="1522" y="297"/>
                    <a:pt x="288" y="5"/>
                  </a:cubicBezTo>
                  <a:cubicBezTo>
                    <a:pt x="273" y="2"/>
                    <a:pt x="258" y="1"/>
                    <a:pt x="244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3"/>
            <p:cNvSpPr/>
            <p:nvPr/>
          </p:nvSpPr>
          <p:spPr>
            <a:xfrm>
              <a:off x="2557318" y="3892267"/>
              <a:ext cx="217746" cy="53359"/>
            </a:xfrm>
            <a:custGeom>
              <a:avLst/>
              <a:gdLst/>
              <a:ahLst/>
              <a:cxnLst/>
              <a:rect l="l" t="t" r="r" b="b"/>
              <a:pathLst>
                <a:path w="8288" h="2031" extrusionOk="0">
                  <a:moveTo>
                    <a:pt x="244" y="1"/>
                  </a:moveTo>
                  <a:cubicBezTo>
                    <a:pt x="105" y="1"/>
                    <a:pt x="1" y="146"/>
                    <a:pt x="45" y="297"/>
                  </a:cubicBezTo>
                  <a:cubicBezTo>
                    <a:pt x="183" y="796"/>
                    <a:pt x="398" y="1268"/>
                    <a:pt x="683" y="1698"/>
                  </a:cubicBezTo>
                  <a:cubicBezTo>
                    <a:pt x="1824" y="1920"/>
                    <a:pt x="2982" y="2031"/>
                    <a:pt x="4141" y="2031"/>
                  </a:cubicBezTo>
                  <a:cubicBezTo>
                    <a:pt x="5299" y="2031"/>
                    <a:pt x="6457" y="1920"/>
                    <a:pt x="7598" y="1698"/>
                  </a:cubicBezTo>
                  <a:cubicBezTo>
                    <a:pt x="7883" y="1268"/>
                    <a:pt x="8098" y="796"/>
                    <a:pt x="8243" y="297"/>
                  </a:cubicBezTo>
                  <a:cubicBezTo>
                    <a:pt x="8287" y="146"/>
                    <a:pt x="8177" y="1"/>
                    <a:pt x="8043" y="1"/>
                  </a:cubicBezTo>
                  <a:cubicBezTo>
                    <a:pt x="8029" y="1"/>
                    <a:pt x="8015" y="2"/>
                    <a:pt x="8001" y="5"/>
                  </a:cubicBezTo>
                  <a:cubicBezTo>
                    <a:pt x="6731" y="300"/>
                    <a:pt x="5436" y="448"/>
                    <a:pt x="4141" y="448"/>
                  </a:cubicBezTo>
                  <a:cubicBezTo>
                    <a:pt x="2847" y="448"/>
                    <a:pt x="1553" y="300"/>
                    <a:pt x="288" y="5"/>
                  </a:cubicBezTo>
                  <a:cubicBezTo>
                    <a:pt x="273" y="2"/>
                    <a:pt x="258" y="1"/>
                    <a:pt x="244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3"/>
            <p:cNvSpPr/>
            <p:nvPr/>
          </p:nvSpPr>
          <p:spPr>
            <a:xfrm>
              <a:off x="2588189" y="3796346"/>
              <a:ext cx="30082" cy="54332"/>
            </a:xfrm>
            <a:custGeom>
              <a:avLst/>
              <a:gdLst/>
              <a:ahLst/>
              <a:cxnLst/>
              <a:rect l="l" t="t" r="r" b="b"/>
              <a:pathLst>
                <a:path w="1145" h="2068" extrusionOk="0">
                  <a:moveTo>
                    <a:pt x="569" y="1"/>
                  </a:moveTo>
                  <a:cubicBezTo>
                    <a:pt x="257" y="1"/>
                    <a:pt x="0" y="258"/>
                    <a:pt x="0" y="570"/>
                  </a:cubicBezTo>
                  <a:lnTo>
                    <a:pt x="0" y="1492"/>
                  </a:lnTo>
                  <a:cubicBezTo>
                    <a:pt x="0" y="1811"/>
                    <a:pt x="257" y="2068"/>
                    <a:pt x="569" y="2068"/>
                  </a:cubicBezTo>
                  <a:cubicBezTo>
                    <a:pt x="888" y="2068"/>
                    <a:pt x="1145" y="1811"/>
                    <a:pt x="1145" y="1492"/>
                  </a:cubicBezTo>
                  <a:lnTo>
                    <a:pt x="1145" y="570"/>
                  </a:lnTo>
                  <a:cubicBezTo>
                    <a:pt x="1145" y="258"/>
                    <a:pt x="888" y="1"/>
                    <a:pt x="569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3"/>
            <p:cNvSpPr/>
            <p:nvPr/>
          </p:nvSpPr>
          <p:spPr>
            <a:xfrm>
              <a:off x="2600221" y="3796346"/>
              <a:ext cx="18049" cy="42220"/>
            </a:xfrm>
            <a:custGeom>
              <a:avLst/>
              <a:gdLst/>
              <a:ahLst/>
              <a:cxnLst/>
              <a:rect l="l" t="t" r="r" b="b"/>
              <a:pathLst>
                <a:path w="687" h="1607" extrusionOk="0">
                  <a:moveTo>
                    <a:pt x="111" y="1"/>
                  </a:moveTo>
                  <a:cubicBezTo>
                    <a:pt x="76" y="1"/>
                    <a:pt x="35" y="1"/>
                    <a:pt x="0" y="8"/>
                  </a:cubicBezTo>
                  <a:lnTo>
                    <a:pt x="0" y="1263"/>
                  </a:lnTo>
                  <a:cubicBezTo>
                    <a:pt x="0" y="1492"/>
                    <a:pt x="172" y="1607"/>
                    <a:pt x="343" y="1607"/>
                  </a:cubicBezTo>
                  <a:cubicBezTo>
                    <a:pt x="513" y="1607"/>
                    <a:pt x="683" y="1492"/>
                    <a:pt x="680" y="1263"/>
                  </a:cubicBezTo>
                  <a:lnTo>
                    <a:pt x="680" y="570"/>
                  </a:lnTo>
                  <a:cubicBezTo>
                    <a:pt x="687" y="258"/>
                    <a:pt x="430" y="1"/>
                    <a:pt x="111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3"/>
            <p:cNvSpPr/>
            <p:nvPr/>
          </p:nvSpPr>
          <p:spPr>
            <a:xfrm>
              <a:off x="2714113" y="3796346"/>
              <a:ext cx="30082" cy="54332"/>
            </a:xfrm>
            <a:custGeom>
              <a:avLst/>
              <a:gdLst/>
              <a:ahLst/>
              <a:cxnLst/>
              <a:rect l="l" t="t" r="r" b="b"/>
              <a:pathLst>
                <a:path w="1145" h="2068" extrusionOk="0">
                  <a:moveTo>
                    <a:pt x="569" y="1"/>
                  </a:moveTo>
                  <a:cubicBezTo>
                    <a:pt x="257" y="1"/>
                    <a:pt x="0" y="258"/>
                    <a:pt x="0" y="570"/>
                  </a:cubicBezTo>
                  <a:lnTo>
                    <a:pt x="0" y="1492"/>
                  </a:lnTo>
                  <a:cubicBezTo>
                    <a:pt x="0" y="1811"/>
                    <a:pt x="257" y="2068"/>
                    <a:pt x="569" y="2068"/>
                  </a:cubicBezTo>
                  <a:cubicBezTo>
                    <a:pt x="888" y="2068"/>
                    <a:pt x="1145" y="1811"/>
                    <a:pt x="1145" y="1492"/>
                  </a:cubicBezTo>
                  <a:lnTo>
                    <a:pt x="1145" y="570"/>
                  </a:lnTo>
                  <a:cubicBezTo>
                    <a:pt x="1145" y="258"/>
                    <a:pt x="888" y="1"/>
                    <a:pt x="569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53"/>
            <p:cNvSpPr/>
            <p:nvPr/>
          </p:nvSpPr>
          <p:spPr>
            <a:xfrm>
              <a:off x="2726146" y="3796346"/>
              <a:ext cx="18049" cy="42220"/>
            </a:xfrm>
            <a:custGeom>
              <a:avLst/>
              <a:gdLst/>
              <a:ahLst/>
              <a:cxnLst/>
              <a:rect l="l" t="t" r="r" b="b"/>
              <a:pathLst>
                <a:path w="687" h="1607" extrusionOk="0">
                  <a:moveTo>
                    <a:pt x="111" y="1"/>
                  </a:moveTo>
                  <a:cubicBezTo>
                    <a:pt x="76" y="1"/>
                    <a:pt x="35" y="1"/>
                    <a:pt x="0" y="8"/>
                  </a:cubicBezTo>
                  <a:lnTo>
                    <a:pt x="0" y="1263"/>
                  </a:lnTo>
                  <a:cubicBezTo>
                    <a:pt x="0" y="1492"/>
                    <a:pt x="172" y="1607"/>
                    <a:pt x="343" y="1607"/>
                  </a:cubicBezTo>
                  <a:cubicBezTo>
                    <a:pt x="513" y="1607"/>
                    <a:pt x="683" y="1492"/>
                    <a:pt x="680" y="1263"/>
                  </a:cubicBezTo>
                  <a:lnTo>
                    <a:pt x="680" y="570"/>
                  </a:lnTo>
                  <a:cubicBezTo>
                    <a:pt x="687" y="258"/>
                    <a:pt x="430" y="1"/>
                    <a:pt x="111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3"/>
            <p:cNvSpPr/>
            <p:nvPr/>
          </p:nvSpPr>
          <p:spPr>
            <a:xfrm>
              <a:off x="2577259" y="3895131"/>
              <a:ext cx="177681" cy="33156"/>
            </a:xfrm>
            <a:custGeom>
              <a:avLst/>
              <a:gdLst/>
              <a:ahLst/>
              <a:cxnLst/>
              <a:rect l="l" t="t" r="r" b="b"/>
              <a:pathLst>
                <a:path w="6763" h="1262" extrusionOk="0">
                  <a:moveTo>
                    <a:pt x="0" y="0"/>
                  </a:moveTo>
                  <a:lnTo>
                    <a:pt x="0" y="0"/>
                  </a:lnTo>
                  <a:cubicBezTo>
                    <a:pt x="90" y="236"/>
                    <a:pt x="194" y="465"/>
                    <a:pt x="319" y="680"/>
                  </a:cubicBezTo>
                  <a:cubicBezTo>
                    <a:pt x="458" y="916"/>
                    <a:pt x="701" y="1076"/>
                    <a:pt x="971" y="1110"/>
                  </a:cubicBezTo>
                  <a:cubicBezTo>
                    <a:pt x="1772" y="1211"/>
                    <a:pt x="2579" y="1261"/>
                    <a:pt x="3386" y="1261"/>
                  </a:cubicBezTo>
                  <a:cubicBezTo>
                    <a:pt x="4193" y="1261"/>
                    <a:pt x="5001" y="1211"/>
                    <a:pt x="5806" y="1110"/>
                  </a:cubicBezTo>
                  <a:cubicBezTo>
                    <a:pt x="6076" y="1076"/>
                    <a:pt x="6319" y="916"/>
                    <a:pt x="6451" y="680"/>
                  </a:cubicBezTo>
                  <a:cubicBezTo>
                    <a:pt x="6576" y="465"/>
                    <a:pt x="6680" y="236"/>
                    <a:pt x="6763" y="0"/>
                  </a:cubicBezTo>
                  <a:lnTo>
                    <a:pt x="6763" y="0"/>
                  </a:lnTo>
                  <a:cubicBezTo>
                    <a:pt x="5650" y="226"/>
                    <a:pt x="4517" y="339"/>
                    <a:pt x="3384" y="339"/>
                  </a:cubicBezTo>
                  <a:cubicBezTo>
                    <a:pt x="2251" y="339"/>
                    <a:pt x="1117" y="22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7" name="Google Shape;787;p53"/>
          <p:cNvGrpSpPr/>
          <p:nvPr/>
        </p:nvGrpSpPr>
        <p:grpSpPr>
          <a:xfrm>
            <a:off x="6250575" y="865301"/>
            <a:ext cx="667655" cy="652019"/>
            <a:chOff x="1359398" y="3682271"/>
            <a:chExt cx="395296" cy="371966"/>
          </a:xfrm>
        </p:grpSpPr>
        <p:sp>
          <p:nvSpPr>
            <p:cNvPr id="788" name="Google Shape;788;p53"/>
            <p:cNvSpPr/>
            <p:nvPr/>
          </p:nvSpPr>
          <p:spPr>
            <a:xfrm>
              <a:off x="1382911" y="3682271"/>
              <a:ext cx="371782" cy="371966"/>
            </a:xfrm>
            <a:custGeom>
              <a:avLst/>
              <a:gdLst/>
              <a:ahLst/>
              <a:cxnLst/>
              <a:rect l="l" t="t" r="r" b="b"/>
              <a:pathLst>
                <a:path w="14151" h="14158" extrusionOk="0">
                  <a:moveTo>
                    <a:pt x="7075" y="1"/>
                  </a:moveTo>
                  <a:cubicBezTo>
                    <a:pt x="3170" y="1"/>
                    <a:pt x="0" y="3171"/>
                    <a:pt x="0" y="7083"/>
                  </a:cubicBezTo>
                  <a:cubicBezTo>
                    <a:pt x="0" y="10988"/>
                    <a:pt x="3170" y="14158"/>
                    <a:pt x="7075" y="14158"/>
                  </a:cubicBezTo>
                  <a:cubicBezTo>
                    <a:pt x="10980" y="14158"/>
                    <a:pt x="14150" y="10988"/>
                    <a:pt x="14150" y="7083"/>
                  </a:cubicBezTo>
                  <a:cubicBezTo>
                    <a:pt x="14150" y="3171"/>
                    <a:pt x="10980" y="1"/>
                    <a:pt x="7075" y="1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3"/>
            <p:cNvSpPr/>
            <p:nvPr/>
          </p:nvSpPr>
          <p:spPr>
            <a:xfrm>
              <a:off x="1498090" y="3920668"/>
              <a:ext cx="141241" cy="39172"/>
            </a:xfrm>
            <a:custGeom>
              <a:avLst/>
              <a:gdLst/>
              <a:ahLst/>
              <a:cxnLst/>
              <a:rect l="l" t="t" r="r" b="b"/>
              <a:pathLst>
                <a:path w="5376" h="1491" extrusionOk="0">
                  <a:moveTo>
                    <a:pt x="408" y="0"/>
                  </a:moveTo>
                  <a:cubicBezTo>
                    <a:pt x="190" y="0"/>
                    <a:pt x="1" y="270"/>
                    <a:pt x="194" y="485"/>
                  </a:cubicBezTo>
                  <a:cubicBezTo>
                    <a:pt x="777" y="1109"/>
                    <a:pt x="1706" y="1491"/>
                    <a:pt x="2691" y="1491"/>
                  </a:cubicBezTo>
                  <a:cubicBezTo>
                    <a:pt x="3676" y="1491"/>
                    <a:pt x="4606" y="1109"/>
                    <a:pt x="5181" y="485"/>
                  </a:cubicBezTo>
                  <a:cubicBezTo>
                    <a:pt x="5375" y="270"/>
                    <a:pt x="5181" y="0"/>
                    <a:pt x="4964" y="0"/>
                  </a:cubicBezTo>
                  <a:cubicBezTo>
                    <a:pt x="4894" y="0"/>
                    <a:pt x="4821" y="29"/>
                    <a:pt x="4758" y="97"/>
                  </a:cubicBezTo>
                  <a:cubicBezTo>
                    <a:pt x="4287" y="610"/>
                    <a:pt x="3510" y="915"/>
                    <a:pt x="2684" y="915"/>
                  </a:cubicBezTo>
                  <a:cubicBezTo>
                    <a:pt x="1859" y="915"/>
                    <a:pt x="1089" y="610"/>
                    <a:pt x="617" y="97"/>
                  </a:cubicBezTo>
                  <a:cubicBezTo>
                    <a:pt x="553" y="29"/>
                    <a:pt x="479" y="0"/>
                    <a:pt x="408" y="0"/>
                  </a:cubicBez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3"/>
            <p:cNvSpPr/>
            <p:nvPr/>
          </p:nvSpPr>
          <p:spPr>
            <a:xfrm>
              <a:off x="1490786" y="3826428"/>
              <a:ext cx="30108" cy="41931"/>
            </a:xfrm>
            <a:custGeom>
              <a:avLst/>
              <a:gdLst/>
              <a:ahLst/>
              <a:cxnLst/>
              <a:rect l="l" t="t" r="r" b="b"/>
              <a:pathLst>
                <a:path w="1146" h="1596" extrusionOk="0">
                  <a:moveTo>
                    <a:pt x="557" y="0"/>
                  </a:moveTo>
                  <a:cubicBezTo>
                    <a:pt x="251" y="0"/>
                    <a:pt x="1" y="254"/>
                    <a:pt x="1" y="569"/>
                  </a:cubicBezTo>
                  <a:lnTo>
                    <a:pt x="1" y="1020"/>
                  </a:lnTo>
                  <a:cubicBezTo>
                    <a:pt x="1" y="1339"/>
                    <a:pt x="257" y="1596"/>
                    <a:pt x="569" y="1596"/>
                  </a:cubicBezTo>
                  <a:cubicBezTo>
                    <a:pt x="888" y="1596"/>
                    <a:pt x="1145" y="1339"/>
                    <a:pt x="1145" y="1027"/>
                  </a:cubicBezTo>
                  <a:lnTo>
                    <a:pt x="1145" y="569"/>
                  </a:lnTo>
                  <a:cubicBezTo>
                    <a:pt x="1145" y="250"/>
                    <a:pt x="888" y="0"/>
                    <a:pt x="569" y="0"/>
                  </a:cubicBezTo>
                  <a:cubicBezTo>
                    <a:pt x="565" y="0"/>
                    <a:pt x="561" y="0"/>
                    <a:pt x="557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3"/>
            <p:cNvSpPr/>
            <p:nvPr/>
          </p:nvSpPr>
          <p:spPr>
            <a:xfrm>
              <a:off x="1502819" y="3826349"/>
              <a:ext cx="18075" cy="29951"/>
            </a:xfrm>
            <a:custGeom>
              <a:avLst/>
              <a:gdLst/>
              <a:ahLst/>
              <a:cxnLst/>
              <a:rect l="l" t="t" r="r" b="b"/>
              <a:pathLst>
                <a:path w="688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3"/>
            <p:cNvSpPr/>
            <p:nvPr/>
          </p:nvSpPr>
          <p:spPr>
            <a:xfrm>
              <a:off x="1616710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76" y="1"/>
                  </a:moveTo>
                  <a:cubicBezTo>
                    <a:pt x="257" y="1"/>
                    <a:pt x="1" y="257"/>
                    <a:pt x="1" y="576"/>
                  </a:cubicBezTo>
                  <a:lnTo>
                    <a:pt x="1" y="1027"/>
                  </a:lnTo>
                  <a:cubicBezTo>
                    <a:pt x="1" y="1346"/>
                    <a:pt x="257" y="1603"/>
                    <a:pt x="576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76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3"/>
            <p:cNvSpPr/>
            <p:nvPr/>
          </p:nvSpPr>
          <p:spPr>
            <a:xfrm>
              <a:off x="1628743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82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8" y="3"/>
                  </a:cubicBezTo>
                  <a:cubicBezTo>
                    <a:pt x="106" y="1"/>
                    <a:pt x="94" y="1"/>
                    <a:pt x="82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3"/>
            <p:cNvSpPr/>
            <p:nvPr/>
          </p:nvSpPr>
          <p:spPr>
            <a:xfrm>
              <a:off x="1359398" y="3724018"/>
              <a:ext cx="353733" cy="330114"/>
            </a:xfrm>
            <a:custGeom>
              <a:avLst/>
              <a:gdLst/>
              <a:ahLst/>
              <a:cxnLst/>
              <a:rect l="l" t="t" r="r" b="b"/>
              <a:pathLst>
                <a:path w="13464" h="12565" extrusionOk="0">
                  <a:moveTo>
                    <a:pt x="3510" y="0"/>
                  </a:moveTo>
                  <a:cubicBezTo>
                    <a:pt x="250" y="2650"/>
                    <a:pt x="1" y="7526"/>
                    <a:pt x="2969" y="10495"/>
                  </a:cubicBezTo>
                  <a:cubicBezTo>
                    <a:pt x="4356" y="11882"/>
                    <a:pt x="6164" y="12564"/>
                    <a:pt x="7967" y="12564"/>
                  </a:cubicBezTo>
                  <a:cubicBezTo>
                    <a:pt x="10014" y="12564"/>
                    <a:pt x="12055" y="11684"/>
                    <a:pt x="13464" y="9954"/>
                  </a:cubicBezTo>
                  <a:lnTo>
                    <a:pt x="13464" y="9954"/>
                  </a:lnTo>
                  <a:cubicBezTo>
                    <a:pt x="12201" y="10980"/>
                    <a:pt x="10627" y="11542"/>
                    <a:pt x="8997" y="11542"/>
                  </a:cubicBezTo>
                  <a:cubicBezTo>
                    <a:pt x="6271" y="11542"/>
                    <a:pt x="3781" y="9968"/>
                    <a:pt x="2609" y="7505"/>
                  </a:cubicBezTo>
                  <a:cubicBezTo>
                    <a:pt x="1436" y="5036"/>
                    <a:pt x="1783" y="2116"/>
                    <a:pt x="3510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5" name="Google Shape;795;p53"/>
          <p:cNvSpPr txBox="1"/>
          <p:nvPr/>
        </p:nvSpPr>
        <p:spPr>
          <a:xfrm>
            <a:off x="3865200" y="4763400"/>
            <a:ext cx="52788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457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Obesity. (2020).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World Health Organization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 </a:t>
            </a:r>
            <a:r>
              <a:rPr lang="en" sz="700" u="sng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  <a:hlinkClick r:id="rId3"/>
              </a:rPr>
              <a:t>https://www.who.int/topics/obesity/en/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WHOQOL: Measuring Quality of Life. (2020).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World Health Organization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54"/>
          <p:cNvSpPr txBox="1">
            <a:spLocks noGrp="1"/>
          </p:cNvSpPr>
          <p:nvPr>
            <p:ph type="body" idx="1"/>
          </p:nvPr>
        </p:nvSpPr>
        <p:spPr>
          <a:xfrm>
            <a:off x="4092850" y="1335975"/>
            <a:ext cx="4161000" cy="214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Globally, </a:t>
            </a:r>
            <a:r>
              <a:rPr lang="en" sz="1700" b="1"/>
              <a:t>39% </a:t>
            </a:r>
            <a:r>
              <a:rPr lang="en" sz="1700"/>
              <a:t>of adults aged 18 &amp; above were </a:t>
            </a:r>
            <a:r>
              <a:rPr lang="en" sz="1700" b="1"/>
              <a:t>overweight</a:t>
            </a:r>
            <a:r>
              <a:rPr lang="en" sz="1700"/>
              <a:t>, whereas </a:t>
            </a:r>
            <a:r>
              <a:rPr lang="en" sz="1700" b="1"/>
              <a:t>13%</a:t>
            </a:r>
            <a:r>
              <a:rPr lang="en" sz="1700"/>
              <a:t> were </a:t>
            </a:r>
            <a:r>
              <a:rPr lang="en" sz="1700" b="1"/>
              <a:t>obese</a:t>
            </a:r>
            <a:r>
              <a:rPr lang="en" sz="1700"/>
              <a:t> in the year 2016 </a:t>
            </a:r>
            <a:endParaRPr sz="17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/>
              <a:t>Malaysia is the most obese country in Southeast Asia, with a prevalence of </a:t>
            </a:r>
            <a:r>
              <a:rPr lang="en" sz="1700" b="1"/>
              <a:t>15.4</a:t>
            </a:r>
            <a:r>
              <a:rPr lang="en" sz="1700"/>
              <a:t>%</a:t>
            </a:r>
            <a:endParaRPr sz="17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/>
              <a:t>Out of this, 1 in 2 Malaysians (</a:t>
            </a:r>
            <a:r>
              <a:rPr lang="en" sz="1700" b="1"/>
              <a:t>50.1%</a:t>
            </a:r>
            <a:r>
              <a:rPr lang="en" sz="1700"/>
              <a:t>) of Malaysians are either overweight or obese; </a:t>
            </a:r>
            <a:r>
              <a:rPr lang="en" sz="1700" b="1"/>
              <a:t>30.4% being overweight and 19.7% obese</a:t>
            </a:r>
            <a:endParaRPr sz="17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/>
              <a:t>33.2% of adults</a:t>
            </a:r>
            <a:r>
              <a:rPr lang="en" sz="1700"/>
              <a:t> from the B40 group were obese</a:t>
            </a:r>
            <a:endParaRPr sz="1700" b="1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1" name="Google Shape;801;p54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Global &amp; Local Prevalence of Overweight &amp; Obesity</a:t>
            </a:r>
            <a:endParaRPr/>
          </a:p>
        </p:txBody>
      </p:sp>
      <p:pic>
        <p:nvPicPr>
          <p:cNvPr id="802" name="Google Shape;80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575" y="1716975"/>
            <a:ext cx="3711850" cy="2148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4950" y="2667629"/>
            <a:ext cx="1905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54"/>
          <p:cNvSpPr txBox="1"/>
          <p:nvPr/>
        </p:nvSpPr>
        <p:spPr>
          <a:xfrm>
            <a:off x="-480975" y="4717600"/>
            <a:ext cx="7489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Most Obese Countries. (2020).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World Population Review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 </a:t>
            </a:r>
            <a:r>
              <a:rPr lang="en" sz="700" u="sng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  <a:hlinkClick r:id="rId5"/>
              </a:rPr>
              <a:t>https://worldpopulationreview.com/country-rankings/most-obese-countries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National Health and Morbidity Survey. (2019).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Ministry of Health, Malaysia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 </a:t>
            </a:r>
            <a:r>
              <a:rPr lang="en" sz="700" u="sng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  <a:hlinkClick r:id="rId6"/>
              </a:rPr>
              <a:t>http://www.iku.gov.my/images/IKU/Document/REPORT/NHMS2019/Fact_Sheet_NHMS_2019-English.pdf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Obesity and overweight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Who.int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 (2020). https://www.who.int/news-room/fact-sheets/detail/obesity-and-overweight.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600"/>
                                        <p:tgtEl>
                                          <p:spTgt spid="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600"/>
                                        <p:tgtEl>
                                          <p:spTgt spid="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55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Statement </a:t>
            </a:r>
            <a:endParaRPr/>
          </a:p>
        </p:txBody>
      </p:sp>
      <p:sp>
        <p:nvSpPr>
          <p:cNvPr id="810" name="Google Shape;810;p55"/>
          <p:cNvSpPr txBox="1"/>
          <p:nvPr/>
        </p:nvSpPr>
        <p:spPr>
          <a:xfrm>
            <a:off x="732900" y="1380300"/>
            <a:ext cx="76782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rPr>
              <a:t>Obesity is a major public health burden due to its link to the development of non-communicable diseases (NCD) such as diabetes, ischaemic heart disease and certain types of cancer</a:t>
            </a:r>
            <a:endParaRPr sz="2100">
              <a:solidFill>
                <a:schemeClr val="accent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4572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Emerging telemedicine practices and existing reports on the prevalence of obesity often rely on self-reported anthropometric measurements. However, possible under-reporting of weight questions the reliability of these practices and the data collected via self-administered questionnaires</a:t>
            </a:r>
            <a:endParaRPr sz="180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811" name="Google Shape;811;p55"/>
          <p:cNvSpPr txBox="1"/>
          <p:nvPr/>
        </p:nvSpPr>
        <p:spPr>
          <a:xfrm>
            <a:off x="-469375" y="4522275"/>
            <a:ext cx="8184600" cy="6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Al-Goblan, A. S., Al-Alfi, M. A., &amp; Khan, M. Z. (2014). Mechanism linking diabetes mellitus and obesity.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Diabetes, Metabolic Syndrome and Obesity: Targets and Therapy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,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7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, 587–591. </a:t>
            </a:r>
            <a:r>
              <a:rPr lang="en" sz="700" u="sng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  <a:hlinkClick r:id="rId3"/>
              </a:rPr>
              <a:t>https://doi.org/10.2147/DMSO.S67400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De Pergola, G., &amp; Silvestris, F. (2013). Obesity as a major risk factor for cancer.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Journal of Obesity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,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2013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, 291546. https://doi.org/10.1155/2013/291546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Ghee, L. K. (2016).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A Review of Adult Obesity Research in Malaysia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71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, 19.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Obesity and overweight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Who.int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 (2020). https://www.who.int/news-room/fact-sheets/detail/obesity-and-overweight.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56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 Questions</a:t>
            </a:r>
            <a:endParaRPr/>
          </a:p>
        </p:txBody>
      </p:sp>
      <p:sp>
        <p:nvSpPr>
          <p:cNvPr id="817" name="Google Shape;817;p56"/>
          <p:cNvSpPr txBox="1">
            <a:spLocks noGrp="1"/>
          </p:cNvSpPr>
          <p:nvPr>
            <p:ph type="title" idx="2"/>
          </p:nvPr>
        </p:nvSpPr>
        <p:spPr>
          <a:xfrm>
            <a:off x="2614500" y="865325"/>
            <a:ext cx="3915000" cy="142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What is the prevalence of obesity in an urban poor (B40) community in Malaysia and what are the factors associated with it? </a:t>
            </a:r>
            <a:endParaRPr sz="1800" b="1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818" name="Google Shape;818;p56"/>
          <p:cNvSpPr txBox="1">
            <a:spLocks noGrp="1"/>
          </p:cNvSpPr>
          <p:nvPr>
            <p:ph type="title" idx="3"/>
          </p:nvPr>
        </p:nvSpPr>
        <p:spPr>
          <a:xfrm>
            <a:off x="280275" y="3214750"/>
            <a:ext cx="3175500" cy="142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What is the frequency of under-reporting of weight in self-administered online questionnaires?</a:t>
            </a:r>
            <a:endParaRPr sz="1800" b="1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819" name="Google Shape;819;p56"/>
          <p:cNvSpPr txBox="1">
            <a:spLocks noGrp="1"/>
          </p:cNvSpPr>
          <p:nvPr>
            <p:ph type="title" idx="5"/>
          </p:nvPr>
        </p:nvSpPr>
        <p:spPr>
          <a:xfrm>
            <a:off x="5991754" y="3214750"/>
            <a:ext cx="2998800" cy="142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What are the possible roles of sociodemographic and psychological factors in the under-reporting of weight?</a:t>
            </a:r>
            <a:endParaRPr sz="1800" b="1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820" name="Google Shape;820;p56"/>
          <p:cNvSpPr/>
          <p:nvPr/>
        </p:nvSpPr>
        <p:spPr>
          <a:xfrm>
            <a:off x="3455774" y="2290326"/>
            <a:ext cx="2292900" cy="16410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1" name="Google Shape;82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1722" y="2571753"/>
            <a:ext cx="1641000" cy="164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57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Objectives</a:t>
            </a:r>
            <a:endParaRPr/>
          </a:p>
        </p:txBody>
      </p:sp>
      <p:sp>
        <p:nvSpPr>
          <p:cNvPr id="827" name="Google Shape;827;p57"/>
          <p:cNvSpPr txBox="1">
            <a:spLocks noGrp="1"/>
          </p:cNvSpPr>
          <p:nvPr>
            <p:ph type="title" idx="2"/>
          </p:nvPr>
        </p:nvSpPr>
        <p:spPr>
          <a:xfrm>
            <a:off x="963100" y="3090600"/>
            <a:ext cx="2216700" cy="111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</a:rPr>
              <a:t>To determine the prevalence of obesity among an urban poor (B40) population</a:t>
            </a:r>
            <a:endParaRPr sz="1600">
              <a:solidFill>
                <a:schemeClr val="accent1"/>
              </a:solidFill>
            </a:endParaRPr>
          </a:p>
        </p:txBody>
      </p:sp>
      <p:sp>
        <p:nvSpPr>
          <p:cNvPr id="828" name="Google Shape;828;p57"/>
          <p:cNvSpPr txBox="1">
            <a:spLocks noGrp="1"/>
          </p:cNvSpPr>
          <p:nvPr>
            <p:ph type="title" idx="3"/>
          </p:nvPr>
        </p:nvSpPr>
        <p:spPr>
          <a:xfrm>
            <a:off x="3463650" y="3090600"/>
            <a:ext cx="2216700" cy="135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</a:rPr>
              <a:t>To determine the association between sociodemographic factors, QoL &amp; obesity (BMI) </a:t>
            </a:r>
            <a:endParaRPr sz="1600">
              <a:solidFill>
                <a:schemeClr val="accent1"/>
              </a:solidFill>
            </a:endParaRPr>
          </a:p>
        </p:txBody>
      </p:sp>
      <p:sp>
        <p:nvSpPr>
          <p:cNvPr id="829" name="Google Shape;829;p57"/>
          <p:cNvSpPr txBox="1">
            <a:spLocks noGrp="1"/>
          </p:cNvSpPr>
          <p:nvPr>
            <p:ph type="title" idx="5"/>
          </p:nvPr>
        </p:nvSpPr>
        <p:spPr>
          <a:xfrm>
            <a:off x="5964200" y="3090600"/>
            <a:ext cx="2216700" cy="135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</a:rPr>
              <a:t>To assess the accuracy of self-reported weight and identify factors associated with reporting accuracy</a:t>
            </a:r>
            <a:endParaRPr sz="1600">
              <a:solidFill>
                <a:schemeClr val="accent1"/>
              </a:solidFill>
            </a:endParaRPr>
          </a:p>
        </p:txBody>
      </p:sp>
      <p:sp>
        <p:nvSpPr>
          <p:cNvPr id="830" name="Google Shape;830;p57"/>
          <p:cNvSpPr/>
          <p:nvPr/>
        </p:nvSpPr>
        <p:spPr>
          <a:xfrm>
            <a:off x="1366250" y="1596362"/>
            <a:ext cx="1410389" cy="1187481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57"/>
          <p:cNvSpPr/>
          <p:nvPr/>
        </p:nvSpPr>
        <p:spPr>
          <a:xfrm rot="10462083">
            <a:off x="3866807" y="1596367"/>
            <a:ext cx="1410377" cy="1187472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57"/>
          <p:cNvSpPr/>
          <p:nvPr/>
        </p:nvSpPr>
        <p:spPr>
          <a:xfrm rot="-2198731">
            <a:off x="6367389" y="1596393"/>
            <a:ext cx="1410310" cy="1187415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3" name="Google Shape;833;p57"/>
          <p:cNvGrpSpPr/>
          <p:nvPr/>
        </p:nvGrpSpPr>
        <p:grpSpPr>
          <a:xfrm>
            <a:off x="6722385" y="1776253"/>
            <a:ext cx="776901" cy="742157"/>
            <a:chOff x="2180884" y="2888719"/>
            <a:chExt cx="376752" cy="374468"/>
          </a:xfrm>
        </p:grpSpPr>
        <p:sp>
          <p:nvSpPr>
            <p:cNvPr id="834" name="Google Shape;834;p57"/>
            <p:cNvSpPr/>
            <p:nvPr/>
          </p:nvSpPr>
          <p:spPr>
            <a:xfrm>
              <a:off x="2180884" y="2954054"/>
              <a:ext cx="309395" cy="309133"/>
            </a:xfrm>
            <a:custGeom>
              <a:avLst/>
              <a:gdLst/>
              <a:ahLst/>
              <a:cxnLst/>
              <a:rect l="l" t="t" r="r" b="b"/>
              <a:pathLst>
                <a:path w="11782" h="11772" extrusionOk="0">
                  <a:moveTo>
                    <a:pt x="5896" y="0"/>
                  </a:moveTo>
                  <a:cubicBezTo>
                    <a:pt x="2642" y="0"/>
                    <a:pt x="1" y="2632"/>
                    <a:pt x="1" y="5886"/>
                  </a:cubicBezTo>
                  <a:cubicBezTo>
                    <a:pt x="1" y="9140"/>
                    <a:pt x="2642" y="11772"/>
                    <a:pt x="5896" y="11772"/>
                  </a:cubicBezTo>
                  <a:cubicBezTo>
                    <a:pt x="9150" y="11772"/>
                    <a:pt x="11782" y="9140"/>
                    <a:pt x="11782" y="5886"/>
                  </a:cubicBezTo>
                  <a:cubicBezTo>
                    <a:pt x="11782" y="2632"/>
                    <a:pt x="9150" y="0"/>
                    <a:pt x="58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7"/>
            <p:cNvSpPr/>
            <p:nvPr/>
          </p:nvSpPr>
          <p:spPr>
            <a:xfrm>
              <a:off x="2335713" y="3102082"/>
              <a:ext cx="154330" cy="12579"/>
            </a:xfrm>
            <a:custGeom>
              <a:avLst/>
              <a:gdLst/>
              <a:ahLst/>
              <a:cxnLst/>
              <a:rect l="l" t="t" r="r" b="b"/>
              <a:pathLst>
                <a:path w="5877" h="479" extrusionOk="0">
                  <a:moveTo>
                    <a:pt x="0" y="0"/>
                  </a:moveTo>
                  <a:lnTo>
                    <a:pt x="0" y="479"/>
                  </a:lnTo>
                  <a:lnTo>
                    <a:pt x="5876" y="479"/>
                  </a:lnTo>
                  <a:lnTo>
                    <a:pt x="5876" y="240"/>
                  </a:lnTo>
                  <a:lnTo>
                    <a:pt x="5876" y="0"/>
                  </a:ln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7"/>
            <p:cNvSpPr/>
            <p:nvPr/>
          </p:nvSpPr>
          <p:spPr>
            <a:xfrm>
              <a:off x="2465648" y="2888719"/>
              <a:ext cx="91989" cy="89993"/>
            </a:xfrm>
            <a:custGeom>
              <a:avLst/>
              <a:gdLst/>
              <a:ahLst/>
              <a:cxnLst/>
              <a:rect l="l" t="t" r="r" b="b"/>
              <a:pathLst>
                <a:path w="3503" h="3427" extrusionOk="0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26"/>
                  </a:lnTo>
                  <a:lnTo>
                    <a:pt x="1120" y="3426"/>
                  </a:lnTo>
                  <a:cubicBezTo>
                    <a:pt x="1311" y="3426"/>
                    <a:pt x="1483" y="3350"/>
                    <a:pt x="1617" y="3216"/>
                  </a:cubicBezTo>
                  <a:lnTo>
                    <a:pt x="3369" y="1474"/>
                  </a:lnTo>
                  <a:cubicBezTo>
                    <a:pt x="3503" y="1321"/>
                    <a:pt x="3407" y="1082"/>
                    <a:pt x="3197" y="1072"/>
                  </a:cubicBez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7"/>
            <p:cNvSpPr/>
            <p:nvPr/>
          </p:nvSpPr>
          <p:spPr>
            <a:xfrm>
              <a:off x="2465648" y="2888719"/>
              <a:ext cx="61842" cy="90229"/>
            </a:xfrm>
            <a:custGeom>
              <a:avLst/>
              <a:gdLst/>
              <a:ahLst/>
              <a:cxnLst/>
              <a:rect l="l" t="t" r="r" b="b"/>
              <a:pathLst>
                <a:path w="2355" h="3436" extrusionOk="0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36"/>
                  </a:ln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7"/>
            <p:cNvSpPr/>
            <p:nvPr/>
          </p:nvSpPr>
          <p:spPr>
            <a:xfrm>
              <a:off x="2218094" y="2991002"/>
              <a:ext cx="235263" cy="235263"/>
            </a:xfrm>
            <a:custGeom>
              <a:avLst/>
              <a:gdLst/>
              <a:ahLst/>
              <a:cxnLst/>
              <a:rect l="l" t="t" r="r" b="b"/>
              <a:pathLst>
                <a:path w="8959" h="8959" extrusionOk="0">
                  <a:moveTo>
                    <a:pt x="4479" y="0"/>
                  </a:moveTo>
                  <a:cubicBezTo>
                    <a:pt x="2010" y="0"/>
                    <a:pt x="0" y="2010"/>
                    <a:pt x="0" y="4479"/>
                  </a:cubicBezTo>
                  <a:cubicBezTo>
                    <a:pt x="0" y="6948"/>
                    <a:pt x="2010" y="8958"/>
                    <a:pt x="4479" y="8958"/>
                  </a:cubicBezTo>
                  <a:cubicBezTo>
                    <a:pt x="6948" y="8958"/>
                    <a:pt x="8958" y="6948"/>
                    <a:pt x="8958" y="4479"/>
                  </a:cubicBezTo>
                  <a:cubicBezTo>
                    <a:pt x="8958" y="2010"/>
                    <a:pt x="6948" y="0"/>
                    <a:pt x="4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7"/>
            <p:cNvSpPr/>
            <p:nvPr/>
          </p:nvSpPr>
          <p:spPr>
            <a:xfrm>
              <a:off x="2335713" y="3102082"/>
              <a:ext cx="117382" cy="12579"/>
            </a:xfrm>
            <a:custGeom>
              <a:avLst/>
              <a:gdLst/>
              <a:ahLst/>
              <a:cxnLst/>
              <a:rect l="l" t="t" r="r" b="b"/>
              <a:pathLst>
                <a:path w="4470" h="479" extrusionOk="0">
                  <a:moveTo>
                    <a:pt x="0" y="0"/>
                  </a:moveTo>
                  <a:lnTo>
                    <a:pt x="0" y="479"/>
                  </a:lnTo>
                  <a:lnTo>
                    <a:pt x="4460" y="479"/>
                  </a:lnTo>
                  <a:cubicBezTo>
                    <a:pt x="4460" y="402"/>
                    <a:pt x="4470" y="326"/>
                    <a:pt x="4470" y="240"/>
                  </a:cubicBezTo>
                  <a:cubicBezTo>
                    <a:pt x="4470" y="153"/>
                    <a:pt x="4460" y="87"/>
                    <a:pt x="4460" y="0"/>
                  </a:cubicBezTo>
                  <a:close/>
                </a:path>
              </a:pathLst>
            </a:custGeom>
            <a:solidFill>
              <a:srgbClr val="E2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7"/>
            <p:cNvSpPr/>
            <p:nvPr/>
          </p:nvSpPr>
          <p:spPr>
            <a:xfrm>
              <a:off x="2249003" y="3021910"/>
              <a:ext cx="173185" cy="173421"/>
            </a:xfrm>
            <a:custGeom>
              <a:avLst/>
              <a:gdLst/>
              <a:ahLst/>
              <a:cxnLst/>
              <a:rect l="l" t="t" r="r" b="b"/>
              <a:pathLst>
                <a:path w="6595" h="6604" extrusionOk="0">
                  <a:moveTo>
                    <a:pt x="3302" y="0"/>
                  </a:moveTo>
                  <a:cubicBezTo>
                    <a:pt x="1484" y="0"/>
                    <a:pt x="0" y="1484"/>
                    <a:pt x="0" y="3302"/>
                  </a:cubicBezTo>
                  <a:cubicBezTo>
                    <a:pt x="0" y="5121"/>
                    <a:pt x="1484" y="6604"/>
                    <a:pt x="3302" y="6604"/>
                  </a:cubicBezTo>
                  <a:cubicBezTo>
                    <a:pt x="5121" y="6604"/>
                    <a:pt x="6594" y="5121"/>
                    <a:pt x="6594" y="3302"/>
                  </a:cubicBezTo>
                  <a:cubicBezTo>
                    <a:pt x="6594" y="1484"/>
                    <a:pt x="5121" y="0"/>
                    <a:pt x="330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57"/>
            <p:cNvSpPr/>
            <p:nvPr/>
          </p:nvSpPr>
          <p:spPr>
            <a:xfrm>
              <a:off x="2335713" y="3102082"/>
              <a:ext cx="86711" cy="12579"/>
            </a:xfrm>
            <a:custGeom>
              <a:avLst/>
              <a:gdLst/>
              <a:ahLst/>
              <a:cxnLst/>
              <a:rect l="l" t="t" r="r" b="b"/>
              <a:pathLst>
                <a:path w="3302" h="479" extrusionOk="0">
                  <a:moveTo>
                    <a:pt x="0" y="0"/>
                  </a:moveTo>
                  <a:lnTo>
                    <a:pt x="0" y="479"/>
                  </a:lnTo>
                  <a:lnTo>
                    <a:pt x="3283" y="479"/>
                  </a:lnTo>
                  <a:cubicBezTo>
                    <a:pt x="3283" y="402"/>
                    <a:pt x="3302" y="326"/>
                    <a:pt x="3302" y="240"/>
                  </a:cubicBezTo>
                  <a:cubicBezTo>
                    <a:pt x="3302" y="153"/>
                    <a:pt x="3292" y="87"/>
                    <a:pt x="3283" y="0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57"/>
            <p:cNvSpPr/>
            <p:nvPr/>
          </p:nvSpPr>
          <p:spPr>
            <a:xfrm>
              <a:off x="2286187" y="3059094"/>
              <a:ext cx="99053" cy="99053"/>
            </a:xfrm>
            <a:custGeom>
              <a:avLst/>
              <a:gdLst/>
              <a:ahLst/>
              <a:cxnLst/>
              <a:rect l="l" t="t" r="r" b="b"/>
              <a:pathLst>
                <a:path w="3772" h="3772" extrusionOk="0">
                  <a:moveTo>
                    <a:pt x="1886" y="1"/>
                  </a:moveTo>
                  <a:cubicBezTo>
                    <a:pt x="843" y="1"/>
                    <a:pt x="1" y="843"/>
                    <a:pt x="1" y="1886"/>
                  </a:cubicBezTo>
                  <a:cubicBezTo>
                    <a:pt x="1" y="2929"/>
                    <a:pt x="843" y="3772"/>
                    <a:pt x="1886" y="3772"/>
                  </a:cubicBezTo>
                  <a:cubicBezTo>
                    <a:pt x="2929" y="3772"/>
                    <a:pt x="3772" y="2929"/>
                    <a:pt x="3772" y="1886"/>
                  </a:cubicBezTo>
                  <a:cubicBezTo>
                    <a:pt x="3772" y="843"/>
                    <a:pt x="2929" y="1"/>
                    <a:pt x="18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57"/>
            <p:cNvSpPr/>
            <p:nvPr/>
          </p:nvSpPr>
          <p:spPr>
            <a:xfrm>
              <a:off x="2335713" y="3102318"/>
              <a:ext cx="49526" cy="12342"/>
            </a:xfrm>
            <a:custGeom>
              <a:avLst/>
              <a:gdLst/>
              <a:ahLst/>
              <a:cxnLst/>
              <a:rect l="l" t="t" r="r" b="b"/>
              <a:pathLst>
                <a:path w="1886" h="470" extrusionOk="0">
                  <a:moveTo>
                    <a:pt x="0" y="1"/>
                  </a:moveTo>
                  <a:lnTo>
                    <a:pt x="0" y="470"/>
                  </a:lnTo>
                  <a:lnTo>
                    <a:pt x="1866" y="470"/>
                  </a:lnTo>
                  <a:cubicBezTo>
                    <a:pt x="1886" y="317"/>
                    <a:pt x="1886" y="154"/>
                    <a:pt x="1866" y="1"/>
                  </a:cubicBezTo>
                  <a:close/>
                </a:path>
              </a:pathLst>
            </a:custGeom>
            <a:solidFill>
              <a:srgbClr val="E2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57"/>
            <p:cNvSpPr/>
            <p:nvPr/>
          </p:nvSpPr>
          <p:spPr>
            <a:xfrm>
              <a:off x="2317095" y="3090002"/>
              <a:ext cx="37237" cy="37237"/>
            </a:xfrm>
            <a:custGeom>
              <a:avLst/>
              <a:gdLst/>
              <a:ahLst/>
              <a:cxnLst/>
              <a:rect l="l" t="t" r="r" b="b"/>
              <a:pathLst>
                <a:path w="1418" h="1418" extrusionOk="0">
                  <a:moveTo>
                    <a:pt x="709" y="1"/>
                  </a:moveTo>
                  <a:cubicBezTo>
                    <a:pt x="317" y="1"/>
                    <a:pt x="1" y="317"/>
                    <a:pt x="1" y="709"/>
                  </a:cubicBezTo>
                  <a:cubicBezTo>
                    <a:pt x="1" y="1102"/>
                    <a:pt x="317" y="1417"/>
                    <a:pt x="709" y="1417"/>
                  </a:cubicBezTo>
                  <a:cubicBezTo>
                    <a:pt x="1102" y="1417"/>
                    <a:pt x="1417" y="1102"/>
                    <a:pt x="1417" y="709"/>
                  </a:cubicBezTo>
                  <a:cubicBezTo>
                    <a:pt x="1417" y="317"/>
                    <a:pt x="1102" y="1"/>
                    <a:pt x="709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57"/>
            <p:cNvSpPr/>
            <p:nvPr/>
          </p:nvSpPr>
          <p:spPr>
            <a:xfrm>
              <a:off x="2335713" y="3102318"/>
              <a:ext cx="18855" cy="12342"/>
            </a:xfrm>
            <a:custGeom>
              <a:avLst/>
              <a:gdLst/>
              <a:ahLst/>
              <a:cxnLst/>
              <a:rect l="l" t="t" r="r" b="b"/>
              <a:pathLst>
                <a:path w="718" h="470" extrusionOk="0">
                  <a:moveTo>
                    <a:pt x="0" y="1"/>
                  </a:moveTo>
                  <a:lnTo>
                    <a:pt x="0" y="470"/>
                  </a:lnTo>
                  <a:lnTo>
                    <a:pt x="661" y="470"/>
                  </a:lnTo>
                  <a:cubicBezTo>
                    <a:pt x="718" y="317"/>
                    <a:pt x="718" y="154"/>
                    <a:pt x="661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57"/>
            <p:cNvSpPr/>
            <p:nvPr/>
          </p:nvSpPr>
          <p:spPr>
            <a:xfrm>
              <a:off x="2326496" y="3073169"/>
              <a:ext cx="44668" cy="41570"/>
            </a:xfrm>
            <a:custGeom>
              <a:avLst/>
              <a:gdLst/>
              <a:ahLst/>
              <a:cxnLst/>
              <a:rect l="l" t="t" r="r" b="b"/>
              <a:pathLst>
                <a:path w="1701" h="1583" extrusionOk="0">
                  <a:moveTo>
                    <a:pt x="1366" y="1"/>
                  </a:moveTo>
                  <a:lnTo>
                    <a:pt x="188" y="1178"/>
                  </a:lnTo>
                  <a:cubicBezTo>
                    <a:pt x="0" y="1306"/>
                    <a:pt x="215" y="1582"/>
                    <a:pt x="390" y="1582"/>
                  </a:cubicBezTo>
                  <a:cubicBezTo>
                    <a:pt x="437" y="1582"/>
                    <a:pt x="481" y="1562"/>
                    <a:pt x="514" y="1513"/>
                  </a:cubicBezTo>
                  <a:lnTo>
                    <a:pt x="1701" y="336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rgbClr val="8E9E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57"/>
            <p:cNvSpPr/>
            <p:nvPr/>
          </p:nvSpPr>
          <p:spPr>
            <a:xfrm>
              <a:off x="2355566" y="2901954"/>
              <a:ext cx="188704" cy="185080"/>
            </a:xfrm>
            <a:custGeom>
              <a:avLst/>
              <a:gdLst/>
              <a:ahLst/>
              <a:cxnLst/>
              <a:rect l="l" t="t" r="r" b="b"/>
              <a:pathLst>
                <a:path w="7186" h="7048" extrusionOk="0">
                  <a:moveTo>
                    <a:pt x="6868" y="0"/>
                  </a:moveTo>
                  <a:cubicBezTo>
                    <a:pt x="6825" y="0"/>
                    <a:pt x="6780" y="13"/>
                    <a:pt x="6738" y="42"/>
                  </a:cubicBezTo>
                  <a:lnTo>
                    <a:pt x="134" y="6645"/>
                  </a:lnTo>
                  <a:cubicBezTo>
                    <a:pt x="0" y="6789"/>
                    <a:pt x="96" y="7038"/>
                    <a:pt x="306" y="7047"/>
                  </a:cubicBezTo>
                  <a:cubicBezTo>
                    <a:pt x="364" y="7047"/>
                    <a:pt x="421" y="7018"/>
                    <a:pt x="469" y="6980"/>
                  </a:cubicBezTo>
                  <a:lnTo>
                    <a:pt x="7063" y="377"/>
                  </a:lnTo>
                  <a:cubicBezTo>
                    <a:pt x="7186" y="201"/>
                    <a:pt x="7039" y="0"/>
                    <a:pt x="68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8" name="Google Shape;848;p57"/>
          <p:cNvGrpSpPr/>
          <p:nvPr/>
        </p:nvGrpSpPr>
        <p:grpSpPr>
          <a:xfrm>
            <a:off x="4235154" y="1869202"/>
            <a:ext cx="673693" cy="641776"/>
            <a:chOff x="7421488" y="2318518"/>
            <a:chExt cx="342620" cy="328459"/>
          </a:xfrm>
        </p:grpSpPr>
        <p:sp>
          <p:nvSpPr>
            <p:cNvPr id="849" name="Google Shape;849;p57"/>
            <p:cNvSpPr/>
            <p:nvPr/>
          </p:nvSpPr>
          <p:spPr>
            <a:xfrm>
              <a:off x="7531754" y="2515641"/>
              <a:ext cx="9117" cy="18969"/>
            </a:xfrm>
            <a:custGeom>
              <a:avLst/>
              <a:gdLst/>
              <a:ahLst/>
              <a:cxnLst/>
              <a:rect l="l" t="t" r="r" b="b"/>
              <a:pathLst>
                <a:path w="347" h="722" extrusionOk="0">
                  <a:moveTo>
                    <a:pt x="305" y="1"/>
                  </a:moveTo>
                  <a:lnTo>
                    <a:pt x="0" y="299"/>
                  </a:lnTo>
                  <a:cubicBezTo>
                    <a:pt x="104" y="451"/>
                    <a:pt x="222" y="590"/>
                    <a:pt x="347" y="722"/>
                  </a:cubicBezTo>
                  <a:cubicBezTo>
                    <a:pt x="319" y="479"/>
                    <a:pt x="305" y="236"/>
                    <a:pt x="305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57"/>
            <p:cNvSpPr/>
            <p:nvPr/>
          </p:nvSpPr>
          <p:spPr>
            <a:xfrm>
              <a:off x="7540844" y="2339983"/>
              <a:ext cx="223264" cy="234902"/>
            </a:xfrm>
            <a:custGeom>
              <a:avLst/>
              <a:gdLst/>
              <a:ahLst/>
              <a:cxnLst/>
              <a:rect l="l" t="t" r="r" b="b"/>
              <a:pathLst>
                <a:path w="8498" h="8941" extrusionOk="0">
                  <a:moveTo>
                    <a:pt x="7409" y="0"/>
                  </a:moveTo>
                  <a:cubicBezTo>
                    <a:pt x="7409" y="0"/>
                    <a:pt x="7721" y="2081"/>
                    <a:pt x="6625" y="3170"/>
                  </a:cubicBezTo>
                  <a:lnTo>
                    <a:pt x="3178" y="6631"/>
                  </a:lnTo>
                  <a:cubicBezTo>
                    <a:pt x="2481" y="7323"/>
                    <a:pt x="1387" y="7449"/>
                    <a:pt x="681" y="7449"/>
                  </a:cubicBezTo>
                  <a:cubicBezTo>
                    <a:pt x="277" y="7449"/>
                    <a:pt x="1" y="7408"/>
                    <a:pt x="1" y="7408"/>
                  </a:cubicBezTo>
                  <a:lnTo>
                    <a:pt x="1" y="7408"/>
                  </a:lnTo>
                  <a:cubicBezTo>
                    <a:pt x="341" y="7748"/>
                    <a:pt x="764" y="7997"/>
                    <a:pt x="1236" y="8129"/>
                  </a:cubicBezTo>
                  <a:lnTo>
                    <a:pt x="2047" y="8941"/>
                  </a:lnTo>
                  <a:cubicBezTo>
                    <a:pt x="2734" y="8497"/>
                    <a:pt x="3372" y="7984"/>
                    <a:pt x="3955" y="7408"/>
                  </a:cubicBezTo>
                  <a:lnTo>
                    <a:pt x="7409" y="3947"/>
                  </a:lnTo>
                  <a:cubicBezTo>
                    <a:pt x="8498" y="2858"/>
                    <a:pt x="8498" y="1089"/>
                    <a:pt x="7409" y="0"/>
                  </a:cubicBez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57"/>
            <p:cNvSpPr/>
            <p:nvPr/>
          </p:nvSpPr>
          <p:spPr>
            <a:xfrm>
              <a:off x="7520456" y="2318518"/>
              <a:ext cx="235270" cy="227756"/>
            </a:xfrm>
            <a:custGeom>
              <a:avLst/>
              <a:gdLst/>
              <a:ahLst/>
              <a:cxnLst/>
              <a:rect l="l" t="t" r="r" b="b"/>
              <a:pathLst>
                <a:path w="8955" h="8669" extrusionOk="0">
                  <a:moveTo>
                    <a:pt x="6211" y="1422"/>
                  </a:moveTo>
                  <a:cubicBezTo>
                    <a:pt x="6562" y="1422"/>
                    <a:pt x="6912" y="1556"/>
                    <a:pt x="7179" y="1823"/>
                  </a:cubicBezTo>
                  <a:cubicBezTo>
                    <a:pt x="7713" y="2357"/>
                    <a:pt x="7713" y="3224"/>
                    <a:pt x="7179" y="3765"/>
                  </a:cubicBezTo>
                  <a:lnTo>
                    <a:pt x="5445" y="5499"/>
                  </a:lnTo>
                  <a:lnTo>
                    <a:pt x="5077" y="5589"/>
                  </a:lnTo>
                  <a:lnTo>
                    <a:pt x="3822" y="7122"/>
                  </a:lnTo>
                  <a:lnTo>
                    <a:pt x="3725" y="7219"/>
                  </a:lnTo>
                  <a:cubicBezTo>
                    <a:pt x="3455" y="7496"/>
                    <a:pt x="3097" y="7635"/>
                    <a:pt x="2739" y="7635"/>
                  </a:cubicBezTo>
                  <a:cubicBezTo>
                    <a:pt x="2388" y="7635"/>
                    <a:pt x="2037" y="7501"/>
                    <a:pt x="1769" y="7233"/>
                  </a:cubicBezTo>
                  <a:cubicBezTo>
                    <a:pt x="1228" y="6692"/>
                    <a:pt x="1235" y="5811"/>
                    <a:pt x="1783" y="5277"/>
                  </a:cubicBezTo>
                  <a:lnTo>
                    <a:pt x="5237" y="1823"/>
                  </a:lnTo>
                  <a:cubicBezTo>
                    <a:pt x="5507" y="1556"/>
                    <a:pt x="5859" y="1422"/>
                    <a:pt x="6211" y="1422"/>
                  </a:cubicBezTo>
                  <a:close/>
                  <a:moveTo>
                    <a:pt x="6211" y="0"/>
                  </a:moveTo>
                  <a:cubicBezTo>
                    <a:pt x="5495" y="0"/>
                    <a:pt x="4779" y="273"/>
                    <a:pt x="4231" y="817"/>
                  </a:cubicBezTo>
                  <a:lnTo>
                    <a:pt x="777" y="4271"/>
                  </a:lnTo>
                  <a:lnTo>
                    <a:pt x="0" y="6678"/>
                  </a:lnTo>
                  <a:cubicBezTo>
                    <a:pt x="63" y="7080"/>
                    <a:pt x="208" y="7469"/>
                    <a:pt x="437" y="7809"/>
                  </a:cubicBezTo>
                  <a:lnTo>
                    <a:pt x="479" y="7767"/>
                  </a:lnTo>
                  <a:cubicBezTo>
                    <a:pt x="548" y="7941"/>
                    <a:pt x="652" y="8093"/>
                    <a:pt x="784" y="8225"/>
                  </a:cubicBezTo>
                  <a:cubicBezTo>
                    <a:pt x="1082" y="8523"/>
                    <a:pt x="1494" y="8668"/>
                    <a:pt x="1951" y="8668"/>
                  </a:cubicBezTo>
                  <a:cubicBezTo>
                    <a:pt x="2079" y="8668"/>
                    <a:pt x="2211" y="8657"/>
                    <a:pt x="2345" y="8634"/>
                  </a:cubicBezTo>
                  <a:cubicBezTo>
                    <a:pt x="2948" y="8523"/>
                    <a:pt x="3600" y="8183"/>
                    <a:pt x="4148" y="7642"/>
                  </a:cubicBezTo>
                  <a:lnTo>
                    <a:pt x="7602" y="4188"/>
                  </a:lnTo>
                  <a:cubicBezTo>
                    <a:pt x="8691" y="3092"/>
                    <a:pt x="8955" y="1587"/>
                    <a:pt x="8185" y="817"/>
                  </a:cubicBezTo>
                  <a:cubicBezTo>
                    <a:pt x="7640" y="273"/>
                    <a:pt x="6926" y="0"/>
                    <a:pt x="621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57"/>
            <p:cNvSpPr/>
            <p:nvPr/>
          </p:nvSpPr>
          <p:spPr>
            <a:xfrm>
              <a:off x="7450283" y="2573598"/>
              <a:ext cx="152013" cy="73379"/>
            </a:xfrm>
            <a:custGeom>
              <a:avLst/>
              <a:gdLst/>
              <a:ahLst/>
              <a:cxnLst/>
              <a:rect l="l" t="t" r="r" b="b"/>
              <a:pathLst>
                <a:path w="5786" h="2793" extrusionOk="0">
                  <a:moveTo>
                    <a:pt x="4370" y="0"/>
                  </a:moveTo>
                  <a:lnTo>
                    <a:pt x="3171" y="1193"/>
                  </a:lnTo>
                  <a:cubicBezTo>
                    <a:pt x="2482" y="1886"/>
                    <a:pt x="1398" y="2013"/>
                    <a:pt x="693" y="2013"/>
                  </a:cubicBezTo>
                  <a:cubicBezTo>
                    <a:pt x="283" y="2013"/>
                    <a:pt x="1" y="1970"/>
                    <a:pt x="1" y="1970"/>
                  </a:cubicBezTo>
                  <a:lnTo>
                    <a:pt x="1" y="1970"/>
                  </a:lnTo>
                  <a:cubicBezTo>
                    <a:pt x="545" y="2518"/>
                    <a:pt x="1260" y="2792"/>
                    <a:pt x="1974" y="2792"/>
                  </a:cubicBezTo>
                  <a:cubicBezTo>
                    <a:pt x="2688" y="2792"/>
                    <a:pt x="3403" y="2518"/>
                    <a:pt x="3947" y="1970"/>
                  </a:cubicBezTo>
                  <a:lnTo>
                    <a:pt x="5785" y="139"/>
                  </a:lnTo>
                  <a:lnTo>
                    <a:pt x="4370" y="0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57"/>
            <p:cNvSpPr/>
            <p:nvPr/>
          </p:nvSpPr>
          <p:spPr>
            <a:xfrm>
              <a:off x="7565093" y="2530958"/>
              <a:ext cx="83310" cy="46713"/>
            </a:xfrm>
            <a:custGeom>
              <a:avLst/>
              <a:gdLst/>
              <a:ahLst/>
              <a:cxnLst/>
              <a:rect l="l" t="t" r="r" b="b"/>
              <a:pathLst>
                <a:path w="3171" h="1778" extrusionOk="0">
                  <a:moveTo>
                    <a:pt x="3170" y="0"/>
                  </a:moveTo>
                  <a:lnTo>
                    <a:pt x="3032" y="132"/>
                  </a:lnTo>
                  <a:cubicBezTo>
                    <a:pt x="2507" y="663"/>
                    <a:pt x="1792" y="953"/>
                    <a:pt x="1054" y="953"/>
                  </a:cubicBezTo>
                  <a:cubicBezTo>
                    <a:pt x="935" y="953"/>
                    <a:pt x="814" y="945"/>
                    <a:pt x="694" y="930"/>
                  </a:cubicBezTo>
                  <a:lnTo>
                    <a:pt x="0" y="1623"/>
                  </a:lnTo>
                  <a:cubicBezTo>
                    <a:pt x="346" y="1728"/>
                    <a:pt x="704" y="1777"/>
                    <a:pt x="1064" y="1777"/>
                  </a:cubicBezTo>
                  <a:cubicBezTo>
                    <a:pt x="1181" y="1777"/>
                    <a:pt x="1298" y="1772"/>
                    <a:pt x="1415" y="1762"/>
                  </a:cubicBezTo>
                  <a:lnTo>
                    <a:pt x="3032" y="139"/>
                  </a:lnTo>
                  <a:cubicBezTo>
                    <a:pt x="3080" y="97"/>
                    <a:pt x="3122" y="49"/>
                    <a:pt x="3170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57"/>
            <p:cNvSpPr/>
            <p:nvPr/>
          </p:nvSpPr>
          <p:spPr>
            <a:xfrm>
              <a:off x="7421488" y="2409447"/>
              <a:ext cx="236558" cy="227599"/>
            </a:xfrm>
            <a:custGeom>
              <a:avLst/>
              <a:gdLst/>
              <a:ahLst/>
              <a:cxnLst/>
              <a:rect l="l" t="t" r="r" b="b"/>
              <a:pathLst>
                <a:path w="9004" h="8663" extrusionOk="0">
                  <a:moveTo>
                    <a:pt x="6524" y="0"/>
                  </a:moveTo>
                  <a:cubicBezTo>
                    <a:pt x="5810" y="0"/>
                    <a:pt x="5095" y="273"/>
                    <a:pt x="4551" y="817"/>
                  </a:cubicBezTo>
                  <a:lnTo>
                    <a:pt x="1097" y="4271"/>
                  </a:lnTo>
                  <a:cubicBezTo>
                    <a:pt x="1" y="5360"/>
                    <a:pt x="1" y="7129"/>
                    <a:pt x="1097" y="8225"/>
                  </a:cubicBezTo>
                  <a:cubicBezTo>
                    <a:pt x="1393" y="8521"/>
                    <a:pt x="1801" y="8663"/>
                    <a:pt x="2255" y="8663"/>
                  </a:cubicBezTo>
                  <a:cubicBezTo>
                    <a:pt x="2386" y="8663"/>
                    <a:pt x="2520" y="8651"/>
                    <a:pt x="2657" y="8627"/>
                  </a:cubicBezTo>
                  <a:cubicBezTo>
                    <a:pt x="3261" y="8523"/>
                    <a:pt x="3913" y="8183"/>
                    <a:pt x="4461" y="7642"/>
                  </a:cubicBezTo>
                  <a:lnTo>
                    <a:pt x="5779" y="6325"/>
                  </a:lnTo>
                  <a:cubicBezTo>
                    <a:pt x="5779" y="6325"/>
                    <a:pt x="5632" y="6119"/>
                    <a:pt x="5240" y="6119"/>
                  </a:cubicBezTo>
                  <a:cubicBezTo>
                    <a:pt x="5206" y="6119"/>
                    <a:pt x="5171" y="6120"/>
                    <a:pt x="5134" y="6123"/>
                  </a:cubicBezTo>
                  <a:lnTo>
                    <a:pt x="4045" y="7219"/>
                  </a:lnTo>
                  <a:cubicBezTo>
                    <a:pt x="3775" y="7496"/>
                    <a:pt x="3417" y="7635"/>
                    <a:pt x="3059" y="7635"/>
                  </a:cubicBezTo>
                  <a:cubicBezTo>
                    <a:pt x="2708" y="7635"/>
                    <a:pt x="2356" y="7501"/>
                    <a:pt x="2089" y="7233"/>
                  </a:cubicBezTo>
                  <a:cubicBezTo>
                    <a:pt x="1548" y="6692"/>
                    <a:pt x="1554" y="5811"/>
                    <a:pt x="2102" y="5277"/>
                  </a:cubicBezTo>
                  <a:lnTo>
                    <a:pt x="5557" y="1823"/>
                  </a:lnTo>
                  <a:cubicBezTo>
                    <a:pt x="5820" y="1559"/>
                    <a:pt x="6168" y="1427"/>
                    <a:pt x="6517" y="1427"/>
                  </a:cubicBezTo>
                  <a:cubicBezTo>
                    <a:pt x="6847" y="1427"/>
                    <a:pt x="7177" y="1545"/>
                    <a:pt x="7436" y="1781"/>
                  </a:cubicBezTo>
                  <a:cubicBezTo>
                    <a:pt x="7977" y="2274"/>
                    <a:pt x="8040" y="3099"/>
                    <a:pt x="7582" y="3661"/>
                  </a:cubicBezTo>
                  <a:lnTo>
                    <a:pt x="8914" y="2336"/>
                  </a:lnTo>
                  <a:cubicBezTo>
                    <a:pt x="9004" y="1740"/>
                    <a:pt x="8872" y="1192"/>
                    <a:pt x="8498" y="817"/>
                  </a:cubicBezTo>
                  <a:cubicBezTo>
                    <a:pt x="7953" y="273"/>
                    <a:pt x="7239" y="0"/>
                    <a:pt x="6524" y="0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57"/>
            <p:cNvSpPr/>
            <p:nvPr/>
          </p:nvSpPr>
          <p:spPr>
            <a:xfrm>
              <a:off x="7556161" y="2553368"/>
              <a:ext cx="36650" cy="22253"/>
            </a:xfrm>
            <a:custGeom>
              <a:avLst/>
              <a:gdLst/>
              <a:ahLst/>
              <a:cxnLst/>
              <a:rect l="l" t="t" r="r" b="b"/>
              <a:pathLst>
                <a:path w="1395" h="847" extrusionOk="0">
                  <a:moveTo>
                    <a:pt x="653" y="0"/>
                  </a:moveTo>
                  <a:lnTo>
                    <a:pt x="1" y="645"/>
                  </a:lnTo>
                  <a:cubicBezTo>
                    <a:pt x="209" y="736"/>
                    <a:pt x="431" y="798"/>
                    <a:pt x="646" y="847"/>
                  </a:cubicBezTo>
                  <a:lnTo>
                    <a:pt x="1395" y="104"/>
                  </a:lnTo>
                  <a:cubicBezTo>
                    <a:pt x="1145" y="104"/>
                    <a:pt x="895" y="70"/>
                    <a:pt x="653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6" name="Google Shape;856;p57"/>
          <p:cNvGrpSpPr/>
          <p:nvPr/>
        </p:nvGrpSpPr>
        <p:grpSpPr>
          <a:xfrm>
            <a:off x="1673541" y="1869223"/>
            <a:ext cx="735825" cy="531078"/>
            <a:chOff x="6639491" y="4329238"/>
            <a:chExt cx="344085" cy="267195"/>
          </a:xfrm>
        </p:grpSpPr>
        <p:sp>
          <p:nvSpPr>
            <p:cNvPr id="857" name="Google Shape;857;p57"/>
            <p:cNvSpPr/>
            <p:nvPr/>
          </p:nvSpPr>
          <p:spPr>
            <a:xfrm>
              <a:off x="6697788" y="4352609"/>
              <a:ext cx="275467" cy="177465"/>
            </a:xfrm>
            <a:custGeom>
              <a:avLst/>
              <a:gdLst/>
              <a:ahLst/>
              <a:cxnLst/>
              <a:rect l="l" t="t" r="r" b="b"/>
              <a:pathLst>
                <a:path w="10490" h="6758" extrusionOk="0">
                  <a:moveTo>
                    <a:pt x="1" y="1"/>
                  </a:moveTo>
                  <a:lnTo>
                    <a:pt x="1" y="4317"/>
                  </a:lnTo>
                  <a:lnTo>
                    <a:pt x="728" y="4317"/>
                  </a:lnTo>
                  <a:lnTo>
                    <a:pt x="728" y="4796"/>
                  </a:lnTo>
                  <a:lnTo>
                    <a:pt x="929" y="4853"/>
                  </a:lnTo>
                  <a:cubicBezTo>
                    <a:pt x="1044" y="4891"/>
                    <a:pt x="1159" y="4939"/>
                    <a:pt x="1264" y="4997"/>
                  </a:cubicBezTo>
                  <a:lnTo>
                    <a:pt x="1446" y="5092"/>
                  </a:lnTo>
                  <a:lnTo>
                    <a:pt x="1791" y="4748"/>
                  </a:lnTo>
                  <a:lnTo>
                    <a:pt x="2326" y="5293"/>
                  </a:lnTo>
                  <a:lnTo>
                    <a:pt x="1991" y="5628"/>
                  </a:lnTo>
                  <a:lnTo>
                    <a:pt x="2087" y="5810"/>
                  </a:lnTo>
                  <a:cubicBezTo>
                    <a:pt x="2145" y="5925"/>
                    <a:pt x="2192" y="6030"/>
                    <a:pt x="2221" y="6145"/>
                  </a:cubicBezTo>
                  <a:lnTo>
                    <a:pt x="2288" y="6346"/>
                  </a:lnTo>
                  <a:lnTo>
                    <a:pt x="2767" y="6346"/>
                  </a:lnTo>
                  <a:lnTo>
                    <a:pt x="2767" y="6758"/>
                  </a:lnTo>
                  <a:lnTo>
                    <a:pt x="10490" y="6758"/>
                  </a:lnTo>
                  <a:lnTo>
                    <a:pt x="104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57"/>
            <p:cNvSpPr/>
            <p:nvPr/>
          </p:nvSpPr>
          <p:spPr>
            <a:xfrm>
              <a:off x="6735734" y="4530311"/>
              <a:ext cx="46533" cy="22137"/>
            </a:xfrm>
            <a:custGeom>
              <a:avLst/>
              <a:gdLst/>
              <a:ahLst/>
              <a:cxnLst/>
              <a:rect l="l" t="t" r="r" b="b"/>
              <a:pathLst>
                <a:path w="1772" h="843" extrusionOk="0">
                  <a:moveTo>
                    <a:pt x="1006" y="0"/>
                  </a:moveTo>
                  <a:lnTo>
                    <a:pt x="1006" y="29"/>
                  </a:lnTo>
                  <a:lnTo>
                    <a:pt x="393" y="29"/>
                  </a:lnTo>
                  <a:lnTo>
                    <a:pt x="393" y="38"/>
                  </a:lnTo>
                  <a:cubicBezTo>
                    <a:pt x="365" y="345"/>
                    <a:pt x="231" y="641"/>
                    <a:pt x="1" y="842"/>
                  </a:cubicBezTo>
                  <a:lnTo>
                    <a:pt x="1130" y="842"/>
                  </a:lnTo>
                  <a:cubicBezTo>
                    <a:pt x="1178" y="727"/>
                    <a:pt x="1216" y="603"/>
                    <a:pt x="1255" y="488"/>
                  </a:cubicBezTo>
                  <a:lnTo>
                    <a:pt x="1771" y="488"/>
                  </a:lnTo>
                  <a:lnTo>
                    <a:pt x="1771" y="0"/>
                  </a:lnTo>
                  <a:close/>
                </a:path>
              </a:pathLst>
            </a:custGeom>
            <a:solidFill>
              <a:srgbClr val="ACB8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57"/>
            <p:cNvSpPr/>
            <p:nvPr/>
          </p:nvSpPr>
          <p:spPr>
            <a:xfrm>
              <a:off x="6746290" y="4472250"/>
              <a:ext cx="35976" cy="58087"/>
            </a:xfrm>
            <a:custGeom>
              <a:avLst/>
              <a:gdLst/>
              <a:ahLst/>
              <a:cxnLst/>
              <a:rect l="l" t="t" r="r" b="b"/>
              <a:pathLst>
                <a:path w="1370" h="2212" extrusionOk="0">
                  <a:moveTo>
                    <a:pt x="250" y="0"/>
                  </a:moveTo>
                  <a:lnTo>
                    <a:pt x="1" y="249"/>
                  </a:lnTo>
                  <a:lnTo>
                    <a:pt x="479" y="737"/>
                  </a:lnTo>
                  <a:lnTo>
                    <a:pt x="144" y="1082"/>
                  </a:lnTo>
                  <a:lnTo>
                    <a:pt x="240" y="1264"/>
                  </a:lnTo>
                  <a:cubicBezTo>
                    <a:pt x="298" y="1369"/>
                    <a:pt x="345" y="1484"/>
                    <a:pt x="374" y="1599"/>
                  </a:cubicBezTo>
                  <a:lnTo>
                    <a:pt x="441" y="1790"/>
                  </a:lnTo>
                  <a:lnTo>
                    <a:pt x="920" y="1790"/>
                  </a:lnTo>
                  <a:lnTo>
                    <a:pt x="920" y="2211"/>
                  </a:lnTo>
                  <a:lnTo>
                    <a:pt x="1369" y="2211"/>
                  </a:lnTo>
                  <a:lnTo>
                    <a:pt x="1369" y="1656"/>
                  </a:lnTo>
                  <a:lnTo>
                    <a:pt x="843" y="1656"/>
                  </a:lnTo>
                  <a:cubicBezTo>
                    <a:pt x="795" y="1465"/>
                    <a:pt x="719" y="1273"/>
                    <a:pt x="623" y="1111"/>
                  </a:cubicBezTo>
                  <a:lnTo>
                    <a:pt x="987" y="737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D7DF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57"/>
            <p:cNvSpPr/>
            <p:nvPr/>
          </p:nvSpPr>
          <p:spPr>
            <a:xfrm>
              <a:off x="6701307" y="4462455"/>
              <a:ext cx="39994" cy="23897"/>
            </a:xfrm>
            <a:custGeom>
              <a:avLst/>
              <a:gdLst/>
              <a:ahLst/>
              <a:cxnLst/>
              <a:rect l="l" t="t" r="r" b="b"/>
              <a:pathLst>
                <a:path w="1523" h="910" extrusionOk="0">
                  <a:moveTo>
                    <a:pt x="1" y="0"/>
                  </a:moveTo>
                  <a:lnTo>
                    <a:pt x="1" y="134"/>
                  </a:lnTo>
                  <a:lnTo>
                    <a:pt x="604" y="134"/>
                  </a:lnTo>
                  <a:lnTo>
                    <a:pt x="604" y="613"/>
                  </a:lnTo>
                  <a:lnTo>
                    <a:pt x="795" y="680"/>
                  </a:lnTo>
                  <a:cubicBezTo>
                    <a:pt x="910" y="708"/>
                    <a:pt x="1025" y="756"/>
                    <a:pt x="1130" y="814"/>
                  </a:cubicBezTo>
                  <a:lnTo>
                    <a:pt x="1312" y="909"/>
                  </a:lnTo>
                  <a:lnTo>
                    <a:pt x="1523" y="699"/>
                  </a:lnTo>
                  <a:cubicBezTo>
                    <a:pt x="1379" y="622"/>
                    <a:pt x="1216" y="555"/>
                    <a:pt x="1044" y="517"/>
                  </a:cubicBezTo>
                  <a:lnTo>
                    <a:pt x="1044" y="0"/>
                  </a:lnTo>
                  <a:close/>
                </a:path>
              </a:pathLst>
            </a:custGeom>
            <a:solidFill>
              <a:srgbClr val="D7DF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57"/>
            <p:cNvSpPr/>
            <p:nvPr/>
          </p:nvSpPr>
          <p:spPr>
            <a:xfrm>
              <a:off x="6697788" y="4352609"/>
              <a:ext cx="9086" cy="109609"/>
            </a:xfrm>
            <a:custGeom>
              <a:avLst/>
              <a:gdLst/>
              <a:ahLst/>
              <a:cxnLst/>
              <a:rect l="l" t="t" r="r" b="b"/>
              <a:pathLst>
                <a:path w="346" h="4174" extrusionOk="0">
                  <a:moveTo>
                    <a:pt x="1" y="1"/>
                  </a:moveTo>
                  <a:lnTo>
                    <a:pt x="1" y="4174"/>
                  </a:lnTo>
                  <a:lnTo>
                    <a:pt x="345" y="4174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D7DF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57"/>
            <p:cNvSpPr/>
            <p:nvPr/>
          </p:nvSpPr>
          <p:spPr>
            <a:xfrm>
              <a:off x="6697788" y="4351874"/>
              <a:ext cx="275467" cy="9060"/>
            </a:xfrm>
            <a:custGeom>
              <a:avLst/>
              <a:gdLst/>
              <a:ahLst/>
              <a:cxnLst/>
              <a:rect l="l" t="t" r="r" b="b"/>
              <a:pathLst>
                <a:path w="10490" h="345" extrusionOk="0">
                  <a:moveTo>
                    <a:pt x="1" y="0"/>
                  </a:moveTo>
                  <a:lnTo>
                    <a:pt x="1" y="345"/>
                  </a:lnTo>
                  <a:lnTo>
                    <a:pt x="10490" y="345"/>
                  </a:lnTo>
                  <a:lnTo>
                    <a:pt x="10490" y="0"/>
                  </a:lnTo>
                  <a:close/>
                </a:path>
              </a:pathLst>
            </a:custGeom>
            <a:solidFill>
              <a:srgbClr val="D7DF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57"/>
            <p:cNvSpPr/>
            <p:nvPr/>
          </p:nvSpPr>
          <p:spPr>
            <a:xfrm>
              <a:off x="6726201" y="4529050"/>
              <a:ext cx="257374" cy="24658"/>
            </a:xfrm>
            <a:custGeom>
              <a:avLst/>
              <a:gdLst/>
              <a:ahLst/>
              <a:cxnLst/>
              <a:rect l="l" t="t" r="r" b="b"/>
              <a:pathLst>
                <a:path w="9801" h="939" extrusionOk="0">
                  <a:moveTo>
                    <a:pt x="1369" y="0"/>
                  </a:moveTo>
                  <a:cubicBezTo>
                    <a:pt x="1350" y="0"/>
                    <a:pt x="1331" y="19"/>
                    <a:pt x="1331" y="39"/>
                  </a:cubicBezTo>
                  <a:lnTo>
                    <a:pt x="441" y="39"/>
                  </a:lnTo>
                  <a:cubicBezTo>
                    <a:pt x="421" y="39"/>
                    <a:pt x="402" y="58"/>
                    <a:pt x="402" y="86"/>
                  </a:cubicBezTo>
                  <a:lnTo>
                    <a:pt x="402" y="144"/>
                  </a:lnTo>
                  <a:lnTo>
                    <a:pt x="402" y="173"/>
                  </a:lnTo>
                  <a:lnTo>
                    <a:pt x="402" y="192"/>
                  </a:lnTo>
                  <a:lnTo>
                    <a:pt x="402" y="201"/>
                  </a:lnTo>
                  <a:cubicBezTo>
                    <a:pt x="374" y="460"/>
                    <a:pt x="240" y="699"/>
                    <a:pt x="29" y="862"/>
                  </a:cubicBezTo>
                  <a:cubicBezTo>
                    <a:pt x="0" y="881"/>
                    <a:pt x="10" y="929"/>
                    <a:pt x="58" y="938"/>
                  </a:cubicBezTo>
                  <a:lnTo>
                    <a:pt x="9762" y="938"/>
                  </a:lnTo>
                  <a:cubicBezTo>
                    <a:pt x="9781" y="938"/>
                    <a:pt x="9800" y="919"/>
                    <a:pt x="9800" y="890"/>
                  </a:cubicBezTo>
                  <a:lnTo>
                    <a:pt x="9800" y="48"/>
                  </a:lnTo>
                  <a:cubicBezTo>
                    <a:pt x="9800" y="19"/>
                    <a:pt x="9781" y="0"/>
                    <a:pt x="9762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57"/>
            <p:cNvSpPr/>
            <p:nvPr/>
          </p:nvSpPr>
          <p:spPr>
            <a:xfrm>
              <a:off x="6687757" y="4329238"/>
              <a:ext cx="295819" cy="24422"/>
            </a:xfrm>
            <a:custGeom>
              <a:avLst/>
              <a:gdLst/>
              <a:ahLst/>
              <a:cxnLst/>
              <a:rect l="l" t="t" r="r" b="b"/>
              <a:pathLst>
                <a:path w="11265" h="930" extrusionOk="0">
                  <a:moveTo>
                    <a:pt x="38" y="1"/>
                  </a:moveTo>
                  <a:cubicBezTo>
                    <a:pt x="19" y="1"/>
                    <a:pt x="0" y="20"/>
                    <a:pt x="0" y="49"/>
                  </a:cubicBezTo>
                  <a:lnTo>
                    <a:pt x="0" y="891"/>
                  </a:lnTo>
                  <a:cubicBezTo>
                    <a:pt x="0" y="910"/>
                    <a:pt x="19" y="929"/>
                    <a:pt x="38" y="929"/>
                  </a:cubicBezTo>
                  <a:lnTo>
                    <a:pt x="11226" y="929"/>
                  </a:lnTo>
                  <a:cubicBezTo>
                    <a:pt x="11245" y="929"/>
                    <a:pt x="11264" y="910"/>
                    <a:pt x="11264" y="891"/>
                  </a:cubicBezTo>
                  <a:lnTo>
                    <a:pt x="11264" y="49"/>
                  </a:lnTo>
                  <a:cubicBezTo>
                    <a:pt x="11264" y="20"/>
                    <a:pt x="11245" y="1"/>
                    <a:pt x="11226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57"/>
            <p:cNvSpPr/>
            <p:nvPr/>
          </p:nvSpPr>
          <p:spPr>
            <a:xfrm>
              <a:off x="6799073" y="4445097"/>
              <a:ext cx="23398" cy="54306"/>
            </a:xfrm>
            <a:custGeom>
              <a:avLst/>
              <a:gdLst/>
              <a:ahLst/>
              <a:cxnLst/>
              <a:rect l="l" t="t" r="r" b="b"/>
              <a:pathLst>
                <a:path w="891" h="2068" extrusionOk="0">
                  <a:moveTo>
                    <a:pt x="1" y="1"/>
                  </a:moveTo>
                  <a:lnTo>
                    <a:pt x="1" y="2068"/>
                  </a:lnTo>
                  <a:lnTo>
                    <a:pt x="891" y="2068"/>
                  </a:lnTo>
                  <a:lnTo>
                    <a:pt x="891" y="1"/>
                  </a:lnTo>
                  <a:close/>
                </a:path>
              </a:pathLst>
            </a:custGeom>
            <a:solidFill>
              <a:srgbClr val="81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57"/>
            <p:cNvSpPr/>
            <p:nvPr/>
          </p:nvSpPr>
          <p:spPr>
            <a:xfrm>
              <a:off x="6838778" y="4421988"/>
              <a:ext cx="23398" cy="77414"/>
            </a:xfrm>
            <a:custGeom>
              <a:avLst/>
              <a:gdLst/>
              <a:ahLst/>
              <a:cxnLst/>
              <a:rect l="l" t="t" r="r" b="b"/>
              <a:pathLst>
                <a:path w="891" h="2948" extrusionOk="0">
                  <a:moveTo>
                    <a:pt x="1" y="0"/>
                  </a:moveTo>
                  <a:lnTo>
                    <a:pt x="1" y="2948"/>
                  </a:lnTo>
                  <a:lnTo>
                    <a:pt x="891" y="2948"/>
                  </a:lnTo>
                  <a:lnTo>
                    <a:pt x="89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57"/>
            <p:cNvSpPr/>
            <p:nvPr/>
          </p:nvSpPr>
          <p:spPr>
            <a:xfrm>
              <a:off x="6877485" y="4435801"/>
              <a:ext cx="23161" cy="63365"/>
            </a:xfrm>
            <a:custGeom>
              <a:avLst/>
              <a:gdLst/>
              <a:ahLst/>
              <a:cxnLst/>
              <a:rect l="l" t="t" r="r" b="b"/>
              <a:pathLst>
                <a:path w="882" h="2413" extrusionOk="0">
                  <a:moveTo>
                    <a:pt x="1" y="1"/>
                  </a:moveTo>
                  <a:lnTo>
                    <a:pt x="1" y="2412"/>
                  </a:lnTo>
                  <a:lnTo>
                    <a:pt x="881" y="2412"/>
                  </a:lnTo>
                  <a:lnTo>
                    <a:pt x="8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57"/>
            <p:cNvSpPr/>
            <p:nvPr/>
          </p:nvSpPr>
          <p:spPr>
            <a:xfrm>
              <a:off x="6918214" y="4390319"/>
              <a:ext cx="23398" cy="108848"/>
            </a:xfrm>
            <a:custGeom>
              <a:avLst/>
              <a:gdLst/>
              <a:ahLst/>
              <a:cxnLst/>
              <a:rect l="l" t="t" r="r" b="b"/>
              <a:pathLst>
                <a:path w="891" h="4145" extrusionOk="0">
                  <a:moveTo>
                    <a:pt x="0" y="0"/>
                  </a:moveTo>
                  <a:lnTo>
                    <a:pt x="0" y="4144"/>
                  </a:lnTo>
                  <a:lnTo>
                    <a:pt x="890" y="4144"/>
                  </a:lnTo>
                  <a:lnTo>
                    <a:pt x="89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57"/>
            <p:cNvSpPr/>
            <p:nvPr/>
          </p:nvSpPr>
          <p:spPr>
            <a:xfrm>
              <a:off x="6720923" y="4382283"/>
              <a:ext cx="44248" cy="11082"/>
            </a:xfrm>
            <a:custGeom>
              <a:avLst/>
              <a:gdLst/>
              <a:ahLst/>
              <a:cxnLst/>
              <a:rect l="l" t="t" r="r" b="b"/>
              <a:pathLst>
                <a:path w="1685" h="422" extrusionOk="0">
                  <a:moveTo>
                    <a:pt x="278" y="0"/>
                  </a:moveTo>
                  <a:cubicBezTo>
                    <a:pt x="0" y="0"/>
                    <a:pt x="0" y="421"/>
                    <a:pt x="278" y="421"/>
                  </a:cubicBezTo>
                  <a:lnTo>
                    <a:pt x="1398" y="421"/>
                  </a:lnTo>
                  <a:cubicBezTo>
                    <a:pt x="1685" y="421"/>
                    <a:pt x="1685" y="0"/>
                    <a:pt x="13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57"/>
            <p:cNvSpPr/>
            <p:nvPr/>
          </p:nvSpPr>
          <p:spPr>
            <a:xfrm>
              <a:off x="6720923" y="4400875"/>
              <a:ext cx="60345" cy="11082"/>
            </a:xfrm>
            <a:custGeom>
              <a:avLst/>
              <a:gdLst/>
              <a:ahLst/>
              <a:cxnLst/>
              <a:rect l="l" t="t" r="r" b="b"/>
              <a:pathLst>
                <a:path w="2298" h="422" extrusionOk="0">
                  <a:moveTo>
                    <a:pt x="278" y="0"/>
                  </a:moveTo>
                  <a:cubicBezTo>
                    <a:pt x="0" y="0"/>
                    <a:pt x="0" y="422"/>
                    <a:pt x="278" y="422"/>
                  </a:cubicBezTo>
                  <a:lnTo>
                    <a:pt x="2010" y="422"/>
                  </a:lnTo>
                  <a:cubicBezTo>
                    <a:pt x="2297" y="422"/>
                    <a:pt x="2297" y="0"/>
                    <a:pt x="20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57"/>
            <p:cNvSpPr/>
            <p:nvPr/>
          </p:nvSpPr>
          <p:spPr>
            <a:xfrm>
              <a:off x="6720923" y="4419231"/>
              <a:ext cx="60345" cy="11082"/>
            </a:xfrm>
            <a:custGeom>
              <a:avLst/>
              <a:gdLst/>
              <a:ahLst/>
              <a:cxnLst/>
              <a:rect l="l" t="t" r="r" b="b"/>
              <a:pathLst>
                <a:path w="2298" h="422" extrusionOk="0">
                  <a:moveTo>
                    <a:pt x="278" y="0"/>
                  </a:moveTo>
                  <a:cubicBezTo>
                    <a:pt x="0" y="0"/>
                    <a:pt x="0" y="421"/>
                    <a:pt x="278" y="421"/>
                  </a:cubicBezTo>
                  <a:lnTo>
                    <a:pt x="2010" y="421"/>
                  </a:lnTo>
                  <a:cubicBezTo>
                    <a:pt x="2297" y="421"/>
                    <a:pt x="2297" y="0"/>
                    <a:pt x="20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57"/>
            <p:cNvSpPr/>
            <p:nvPr/>
          </p:nvSpPr>
          <p:spPr>
            <a:xfrm>
              <a:off x="6720923" y="4437560"/>
              <a:ext cx="60345" cy="11082"/>
            </a:xfrm>
            <a:custGeom>
              <a:avLst/>
              <a:gdLst/>
              <a:ahLst/>
              <a:cxnLst/>
              <a:rect l="l" t="t" r="r" b="b"/>
              <a:pathLst>
                <a:path w="2298" h="422" extrusionOk="0">
                  <a:moveTo>
                    <a:pt x="278" y="1"/>
                  </a:moveTo>
                  <a:cubicBezTo>
                    <a:pt x="0" y="1"/>
                    <a:pt x="0" y="422"/>
                    <a:pt x="278" y="422"/>
                  </a:cubicBezTo>
                  <a:lnTo>
                    <a:pt x="2010" y="422"/>
                  </a:lnTo>
                  <a:cubicBezTo>
                    <a:pt x="2297" y="422"/>
                    <a:pt x="2297" y="1"/>
                    <a:pt x="20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57"/>
            <p:cNvSpPr/>
            <p:nvPr/>
          </p:nvSpPr>
          <p:spPr>
            <a:xfrm>
              <a:off x="6673918" y="4502396"/>
              <a:ext cx="29936" cy="53807"/>
            </a:xfrm>
            <a:custGeom>
              <a:avLst/>
              <a:gdLst/>
              <a:ahLst/>
              <a:cxnLst/>
              <a:rect l="l" t="t" r="r" b="b"/>
              <a:pathLst>
                <a:path w="1140" h="2049" extrusionOk="0">
                  <a:moveTo>
                    <a:pt x="728" y="1"/>
                  </a:moveTo>
                  <a:lnTo>
                    <a:pt x="699" y="10"/>
                  </a:lnTo>
                  <a:lnTo>
                    <a:pt x="680" y="20"/>
                  </a:lnTo>
                  <a:lnTo>
                    <a:pt x="651" y="30"/>
                  </a:lnTo>
                  <a:lnTo>
                    <a:pt x="623" y="39"/>
                  </a:lnTo>
                  <a:lnTo>
                    <a:pt x="604" y="49"/>
                  </a:lnTo>
                  <a:lnTo>
                    <a:pt x="584" y="58"/>
                  </a:lnTo>
                  <a:lnTo>
                    <a:pt x="556" y="68"/>
                  </a:lnTo>
                  <a:lnTo>
                    <a:pt x="537" y="77"/>
                  </a:lnTo>
                  <a:lnTo>
                    <a:pt x="508" y="87"/>
                  </a:lnTo>
                  <a:lnTo>
                    <a:pt x="489" y="97"/>
                  </a:lnTo>
                  <a:lnTo>
                    <a:pt x="470" y="116"/>
                  </a:lnTo>
                  <a:lnTo>
                    <a:pt x="451" y="125"/>
                  </a:lnTo>
                  <a:lnTo>
                    <a:pt x="431" y="144"/>
                  </a:lnTo>
                  <a:lnTo>
                    <a:pt x="412" y="154"/>
                  </a:lnTo>
                  <a:lnTo>
                    <a:pt x="393" y="164"/>
                  </a:lnTo>
                  <a:lnTo>
                    <a:pt x="374" y="173"/>
                  </a:lnTo>
                  <a:lnTo>
                    <a:pt x="355" y="202"/>
                  </a:lnTo>
                  <a:lnTo>
                    <a:pt x="336" y="211"/>
                  </a:lnTo>
                  <a:lnTo>
                    <a:pt x="307" y="240"/>
                  </a:lnTo>
                  <a:lnTo>
                    <a:pt x="269" y="269"/>
                  </a:lnTo>
                  <a:lnTo>
                    <a:pt x="259" y="278"/>
                  </a:lnTo>
                  <a:lnTo>
                    <a:pt x="240" y="298"/>
                  </a:lnTo>
                  <a:lnTo>
                    <a:pt x="230" y="317"/>
                  </a:lnTo>
                  <a:lnTo>
                    <a:pt x="211" y="336"/>
                  </a:lnTo>
                  <a:lnTo>
                    <a:pt x="202" y="345"/>
                  </a:lnTo>
                  <a:lnTo>
                    <a:pt x="183" y="364"/>
                  </a:lnTo>
                  <a:lnTo>
                    <a:pt x="173" y="384"/>
                  </a:lnTo>
                  <a:lnTo>
                    <a:pt x="154" y="412"/>
                  </a:lnTo>
                  <a:lnTo>
                    <a:pt x="144" y="431"/>
                  </a:lnTo>
                  <a:lnTo>
                    <a:pt x="135" y="451"/>
                  </a:lnTo>
                  <a:lnTo>
                    <a:pt x="116" y="470"/>
                  </a:lnTo>
                  <a:lnTo>
                    <a:pt x="106" y="498"/>
                  </a:lnTo>
                  <a:lnTo>
                    <a:pt x="96" y="518"/>
                  </a:lnTo>
                  <a:lnTo>
                    <a:pt x="77" y="537"/>
                  </a:lnTo>
                  <a:lnTo>
                    <a:pt x="68" y="565"/>
                  </a:lnTo>
                  <a:lnTo>
                    <a:pt x="58" y="585"/>
                  </a:lnTo>
                  <a:lnTo>
                    <a:pt x="49" y="604"/>
                  </a:lnTo>
                  <a:lnTo>
                    <a:pt x="39" y="632"/>
                  </a:lnTo>
                  <a:lnTo>
                    <a:pt x="29" y="652"/>
                  </a:lnTo>
                  <a:lnTo>
                    <a:pt x="29" y="680"/>
                  </a:lnTo>
                  <a:lnTo>
                    <a:pt x="20" y="699"/>
                  </a:lnTo>
                  <a:lnTo>
                    <a:pt x="10" y="728"/>
                  </a:lnTo>
                  <a:lnTo>
                    <a:pt x="10" y="747"/>
                  </a:lnTo>
                  <a:lnTo>
                    <a:pt x="1" y="776"/>
                  </a:lnTo>
                  <a:lnTo>
                    <a:pt x="1" y="786"/>
                  </a:lnTo>
                  <a:lnTo>
                    <a:pt x="1" y="805"/>
                  </a:lnTo>
                  <a:lnTo>
                    <a:pt x="1" y="833"/>
                  </a:lnTo>
                  <a:lnTo>
                    <a:pt x="1" y="853"/>
                  </a:lnTo>
                  <a:lnTo>
                    <a:pt x="1" y="891"/>
                  </a:lnTo>
                  <a:lnTo>
                    <a:pt x="1" y="900"/>
                  </a:lnTo>
                  <a:lnTo>
                    <a:pt x="1" y="929"/>
                  </a:lnTo>
                  <a:lnTo>
                    <a:pt x="1" y="1006"/>
                  </a:lnTo>
                  <a:lnTo>
                    <a:pt x="1" y="1073"/>
                  </a:lnTo>
                  <a:lnTo>
                    <a:pt x="1" y="1082"/>
                  </a:lnTo>
                  <a:lnTo>
                    <a:pt x="1" y="1140"/>
                  </a:lnTo>
                  <a:lnTo>
                    <a:pt x="1" y="1149"/>
                  </a:lnTo>
                  <a:cubicBezTo>
                    <a:pt x="49" y="1465"/>
                    <a:pt x="221" y="1743"/>
                    <a:pt x="489" y="1905"/>
                  </a:cubicBezTo>
                  <a:lnTo>
                    <a:pt x="498" y="1915"/>
                  </a:lnTo>
                  <a:lnTo>
                    <a:pt x="508" y="1915"/>
                  </a:lnTo>
                  <a:lnTo>
                    <a:pt x="517" y="1924"/>
                  </a:lnTo>
                  <a:lnTo>
                    <a:pt x="556" y="1944"/>
                  </a:lnTo>
                  <a:lnTo>
                    <a:pt x="565" y="1953"/>
                  </a:lnTo>
                  <a:lnTo>
                    <a:pt x="575" y="1953"/>
                  </a:lnTo>
                  <a:lnTo>
                    <a:pt x="632" y="1982"/>
                  </a:lnTo>
                  <a:lnTo>
                    <a:pt x="661" y="1991"/>
                  </a:lnTo>
                  <a:lnTo>
                    <a:pt x="690" y="2001"/>
                  </a:lnTo>
                  <a:lnTo>
                    <a:pt x="699" y="2001"/>
                  </a:lnTo>
                  <a:lnTo>
                    <a:pt x="747" y="2020"/>
                  </a:lnTo>
                  <a:lnTo>
                    <a:pt x="776" y="2030"/>
                  </a:lnTo>
                  <a:lnTo>
                    <a:pt x="814" y="2039"/>
                  </a:lnTo>
                  <a:lnTo>
                    <a:pt x="833" y="2039"/>
                  </a:lnTo>
                  <a:lnTo>
                    <a:pt x="900" y="2049"/>
                  </a:lnTo>
                  <a:lnTo>
                    <a:pt x="1140" y="2049"/>
                  </a:lnTo>
                  <a:lnTo>
                    <a:pt x="1073" y="2039"/>
                  </a:lnTo>
                  <a:lnTo>
                    <a:pt x="1044" y="2039"/>
                  </a:lnTo>
                  <a:lnTo>
                    <a:pt x="1006" y="2030"/>
                  </a:lnTo>
                  <a:lnTo>
                    <a:pt x="977" y="2020"/>
                  </a:lnTo>
                  <a:lnTo>
                    <a:pt x="939" y="2001"/>
                  </a:lnTo>
                  <a:lnTo>
                    <a:pt x="929" y="2001"/>
                  </a:lnTo>
                  <a:lnTo>
                    <a:pt x="891" y="1991"/>
                  </a:lnTo>
                  <a:lnTo>
                    <a:pt x="862" y="1982"/>
                  </a:lnTo>
                  <a:lnTo>
                    <a:pt x="814" y="1953"/>
                  </a:lnTo>
                  <a:lnTo>
                    <a:pt x="805" y="1953"/>
                  </a:lnTo>
                  <a:lnTo>
                    <a:pt x="785" y="1944"/>
                  </a:lnTo>
                  <a:lnTo>
                    <a:pt x="757" y="1924"/>
                  </a:lnTo>
                  <a:lnTo>
                    <a:pt x="738" y="1915"/>
                  </a:lnTo>
                  <a:lnTo>
                    <a:pt x="728" y="1905"/>
                  </a:lnTo>
                  <a:cubicBezTo>
                    <a:pt x="460" y="1743"/>
                    <a:pt x="278" y="1465"/>
                    <a:pt x="240" y="1149"/>
                  </a:cubicBezTo>
                  <a:lnTo>
                    <a:pt x="240" y="1140"/>
                  </a:lnTo>
                  <a:lnTo>
                    <a:pt x="240" y="1082"/>
                  </a:lnTo>
                  <a:lnTo>
                    <a:pt x="240" y="1073"/>
                  </a:lnTo>
                  <a:lnTo>
                    <a:pt x="240" y="1006"/>
                  </a:lnTo>
                  <a:lnTo>
                    <a:pt x="240" y="929"/>
                  </a:lnTo>
                  <a:lnTo>
                    <a:pt x="240" y="900"/>
                  </a:lnTo>
                  <a:lnTo>
                    <a:pt x="240" y="891"/>
                  </a:lnTo>
                  <a:lnTo>
                    <a:pt x="240" y="853"/>
                  </a:lnTo>
                  <a:lnTo>
                    <a:pt x="240" y="833"/>
                  </a:lnTo>
                  <a:lnTo>
                    <a:pt x="240" y="805"/>
                  </a:lnTo>
                  <a:lnTo>
                    <a:pt x="240" y="786"/>
                  </a:lnTo>
                  <a:lnTo>
                    <a:pt x="240" y="776"/>
                  </a:lnTo>
                  <a:lnTo>
                    <a:pt x="240" y="747"/>
                  </a:lnTo>
                  <a:lnTo>
                    <a:pt x="240" y="728"/>
                  </a:lnTo>
                  <a:lnTo>
                    <a:pt x="250" y="699"/>
                  </a:lnTo>
                  <a:lnTo>
                    <a:pt x="259" y="680"/>
                  </a:lnTo>
                  <a:lnTo>
                    <a:pt x="269" y="652"/>
                  </a:lnTo>
                  <a:lnTo>
                    <a:pt x="278" y="632"/>
                  </a:lnTo>
                  <a:lnTo>
                    <a:pt x="288" y="604"/>
                  </a:lnTo>
                  <a:lnTo>
                    <a:pt x="297" y="585"/>
                  </a:lnTo>
                  <a:lnTo>
                    <a:pt x="307" y="565"/>
                  </a:lnTo>
                  <a:lnTo>
                    <a:pt x="317" y="537"/>
                  </a:lnTo>
                  <a:lnTo>
                    <a:pt x="326" y="518"/>
                  </a:lnTo>
                  <a:lnTo>
                    <a:pt x="336" y="498"/>
                  </a:lnTo>
                  <a:lnTo>
                    <a:pt x="355" y="470"/>
                  </a:lnTo>
                  <a:lnTo>
                    <a:pt x="364" y="451"/>
                  </a:lnTo>
                  <a:lnTo>
                    <a:pt x="384" y="431"/>
                  </a:lnTo>
                  <a:lnTo>
                    <a:pt x="393" y="412"/>
                  </a:lnTo>
                  <a:lnTo>
                    <a:pt x="412" y="384"/>
                  </a:lnTo>
                  <a:lnTo>
                    <a:pt x="422" y="364"/>
                  </a:lnTo>
                  <a:lnTo>
                    <a:pt x="441" y="345"/>
                  </a:lnTo>
                  <a:lnTo>
                    <a:pt x="451" y="336"/>
                  </a:lnTo>
                  <a:lnTo>
                    <a:pt x="470" y="317"/>
                  </a:lnTo>
                  <a:lnTo>
                    <a:pt x="479" y="298"/>
                  </a:lnTo>
                  <a:lnTo>
                    <a:pt x="498" y="278"/>
                  </a:lnTo>
                  <a:lnTo>
                    <a:pt x="508" y="269"/>
                  </a:lnTo>
                  <a:lnTo>
                    <a:pt x="537" y="240"/>
                  </a:lnTo>
                  <a:lnTo>
                    <a:pt x="575" y="211"/>
                  </a:lnTo>
                  <a:lnTo>
                    <a:pt x="584" y="202"/>
                  </a:lnTo>
                  <a:lnTo>
                    <a:pt x="613" y="173"/>
                  </a:lnTo>
                  <a:lnTo>
                    <a:pt x="623" y="164"/>
                  </a:lnTo>
                  <a:lnTo>
                    <a:pt x="651" y="154"/>
                  </a:lnTo>
                  <a:lnTo>
                    <a:pt x="661" y="144"/>
                  </a:lnTo>
                  <a:lnTo>
                    <a:pt x="690" y="125"/>
                  </a:lnTo>
                  <a:lnTo>
                    <a:pt x="699" y="116"/>
                  </a:lnTo>
                  <a:lnTo>
                    <a:pt x="728" y="97"/>
                  </a:lnTo>
                  <a:lnTo>
                    <a:pt x="747" y="87"/>
                  </a:lnTo>
                  <a:lnTo>
                    <a:pt x="766" y="77"/>
                  </a:lnTo>
                  <a:lnTo>
                    <a:pt x="795" y="68"/>
                  </a:lnTo>
                  <a:lnTo>
                    <a:pt x="814" y="58"/>
                  </a:lnTo>
                  <a:lnTo>
                    <a:pt x="833" y="49"/>
                  </a:lnTo>
                  <a:lnTo>
                    <a:pt x="862" y="39"/>
                  </a:lnTo>
                  <a:lnTo>
                    <a:pt x="881" y="30"/>
                  </a:lnTo>
                  <a:lnTo>
                    <a:pt x="910" y="20"/>
                  </a:lnTo>
                  <a:lnTo>
                    <a:pt x="929" y="10"/>
                  </a:lnTo>
                  <a:lnTo>
                    <a:pt x="958" y="1"/>
                  </a:lnTo>
                  <a:close/>
                </a:path>
              </a:pathLst>
            </a:custGeom>
            <a:solidFill>
              <a:srgbClr val="ACB8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57"/>
            <p:cNvSpPr/>
            <p:nvPr/>
          </p:nvSpPr>
          <p:spPr>
            <a:xfrm>
              <a:off x="6639491" y="4461956"/>
              <a:ext cx="134740" cy="134477"/>
            </a:xfrm>
            <a:custGeom>
              <a:avLst/>
              <a:gdLst/>
              <a:ahLst/>
              <a:cxnLst/>
              <a:rect l="l" t="t" r="r" b="b"/>
              <a:pathLst>
                <a:path w="5131" h="5121" extrusionOk="0">
                  <a:moveTo>
                    <a:pt x="2805" y="1570"/>
                  </a:moveTo>
                  <a:lnTo>
                    <a:pt x="2833" y="1579"/>
                  </a:lnTo>
                  <a:lnTo>
                    <a:pt x="2881" y="1579"/>
                  </a:lnTo>
                  <a:lnTo>
                    <a:pt x="2900" y="1589"/>
                  </a:lnTo>
                  <a:lnTo>
                    <a:pt x="2929" y="1598"/>
                  </a:lnTo>
                  <a:lnTo>
                    <a:pt x="2948" y="1608"/>
                  </a:lnTo>
                  <a:lnTo>
                    <a:pt x="2977" y="1617"/>
                  </a:lnTo>
                  <a:lnTo>
                    <a:pt x="2996" y="1627"/>
                  </a:lnTo>
                  <a:lnTo>
                    <a:pt x="3025" y="1637"/>
                  </a:lnTo>
                  <a:lnTo>
                    <a:pt x="3044" y="1646"/>
                  </a:lnTo>
                  <a:lnTo>
                    <a:pt x="3063" y="1656"/>
                  </a:lnTo>
                  <a:lnTo>
                    <a:pt x="3082" y="1675"/>
                  </a:lnTo>
                  <a:lnTo>
                    <a:pt x="3111" y="1684"/>
                  </a:lnTo>
                  <a:lnTo>
                    <a:pt x="3130" y="1694"/>
                  </a:lnTo>
                  <a:lnTo>
                    <a:pt x="3149" y="1704"/>
                  </a:lnTo>
                  <a:lnTo>
                    <a:pt x="3168" y="1723"/>
                  </a:lnTo>
                  <a:lnTo>
                    <a:pt x="3187" y="1732"/>
                  </a:lnTo>
                  <a:lnTo>
                    <a:pt x="3197" y="1742"/>
                  </a:lnTo>
                  <a:lnTo>
                    <a:pt x="3216" y="1761"/>
                  </a:lnTo>
                  <a:lnTo>
                    <a:pt x="3235" y="1771"/>
                  </a:lnTo>
                  <a:lnTo>
                    <a:pt x="3264" y="1790"/>
                  </a:lnTo>
                  <a:lnTo>
                    <a:pt x="3283" y="1809"/>
                  </a:lnTo>
                  <a:lnTo>
                    <a:pt x="3302" y="1838"/>
                  </a:lnTo>
                  <a:lnTo>
                    <a:pt x="3312" y="1847"/>
                  </a:lnTo>
                  <a:lnTo>
                    <a:pt x="3321" y="1857"/>
                  </a:lnTo>
                  <a:lnTo>
                    <a:pt x="3341" y="1866"/>
                  </a:lnTo>
                  <a:lnTo>
                    <a:pt x="3350" y="1885"/>
                  </a:lnTo>
                  <a:lnTo>
                    <a:pt x="3360" y="1895"/>
                  </a:lnTo>
                  <a:lnTo>
                    <a:pt x="3369" y="1904"/>
                  </a:lnTo>
                  <a:lnTo>
                    <a:pt x="3388" y="1924"/>
                  </a:lnTo>
                  <a:lnTo>
                    <a:pt x="3388" y="1933"/>
                  </a:lnTo>
                  <a:lnTo>
                    <a:pt x="3398" y="1943"/>
                  </a:lnTo>
                  <a:lnTo>
                    <a:pt x="3408" y="1962"/>
                  </a:lnTo>
                  <a:lnTo>
                    <a:pt x="3427" y="1991"/>
                  </a:lnTo>
                  <a:lnTo>
                    <a:pt x="3436" y="2010"/>
                  </a:lnTo>
                  <a:lnTo>
                    <a:pt x="3455" y="2029"/>
                  </a:lnTo>
                  <a:lnTo>
                    <a:pt x="3465" y="2048"/>
                  </a:lnTo>
                  <a:lnTo>
                    <a:pt x="3475" y="2067"/>
                  </a:lnTo>
                  <a:lnTo>
                    <a:pt x="3494" y="2096"/>
                  </a:lnTo>
                  <a:lnTo>
                    <a:pt x="3503" y="2115"/>
                  </a:lnTo>
                  <a:lnTo>
                    <a:pt x="3513" y="2134"/>
                  </a:lnTo>
                  <a:lnTo>
                    <a:pt x="3522" y="2163"/>
                  </a:lnTo>
                  <a:lnTo>
                    <a:pt x="3532" y="2182"/>
                  </a:lnTo>
                  <a:lnTo>
                    <a:pt x="3542" y="2211"/>
                  </a:lnTo>
                  <a:lnTo>
                    <a:pt x="3551" y="2230"/>
                  </a:lnTo>
                  <a:lnTo>
                    <a:pt x="3561" y="2259"/>
                  </a:lnTo>
                  <a:lnTo>
                    <a:pt x="3570" y="2278"/>
                  </a:lnTo>
                  <a:lnTo>
                    <a:pt x="3570" y="2306"/>
                  </a:lnTo>
                  <a:lnTo>
                    <a:pt x="3570" y="2326"/>
                  </a:lnTo>
                  <a:lnTo>
                    <a:pt x="3570" y="2354"/>
                  </a:lnTo>
                  <a:lnTo>
                    <a:pt x="3570" y="2364"/>
                  </a:lnTo>
                  <a:lnTo>
                    <a:pt x="3570" y="2373"/>
                  </a:lnTo>
                  <a:lnTo>
                    <a:pt x="3570" y="2402"/>
                  </a:lnTo>
                  <a:lnTo>
                    <a:pt x="3570" y="2412"/>
                  </a:lnTo>
                  <a:lnTo>
                    <a:pt x="3570" y="2431"/>
                  </a:lnTo>
                  <a:lnTo>
                    <a:pt x="3570" y="2469"/>
                  </a:lnTo>
                  <a:lnTo>
                    <a:pt x="3570" y="2479"/>
                  </a:lnTo>
                  <a:lnTo>
                    <a:pt x="3570" y="2507"/>
                  </a:lnTo>
                  <a:cubicBezTo>
                    <a:pt x="3637" y="2507"/>
                    <a:pt x="3637" y="2536"/>
                    <a:pt x="3637" y="2555"/>
                  </a:cubicBezTo>
                  <a:lnTo>
                    <a:pt x="3637" y="2622"/>
                  </a:lnTo>
                  <a:lnTo>
                    <a:pt x="3637" y="2651"/>
                  </a:lnTo>
                  <a:lnTo>
                    <a:pt x="3637" y="2689"/>
                  </a:lnTo>
                  <a:lnTo>
                    <a:pt x="3637" y="2708"/>
                  </a:lnTo>
                  <a:cubicBezTo>
                    <a:pt x="3637" y="2728"/>
                    <a:pt x="3637" y="2747"/>
                    <a:pt x="3628" y="2756"/>
                  </a:cubicBezTo>
                  <a:lnTo>
                    <a:pt x="3628" y="2775"/>
                  </a:lnTo>
                  <a:cubicBezTo>
                    <a:pt x="3628" y="2795"/>
                    <a:pt x="3618" y="2814"/>
                    <a:pt x="3609" y="2833"/>
                  </a:cubicBezTo>
                  <a:lnTo>
                    <a:pt x="3609" y="2842"/>
                  </a:lnTo>
                  <a:cubicBezTo>
                    <a:pt x="3609" y="2862"/>
                    <a:pt x="3599" y="2881"/>
                    <a:pt x="3599" y="2890"/>
                  </a:cubicBezTo>
                  <a:lnTo>
                    <a:pt x="3599" y="2909"/>
                  </a:lnTo>
                  <a:lnTo>
                    <a:pt x="3580" y="2957"/>
                  </a:lnTo>
                  <a:lnTo>
                    <a:pt x="3580" y="2967"/>
                  </a:lnTo>
                  <a:cubicBezTo>
                    <a:pt x="3561" y="3005"/>
                    <a:pt x="3542" y="3043"/>
                    <a:pt x="3522" y="3082"/>
                  </a:cubicBezTo>
                  <a:lnTo>
                    <a:pt x="3522" y="3091"/>
                  </a:lnTo>
                  <a:lnTo>
                    <a:pt x="3494" y="3129"/>
                  </a:lnTo>
                  <a:lnTo>
                    <a:pt x="3494" y="3139"/>
                  </a:lnTo>
                  <a:cubicBezTo>
                    <a:pt x="3455" y="3196"/>
                    <a:pt x="3417" y="3244"/>
                    <a:pt x="3369" y="3292"/>
                  </a:cubicBezTo>
                  <a:cubicBezTo>
                    <a:pt x="3321" y="3340"/>
                    <a:pt x="3274" y="3378"/>
                    <a:pt x="3226" y="3417"/>
                  </a:cubicBezTo>
                  <a:lnTo>
                    <a:pt x="3207" y="3436"/>
                  </a:lnTo>
                  <a:lnTo>
                    <a:pt x="3168" y="3455"/>
                  </a:lnTo>
                  <a:lnTo>
                    <a:pt x="3149" y="3464"/>
                  </a:lnTo>
                  <a:lnTo>
                    <a:pt x="3130" y="3474"/>
                  </a:lnTo>
                  <a:lnTo>
                    <a:pt x="3120" y="3484"/>
                  </a:lnTo>
                  <a:lnTo>
                    <a:pt x="3101" y="3493"/>
                  </a:lnTo>
                  <a:lnTo>
                    <a:pt x="3092" y="3493"/>
                  </a:lnTo>
                  <a:lnTo>
                    <a:pt x="3044" y="3522"/>
                  </a:lnTo>
                  <a:lnTo>
                    <a:pt x="3015" y="3531"/>
                  </a:lnTo>
                  <a:lnTo>
                    <a:pt x="2986" y="3541"/>
                  </a:lnTo>
                  <a:lnTo>
                    <a:pt x="2948" y="3560"/>
                  </a:lnTo>
                  <a:lnTo>
                    <a:pt x="2910" y="3560"/>
                  </a:lnTo>
                  <a:lnTo>
                    <a:pt x="2881" y="3570"/>
                  </a:lnTo>
                  <a:lnTo>
                    <a:pt x="2843" y="3570"/>
                  </a:lnTo>
                  <a:lnTo>
                    <a:pt x="2776" y="3579"/>
                  </a:lnTo>
                  <a:lnTo>
                    <a:pt x="2766" y="3579"/>
                  </a:lnTo>
                  <a:lnTo>
                    <a:pt x="2709" y="3589"/>
                  </a:lnTo>
                  <a:lnTo>
                    <a:pt x="2470" y="3589"/>
                  </a:lnTo>
                  <a:lnTo>
                    <a:pt x="2403" y="3570"/>
                  </a:lnTo>
                  <a:lnTo>
                    <a:pt x="2374" y="3570"/>
                  </a:lnTo>
                  <a:lnTo>
                    <a:pt x="2336" y="3560"/>
                  </a:lnTo>
                  <a:lnTo>
                    <a:pt x="2326" y="3560"/>
                  </a:lnTo>
                  <a:lnTo>
                    <a:pt x="2297" y="3551"/>
                  </a:lnTo>
                  <a:lnTo>
                    <a:pt x="2259" y="3541"/>
                  </a:lnTo>
                  <a:lnTo>
                    <a:pt x="2250" y="3541"/>
                  </a:lnTo>
                  <a:lnTo>
                    <a:pt x="2221" y="3531"/>
                  </a:lnTo>
                  <a:lnTo>
                    <a:pt x="2192" y="3522"/>
                  </a:lnTo>
                  <a:lnTo>
                    <a:pt x="2144" y="3493"/>
                  </a:lnTo>
                  <a:lnTo>
                    <a:pt x="2135" y="3493"/>
                  </a:lnTo>
                  <a:lnTo>
                    <a:pt x="2116" y="3484"/>
                  </a:lnTo>
                  <a:lnTo>
                    <a:pt x="2077" y="3464"/>
                  </a:lnTo>
                  <a:lnTo>
                    <a:pt x="2068" y="3455"/>
                  </a:lnTo>
                  <a:lnTo>
                    <a:pt x="2058" y="3455"/>
                  </a:lnTo>
                  <a:cubicBezTo>
                    <a:pt x="1790" y="3292"/>
                    <a:pt x="1618" y="3015"/>
                    <a:pt x="1580" y="2708"/>
                  </a:cubicBezTo>
                  <a:lnTo>
                    <a:pt x="1580" y="2689"/>
                  </a:lnTo>
                  <a:lnTo>
                    <a:pt x="1580" y="2641"/>
                  </a:lnTo>
                  <a:lnTo>
                    <a:pt x="1580" y="2622"/>
                  </a:lnTo>
                  <a:lnTo>
                    <a:pt x="1580" y="2565"/>
                  </a:lnTo>
                  <a:lnTo>
                    <a:pt x="1580" y="2488"/>
                  </a:lnTo>
                  <a:lnTo>
                    <a:pt x="1580" y="2460"/>
                  </a:lnTo>
                  <a:lnTo>
                    <a:pt x="1580" y="2412"/>
                  </a:lnTo>
                  <a:lnTo>
                    <a:pt x="1580" y="2402"/>
                  </a:lnTo>
                  <a:lnTo>
                    <a:pt x="1580" y="2364"/>
                  </a:lnTo>
                  <a:lnTo>
                    <a:pt x="1580" y="2354"/>
                  </a:lnTo>
                  <a:lnTo>
                    <a:pt x="1580" y="2345"/>
                  </a:lnTo>
                  <a:lnTo>
                    <a:pt x="1589" y="2316"/>
                  </a:lnTo>
                  <a:lnTo>
                    <a:pt x="1589" y="2297"/>
                  </a:lnTo>
                  <a:lnTo>
                    <a:pt x="1589" y="2268"/>
                  </a:lnTo>
                  <a:lnTo>
                    <a:pt x="1599" y="2249"/>
                  </a:lnTo>
                  <a:lnTo>
                    <a:pt x="1608" y="2220"/>
                  </a:lnTo>
                  <a:lnTo>
                    <a:pt x="1618" y="2201"/>
                  </a:lnTo>
                  <a:lnTo>
                    <a:pt x="1628" y="2172"/>
                  </a:lnTo>
                  <a:lnTo>
                    <a:pt x="1637" y="2153"/>
                  </a:lnTo>
                  <a:lnTo>
                    <a:pt x="1647" y="2134"/>
                  </a:lnTo>
                  <a:lnTo>
                    <a:pt x="1656" y="2105"/>
                  </a:lnTo>
                  <a:lnTo>
                    <a:pt x="1666" y="2086"/>
                  </a:lnTo>
                  <a:lnTo>
                    <a:pt x="1675" y="2067"/>
                  </a:lnTo>
                  <a:lnTo>
                    <a:pt x="1695" y="2038"/>
                  </a:lnTo>
                  <a:lnTo>
                    <a:pt x="1704" y="2019"/>
                  </a:lnTo>
                  <a:lnTo>
                    <a:pt x="1714" y="2000"/>
                  </a:lnTo>
                  <a:lnTo>
                    <a:pt x="1733" y="1981"/>
                  </a:lnTo>
                  <a:lnTo>
                    <a:pt x="1742" y="1962"/>
                  </a:lnTo>
                  <a:lnTo>
                    <a:pt x="1762" y="1943"/>
                  </a:lnTo>
                  <a:lnTo>
                    <a:pt x="1771" y="1914"/>
                  </a:lnTo>
                  <a:lnTo>
                    <a:pt x="1790" y="1904"/>
                  </a:lnTo>
                  <a:lnTo>
                    <a:pt x="1809" y="1885"/>
                  </a:lnTo>
                  <a:lnTo>
                    <a:pt x="1819" y="1876"/>
                  </a:lnTo>
                  <a:lnTo>
                    <a:pt x="1838" y="1857"/>
                  </a:lnTo>
                  <a:lnTo>
                    <a:pt x="1838" y="1847"/>
                  </a:lnTo>
                  <a:lnTo>
                    <a:pt x="1848" y="1838"/>
                  </a:lnTo>
                  <a:lnTo>
                    <a:pt x="1886" y="1809"/>
                  </a:lnTo>
                  <a:lnTo>
                    <a:pt x="1915" y="1780"/>
                  </a:lnTo>
                  <a:lnTo>
                    <a:pt x="1924" y="1771"/>
                  </a:lnTo>
                  <a:lnTo>
                    <a:pt x="1953" y="1751"/>
                  </a:lnTo>
                  <a:lnTo>
                    <a:pt x="1972" y="1742"/>
                  </a:lnTo>
                  <a:lnTo>
                    <a:pt x="1991" y="1723"/>
                  </a:lnTo>
                  <a:lnTo>
                    <a:pt x="2010" y="1713"/>
                  </a:lnTo>
                  <a:lnTo>
                    <a:pt x="2029" y="1694"/>
                  </a:lnTo>
                  <a:lnTo>
                    <a:pt x="2049" y="1684"/>
                  </a:lnTo>
                  <a:lnTo>
                    <a:pt x="2068" y="1675"/>
                  </a:lnTo>
                  <a:lnTo>
                    <a:pt x="2087" y="1665"/>
                  </a:lnTo>
                  <a:lnTo>
                    <a:pt x="2106" y="1646"/>
                  </a:lnTo>
                  <a:lnTo>
                    <a:pt x="2135" y="1637"/>
                  </a:lnTo>
                  <a:lnTo>
                    <a:pt x="2154" y="1627"/>
                  </a:lnTo>
                  <a:lnTo>
                    <a:pt x="2173" y="1617"/>
                  </a:lnTo>
                  <a:lnTo>
                    <a:pt x="2202" y="1608"/>
                  </a:lnTo>
                  <a:lnTo>
                    <a:pt x="2221" y="1598"/>
                  </a:lnTo>
                  <a:lnTo>
                    <a:pt x="2250" y="1589"/>
                  </a:lnTo>
                  <a:lnTo>
                    <a:pt x="2269" y="1589"/>
                  </a:lnTo>
                  <a:lnTo>
                    <a:pt x="2297" y="1579"/>
                  </a:lnTo>
                  <a:lnTo>
                    <a:pt x="2317" y="1579"/>
                  </a:lnTo>
                  <a:lnTo>
                    <a:pt x="2345" y="1570"/>
                  </a:lnTo>
                  <a:close/>
                  <a:moveTo>
                    <a:pt x="2058" y="0"/>
                  </a:moveTo>
                  <a:cubicBezTo>
                    <a:pt x="2020" y="0"/>
                    <a:pt x="1982" y="29"/>
                    <a:pt x="1982" y="77"/>
                  </a:cubicBezTo>
                  <a:lnTo>
                    <a:pt x="1982" y="517"/>
                  </a:lnTo>
                  <a:cubicBezTo>
                    <a:pt x="1828" y="565"/>
                    <a:pt x="1675" y="622"/>
                    <a:pt x="1532" y="708"/>
                  </a:cubicBezTo>
                  <a:lnTo>
                    <a:pt x="1216" y="392"/>
                  </a:lnTo>
                  <a:cubicBezTo>
                    <a:pt x="1202" y="373"/>
                    <a:pt x="1182" y="364"/>
                    <a:pt x="1163" y="364"/>
                  </a:cubicBezTo>
                  <a:cubicBezTo>
                    <a:pt x="1144" y="364"/>
                    <a:pt x="1125" y="373"/>
                    <a:pt x="1111" y="392"/>
                  </a:cubicBezTo>
                  <a:lnTo>
                    <a:pt x="393" y="1110"/>
                  </a:lnTo>
                  <a:cubicBezTo>
                    <a:pt x="364" y="1139"/>
                    <a:pt x="364" y="1187"/>
                    <a:pt x="393" y="1215"/>
                  </a:cubicBezTo>
                  <a:lnTo>
                    <a:pt x="709" y="1531"/>
                  </a:lnTo>
                  <a:cubicBezTo>
                    <a:pt x="632" y="1675"/>
                    <a:pt x="565" y="1818"/>
                    <a:pt x="517" y="1981"/>
                  </a:cubicBezTo>
                  <a:lnTo>
                    <a:pt x="77" y="1981"/>
                  </a:lnTo>
                  <a:cubicBezTo>
                    <a:pt x="29" y="1981"/>
                    <a:pt x="1" y="2010"/>
                    <a:pt x="1" y="2058"/>
                  </a:cubicBezTo>
                  <a:lnTo>
                    <a:pt x="1" y="3062"/>
                  </a:lnTo>
                  <a:cubicBezTo>
                    <a:pt x="1" y="3101"/>
                    <a:pt x="29" y="3139"/>
                    <a:pt x="77" y="3139"/>
                  </a:cubicBezTo>
                  <a:lnTo>
                    <a:pt x="517" y="3139"/>
                  </a:lnTo>
                  <a:cubicBezTo>
                    <a:pt x="565" y="3292"/>
                    <a:pt x="632" y="3445"/>
                    <a:pt x="709" y="3589"/>
                  </a:cubicBezTo>
                  <a:lnTo>
                    <a:pt x="393" y="3905"/>
                  </a:lnTo>
                  <a:cubicBezTo>
                    <a:pt x="364" y="3933"/>
                    <a:pt x="364" y="3981"/>
                    <a:pt x="393" y="4010"/>
                  </a:cubicBezTo>
                  <a:lnTo>
                    <a:pt x="1111" y="4728"/>
                  </a:lnTo>
                  <a:cubicBezTo>
                    <a:pt x="1125" y="4742"/>
                    <a:pt x="1144" y="4749"/>
                    <a:pt x="1163" y="4749"/>
                  </a:cubicBezTo>
                  <a:cubicBezTo>
                    <a:pt x="1182" y="4749"/>
                    <a:pt x="1202" y="4742"/>
                    <a:pt x="1216" y="4728"/>
                  </a:cubicBezTo>
                  <a:lnTo>
                    <a:pt x="1532" y="4412"/>
                  </a:lnTo>
                  <a:cubicBezTo>
                    <a:pt x="1675" y="4488"/>
                    <a:pt x="1828" y="4555"/>
                    <a:pt x="1982" y="4594"/>
                  </a:cubicBezTo>
                  <a:lnTo>
                    <a:pt x="1982" y="5044"/>
                  </a:lnTo>
                  <a:cubicBezTo>
                    <a:pt x="1982" y="5082"/>
                    <a:pt x="2020" y="5120"/>
                    <a:pt x="2058" y="5120"/>
                  </a:cubicBezTo>
                  <a:lnTo>
                    <a:pt x="3063" y="5120"/>
                  </a:lnTo>
                  <a:cubicBezTo>
                    <a:pt x="3111" y="5120"/>
                    <a:pt x="3140" y="5082"/>
                    <a:pt x="3140" y="5044"/>
                  </a:cubicBezTo>
                  <a:lnTo>
                    <a:pt x="3140" y="4594"/>
                  </a:lnTo>
                  <a:cubicBezTo>
                    <a:pt x="3302" y="4546"/>
                    <a:pt x="3446" y="4488"/>
                    <a:pt x="3589" y="4402"/>
                  </a:cubicBezTo>
                  <a:lnTo>
                    <a:pt x="3905" y="4718"/>
                  </a:lnTo>
                  <a:cubicBezTo>
                    <a:pt x="3920" y="4733"/>
                    <a:pt x="3941" y="4740"/>
                    <a:pt x="3963" y="4740"/>
                  </a:cubicBezTo>
                  <a:cubicBezTo>
                    <a:pt x="3984" y="4740"/>
                    <a:pt x="4006" y="4733"/>
                    <a:pt x="4020" y="4718"/>
                  </a:cubicBezTo>
                  <a:lnTo>
                    <a:pt x="4738" y="4000"/>
                  </a:lnTo>
                  <a:cubicBezTo>
                    <a:pt x="4767" y="3972"/>
                    <a:pt x="4767" y="3924"/>
                    <a:pt x="4738" y="3895"/>
                  </a:cubicBezTo>
                  <a:lnTo>
                    <a:pt x="4422" y="3579"/>
                  </a:lnTo>
                  <a:cubicBezTo>
                    <a:pt x="4499" y="3436"/>
                    <a:pt x="4556" y="3283"/>
                    <a:pt x="4604" y="3129"/>
                  </a:cubicBezTo>
                  <a:lnTo>
                    <a:pt x="5054" y="3129"/>
                  </a:lnTo>
                  <a:cubicBezTo>
                    <a:pt x="5092" y="3129"/>
                    <a:pt x="5130" y="3101"/>
                    <a:pt x="5130" y="3053"/>
                  </a:cubicBezTo>
                  <a:lnTo>
                    <a:pt x="5130" y="2048"/>
                  </a:lnTo>
                  <a:cubicBezTo>
                    <a:pt x="5121" y="2010"/>
                    <a:pt x="5092" y="1981"/>
                    <a:pt x="5054" y="1981"/>
                  </a:cubicBezTo>
                  <a:lnTo>
                    <a:pt x="4604" y="1981"/>
                  </a:lnTo>
                  <a:cubicBezTo>
                    <a:pt x="4556" y="1818"/>
                    <a:pt x="4499" y="1675"/>
                    <a:pt x="4422" y="1531"/>
                  </a:cubicBezTo>
                  <a:lnTo>
                    <a:pt x="4738" y="1215"/>
                  </a:lnTo>
                  <a:cubicBezTo>
                    <a:pt x="4767" y="1187"/>
                    <a:pt x="4767" y="1139"/>
                    <a:pt x="4738" y="1110"/>
                  </a:cubicBezTo>
                  <a:lnTo>
                    <a:pt x="4020" y="392"/>
                  </a:lnTo>
                  <a:cubicBezTo>
                    <a:pt x="4006" y="373"/>
                    <a:pt x="3984" y="364"/>
                    <a:pt x="3963" y="364"/>
                  </a:cubicBezTo>
                  <a:cubicBezTo>
                    <a:pt x="3941" y="364"/>
                    <a:pt x="3920" y="373"/>
                    <a:pt x="3905" y="392"/>
                  </a:cubicBezTo>
                  <a:lnTo>
                    <a:pt x="3589" y="708"/>
                  </a:lnTo>
                  <a:cubicBezTo>
                    <a:pt x="3446" y="622"/>
                    <a:pt x="3302" y="565"/>
                    <a:pt x="3140" y="517"/>
                  </a:cubicBezTo>
                  <a:lnTo>
                    <a:pt x="3140" y="77"/>
                  </a:lnTo>
                  <a:cubicBezTo>
                    <a:pt x="3140" y="29"/>
                    <a:pt x="3111" y="0"/>
                    <a:pt x="3063" y="0"/>
                  </a:cubicBezTo>
                  <a:close/>
                </a:path>
              </a:pathLst>
            </a:custGeom>
            <a:solidFill>
              <a:srgbClr val="77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58"/>
          <p:cNvSpPr txBox="1">
            <a:spLocks noGrp="1"/>
          </p:cNvSpPr>
          <p:nvPr>
            <p:ph type="title"/>
          </p:nvPr>
        </p:nvSpPr>
        <p:spPr>
          <a:xfrm>
            <a:off x="4871600" y="840000"/>
            <a:ext cx="31425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Rationale</a:t>
            </a:r>
            <a:endParaRPr/>
          </a:p>
        </p:txBody>
      </p:sp>
      <p:sp>
        <p:nvSpPr>
          <p:cNvPr id="880" name="Google Shape;880;p58"/>
          <p:cNvSpPr txBox="1">
            <a:spLocks noGrp="1"/>
          </p:cNvSpPr>
          <p:nvPr>
            <p:ph type="body" idx="1"/>
          </p:nvPr>
        </p:nvSpPr>
        <p:spPr>
          <a:xfrm>
            <a:off x="4871600" y="1826400"/>
            <a:ext cx="3142500" cy="18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studying the prevalence, we are able to identify at-risk groups and propose more targeted approaches to improve health outcomes in this community.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By studying the factors associated, we are able to identify predictors for development of overweight &amp; obesity.</a:t>
            </a:r>
            <a:endParaRPr/>
          </a:p>
        </p:txBody>
      </p:sp>
      <p:grpSp>
        <p:nvGrpSpPr>
          <p:cNvPr id="881" name="Google Shape;881;p58"/>
          <p:cNvGrpSpPr/>
          <p:nvPr/>
        </p:nvGrpSpPr>
        <p:grpSpPr>
          <a:xfrm>
            <a:off x="6227500" y="1551345"/>
            <a:ext cx="430700" cy="116100"/>
            <a:chOff x="4356650" y="865325"/>
            <a:chExt cx="430700" cy="116100"/>
          </a:xfrm>
        </p:grpSpPr>
        <p:sp>
          <p:nvSpPr>
            <p:cNvPr id="882" name="Google Shape;882;p58"/>
            <p:cNvSpPr/>
            <p:nvPr/>
          </p:nvSpPr>
          <p:spPr>
            <a:xfrm>
              <a:off x="4356650" y="865325"/>
              <a:ext cx="116100" cy="116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58"/>
            <p:cNvSpPr/>
            <p:nvPr/>
          </p:nvSpPr>
          <p:spPr>
            <a:xfrm>
              <a:off x="4513950" y="865325"/>
              <a:ext cx="116100" cy="116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58"/>
            <p:cNvSpPr/>
            <p:nvPr/>
          </p:nvSpPr>
          <p:spPr>
            <a:xfrm>
              <a:off x="4671250" y="865325"/>
              <a:ext cx="116100" cy="116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85" name="Google Shape;88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35650" y="591628"/>
            <a:ext cx="7696950" cy="4337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59"/>
          <p:cNvSpPr txBox="1">
            <a:spLocks noGrp="1"/>
          </p:cNvSpPr>
          <p:nvPr>
            <p:ph type="title"/>
          </p:nvPr>
        </p:nvSpPr>
        <p:spPr>
          <a:xfrm>
            <a:off x="5031100" y="2923425"/>
            <a:ext cx="2250900" cy="129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Literature Review</a:t>
            </a:r>
            <a:endParaRPr/>
          </a:p>
        </p:txBody>
      </p:sp>
      <p:sp>
        <p:nvSpPr>
          <p:cNvPr id="891" name="Google Shape;891;p59"/>
          <p:cNvSpPr txBox="1">
            <a:spLocks noGrp="1"/>
          </p:cNvSpPr>
          <p:nvPr>
            <p:ph type="title" idx="2"/>
          </p:nvPr>
        </p:nvSpPr>
        <p:spPr>
          <a:xfrm>
            <a:off x="5031100" y="2044893"/>
            <a:ext cx="2438400" cy="6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892" name="Google Shape;892;p59"/>
          <p:cNvSpPr/>
          <p:nvPr/>
        </p:nvSpPr>
        <p:spPr>
          <a:xfrm>
            <a:off x="0" y="2873225"/>
            <a:ext cx="4980900" cy="24222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93" name="Google Shape;893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2882">
            <a:off x="658175" y="1096174"/>
            <a:ext cx="3538751" cy="3538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60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Literature Review</a:t>
            </a:r>
            <a:endParaRPr/>
          </a:p>
        </p:txBody>
      </p:sp>
      <p:graphicFrame>
        <p:nvGraphicFramePr>
          <p:cNvPr id="899" name="Google Shape;899;p60"/>
          <p:cNvGraphicFramePr/>
          <p:nvPr/>
        </p:nvGraphicFramePr>
        <p:xfrm>
          <a:off x="393000" y="1079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{A6BE6D50-00E4-4DD9-B7B3-9B839D581149}</a:tableStyleId>
              </a:tblPr>
              <a:tblGrid>
                <a:gridCol w="843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0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7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3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Author(s)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Year 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Key Finding(s)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Limitations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Ghee et al.</a:t>
                      </a:r>
                      <a:endParaRPr sz="1300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2016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Age:</a:t>
                      </a: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Overweight and obesity doubles to a peak in middle aged.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Sex:</a:t>
                      </a: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more women are obese than men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Ethnicity:</a:t>
                      </a: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Indians are more overweight than Chinese and Bumiputras 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Education:</a:t>
                      </a: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those with tertiary levels of education have the lowest prevalence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Marital Status: </a:t>
                      </a: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Married had higher risk of obesity   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Did not present data regarding the B40 community explicitly.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Used data collected from self-reported weight measurements.          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Galvan et al.</a:t>
                      </a:r>
                      <a:endParaRPr sz="1300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2020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Among the 341 participants from an urban poor community, </a:t>
                      </a:r>
                      <a:r>
                        <a:rPr lang="en" sz="13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39.6% were obese</a:t>
                      </a: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.   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No self-reported measurements to compare and therefore did not discuss under reporting.  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900" name="Google Shape;900;p60"/>
          <p:cNvGrpSpPr/>
          <p:nvPr/>
        </p:nvGrpSpPr>
        <p:grpSpPr>
          <a:xfrm rot="848011">
            <a:off x="8035094" y="516508"/>
            <a:ext cx="959198" cy="789947"/>
            <a:chOff x="5346925" y="2312200"/>
            <a:chExt cx="1291175" cy="1181025"/>
          </a:xfrm>
        </p:grpSpPr>
        <p:sp>
          <p:nvSpPr>
            <p:cNvPr id="901" name="Google Shape;901;p60"/>
            <p:cNvSpPr/>
            <p:nvPr/>
          </p:nvSpPr>
          <p:spPr>
            <a:xfrm>
              <a:off x="5382025" y="2342000"/>
              <a:ext cx="1221000" cy="1121400"/>
            </a:xfrm>
            <a:custGeom>
              <a:avLst/>
              <a:gdLst/>
              <a:ahLst/>
              <a:cxnLst/>
              <a:rect l="l" t="t" r="r" b="b"/>
              <a:pathLst>
                <a:path w="48840" h="44856" extrusionOk="0">
                  <a:moveTo>
                    <a:pt x="5116" y="0"/>
                  </a:moveTo>
                  <a:cubicBezTo>
                    <a:pt x="3643" y="0"/>
                    <a:pt x="2317" y="568"/>
                    <a:pt x="1378" y="1601"/>
                  </a:cubicBezTo>
                  <a:cubicBezTo>
                    <a:pt x="440" y="2634"/>
                    <a:pt x="0" y="4011"/>
                    <a:pt x="141" y="5476"/>
                  </a:cubicBezTo>
                  <a:lnTo>
                    <a:pt x="3379" y="39150"/>
                  </a:lnTo>
                  <a:cubicBezTo>
                    <a:pt x="3453" y="39907"/>
                    <a:pt x="3675" y="40647"/>
                    <a:pt x="4040" y="41346"/>
                  </a:cubicBezTo>
                  <a:cubicBezTo>
                    <a:pt x="4771" y="42728"/>
                    <a:pt x="5964" y="43813"/>
                    <a:pt x="7411" y="44408"/>
                  </a:cubicBezTo>
                  <a:cubicBezTo>
                    <a:pt x="8142" y="44705"/>
                    <a:pt x="8898" y="44855"/>
                    <a:pt x="9659" y="44855"/>
                  </a:cubicBezTo>
                  <a:lnTo>
                    <a:pt x="39180" y="44855"/>
                  </a:lnTo>
                  <a:cubicBezTo>
                    <a:pt x="39941" y="44855"/>
                    <a:pt x="40698" y="44705"/>
                    <a:pt x="41429" y="44408"/>
                  </a:cubicBezTo>
                  <a:cubicBezTo>
                    <a:pt x="42875" y="43813"/>
                    <a:pt x="44068" y="42729"/>
                    <a:pt x="44799" y="41346"/>
                  </a:cubicBezTo>
                  <a:cubicBezTo>
                    <a:pt x="45164" y="40647"/>
                    <a:pt x="45387" y="39907"/>
                    <a:pt x="45461" y="39150"/>
                  </a:cubicBezTo>
                  <a:lnTo>
                    <a:pt x="48697" y="5476"/>
                  </a:lnTo>
                  <a:cubicBezTo>
                    <a:pt x="48839" y="4011"/>
                    <a:pt x="48400" y="2634"/>
                    <a:pt x="47461" y="1601"/>
                  </a:cubicBezTo>
                  <a:cubicBezTo>
                    <a:pt x="46523" y="568"/>
                    <a:pt x="45196" y="0"/>
                    <a:pt x="437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60"/>
            <p:cNvSpPr/>
            <p:nvPr/>
          </p:nvSpPr>
          <p:spPr>
            <a:xfrm>
              <a:off x="5346925" y="2312200"/>
              <a:ext cx="1291175" cy="1181025"/>
            </a:xfrm>
            <a:custGeom>
              <a:avLst/>
              <a:gdLst/>
              <a:ahLst/>
              <a:cxnLst/>
              <a:rect l="l" t="t" r="r" b="b"/>
              <a:pathLst>
                <a:path w="51647" h="47241" extrusionOk="0">
                  <a:moveTo>
                    <a:pt x="45127" y="2385"/>
                  </a:moveTo>
                  <a:cubicBezTo>
                    <a:pt x="46259" y="2385"/>
                    <a:pt x="47274" y="2816"/>
                    <a:pt x="47984" y="3597"/>
                  </a:cubicBezTo>
                  <a:cubicBezTo>
                    <a:pt x="48693" y="4378"/>
                    <a:pt x="49024" y="5429"/>
                    <a:pt x="48915" y="6555"/>
                  </a:cubicBezTo>
                  <a:lnTo>
                    <a:pt x="45678" y="40229"/>
                  </a:lnTo>
                  <a:cubicBezTo>
                    <a:pt x="45436" y="42737"/>
                    <a:pt x="43104" y="44856"/>
                    <a:pt x="40586" y="44856"/>
                  </a:cubicBezTo>
                  <a:lnTo>
                    <a:pt x="11063" y="44856"/>
                  </a:lnTo>
                  <a:cubicBezTo>
                    <a:pt x="8545" y="44856"/>
                    <a:pt x="6213" y="42737"/>
                    <a:pt x="5970" y="40229"/>
                  </a:cubicBezTo>
                  <a:lnTo>
                    <a:pt x="2734" y="6555"/>
                  </a:lnTo>
                  <a:cubicBezTo>
                    <a:pt x="2625" y="5429"/>
                    <a:pt x="2955" y="4378"/>
                    <a:pt x="3665" y="3597"/>
                  </a:cubicBezTo>
                  <a:cubicBezTo>
                    <a:pt x="4375" y="2816"/>
                    <a:pt x="5388" y="2385"/>
                    <a:pt x="6520" y="2385"/>
                  </a:cubicBezTo>
                  <a:close/>
                  <a:moveTo>
                    <a:pt x="6520" y="1"/>
                  </a:moveTo>
                  <a:cubicBezTo>
                    <a:pt x="2773" y="1"/>
                    <a:pt x="1" y="3052"/>
                    <a:pt x="358" y="6783"/>
                  </a:cubicBezTo>
                  <a:lnTo>
                    <a:pt x="3597" y="40456"/>
                  </a:lnTo>
                  <a:cubicBezTo>
                    <a:pt x="3956" y="44187"/>
                    <a:pt x="7315" y="47240"/>
                    <a:pt x="11063" y="47240"/>
                  </a:cubicBezTo>
                  <a:lnTo>
                    <a:pt x="40584" y="47240"/>
                  </a:lnTo>
                  <a:cubicBezTo>
                    <a:pt x="44332" y="47240"/>
                    <a:pt x="47693" y="44187"/>
                    <a:pt x="48051" y="40456"/>
                  </a:cubicBezTo>
                  <a:lnTo>
                    <a:pt x="51288" y="6783"/>
                  </a:lnTo>
                  <a:cubicBezTo>
                    <a:pt x="51647" y="3052"/>
                    <a:pt x="48874" y="1"/>
                    <a:pt x="451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60"/>
            <p:cNvSpPr/>
            <p:nvPr/>
          </p:nvSpPr>
          <p:spPr>
            <a:xfrm>
              <a:off x="5823125" y="2457800"/>
              <a:ext cx="338825" cy="169400"/>
            </a:xfrm>
            <a:custGeom>
              <a:avLst/>
              <a:gdLst/>
              <a:ahLst/>
              <a:cxnLst/>
              <a:rect l="l" t="t" r="r" b="b"/>
              <a:pathLst>
                <a:path w="13553" h="6776" extrusionOk="0">
                  <a:moveTo>
                    <a:pt x="6776" y="0"/>
                  </a:moveTo>
                  <a:cubicBezTo>
                    <a:pt x="3034" y="0"/>
                    <a:pt x="1" y="2347"/>
                    <a:pt x="1" y="6776"/>
                  </a:cubicBezTo>
                  <a:lnTo>
                    <a:pt x="13552" y="6776"/>
                  </a:lnTo>
                  <a:cubicBezTo>
                    <a:pt x="13552" y="2346"/>
                    <a:pt x="10519" y="0"/>
                    <a:pt x="67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60"/>
            <p:cNvSpPr/>
            <p:nvPr/>
          </p:nvSpPr>
          <p:spPr>
            <a:xfrm>
              <a:off x="5977550" y="2482175"/>
              <a:ext cx="37100" cy="35700"/>
            </a:xfrm>
            <a:custGeom>
              <a:avLst/>
              <a:gdLst/>
              <a:ahLst/>
              <a:cxnLst/>
              <a:rect l="l" t="t" r="r" b="b"/>
              <a:pathLst>
                <a:path w="1484" h="1428" extrusionOk="0">
                  <a:moveTo>
                    <a:pt x="771" y="1"/>
                  </a:moveTo>
                  <a:cubicBezTo>
                    <a:pt x="481" y="1"/>
                    <a:pt x="221" y="175"/>
                    <a:pt x="111" y="441"/>
                  </a:cubicBezTo>
                  <a:cubicBezTo>
                    <a:pt x="1" y="708"/>
                    <a:pt x="62" y="1015"/>
                    <a:pt x="265" y="1219"/>
                  </a:cubicBezTo>
                  <a:cubicBezTo>
                    <a:pt x="402" y="1356"/>
                    <a:pt x="584" y="1428"/>
                    <a:pt x="770" y="1428"/>
                  </a:cubicBezTo>
                  <a:cubicBezTo>
                    <a:pt x="862" y="1428"/>
                    <a:pt x="955" y="1410"/>
                    <a:pt x="1044" y="1374"/>
                  </a:cubicBezTo>
                  <a:cubicBezTo>
                    <a:pt x="1309" y="1264"/>
                    <a:pt x="1483" y="1003"/>
                    <a:pt x="1483" y="715"/>
                  </a:cubicBezTo>
                  <a:cubicBezTo>
                    <a:pt x="1483" y="321"/>
                    <a:pt x="1165" y="1"/>
                    <a:pt x="7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60"/>
            <p:cNvSpPr/>
            <p:nvPr/>
          </p:nvSpPr>
          <p:spPr>
            <a:xfrm>
              <a:off x="5850800" y="2572350"/>
              <a:ext cx="37100" cy="35675"/>
            </a:xfrm>
            <a:custGeom>
              <a:avLst/>
              <a:gdLst/>
              <a:ahLst/>
              <a:cxnLst/>
              <a:rect l="l" t="t" r="r" b="b"/>
              <a:pathLst>
                <a:path w="1484" h="1427" extrusionOk="0">
                  <a:moveTo>
                    <a:pt x="771" y="0"/>
                  </a:moveTo>
                  <a:cubicBezTo>
                    <a:pt x="585" y="0"/>
                    <a:pt x="402" y="73"/>
                    <a:pt x="265" y="210"/>
                  </a:cubicBezTo>
                  <a:cubicBezTo>
                    <a:pt x="62" y="413"/>
                    <a:pt x="0" y="720"/>
                    <a:pt x="110" y="987"/>
                  </a:cubicBezTo>
                  <a:cubicBezTo>
                    <a:pt x="220" y="1254"/>
                    <a:pt x="481" y="1427"/>
                    <a:pt x="770" y="1427"/>
                  </a:cubicBezTo>
                  <a:cubicBezTo>
                    <a:pt x="1164" y="1427"/>
                    <a:pt x="1483" y="1108"/>
                    <a:pt x="1483" y="714"/>
                  </a:cubicBezTo>
                  <a:cubicBezTo>
                    <a:pt x="1483" y="426"/>
                    <a:pt x="1309" y="165"/>
                    <a:pt x="1043" y="54"/>
                  </a:cubicBezTo>
                  <a:cubicBezTo>
                    <a:pt x="955" y="18"/>
                    <a:pt x="863" y="0"/>
                    <a:pt x="7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60"/>
            <p:cNvSpPr/>
            <p:nvPr/>
          </p:nvSpPr>
          <p:spPr>
            <a:xfrm>
              <a:off x="5922225" y="2515600"/>
              <a:ext cx="74575" cy="74600"/>
            </a:xfrm>
            <a:custGeom>
              <a:avLst/>
              <a:gdLst/>
              <a:ahLst/>
              <a:cxnLst/>
              <a:rect l="l" t="t" r="r" b="b"/>
              <a:pathLst>
                <a:path w="2983" h="2984" extrusionOk="0">
                  <a:moveTo>
                    <a:pt x="0" y="0"/>
                  </a:moveTo>
                  <a:cubicBezTo>
                    <a:pt x="0" y="1"/>
                    <a:pt x="0" y="24"/>
                    <a:pt x="7" y="62"/>
                  </a:cubicBezTo>
                  <a:cubicBezTo>
                    <a:pt x="14" y="98"/>
                    <a:pt x="21" y="156"/>
                    <a:pt x="35" y="223"/>
                  </a:cubicBezTo>
                  <a:cubicBezTo>
                    <a:pt x="74" y="399"/>
                    <a:pt x="128" y="570"/>
                    <a:pt x="198" y="736"/>
                  </a:cubicBezTo>
                  <a:cubicBezTo>
                    <a:pt x="288" y="954"/>
                    <a:pt x="400" y="1163"/>
                    <a:pt x="531" y="1358"/>
                  </a:cubicBezTo>
                  <a:cubicBezTo>
                    <a:pt x="677" y="1574"/>
                    <a:pt x="842" y="1774"/>
                    <a:pt x="1028" y="1957"/>
                  </a:cubicBezTo>
                  <a:cubicBezTo>
                    <a:pt x="1211" y="2140"/>
                    <a:pt x="1412" y="2306"/>
                    <a:pt x="1628" y="2452"/>
                  </a:cubicBezTo>
                  <a:cubicBezTo>
                    <a:pt x="1824" y="2583"/>
                    <a:pt x="2031" y="2694"/>
                    <a:pt x="2249" y="2786"/>
                  </a:cubicBezTo>
                  <a:cubicBezTo>
                    <a:pt x="2414" y="2854"/>
                    <a:pt x="2587" y="2909"/>
                    <a:pt x="2762" y="2948"/>
                  </a:cubicBezTo>
                  <a:cubicBezTo>
                    <a:pt x="2828" y="2963"/>
                    <a:pt x="2883" y="2970"/>
                    <a:pt x="2922" y="2976"/>
                  </a:cubicBezTo>
                  <a:cubicBezTo>
                    <a:pt x="2961" y="2983"/>
                    <a:pt x="2982" y="2984"/>
                    <a:pt x="2982" y="2984"/>
                  </a:cubicBezTo>
                  <a:cubicBezTo>
                    <a:pt x="2981" y="2963"/>
                    <a:pt x="2979" y="2944"/>
                    <a:pt x="2977" y="2923"/>
                  </a:cubicBezTo>
                  <a:cubicBezTo>
                    <a:pt x="2968" y="2887"/>
                    <a:pt x="2963" y="2828"/>
                    <a:pt x="2947" y="2763"/>
                  </a:cubicBezTo>
                  <a:cubicBezTo>
                    <a:pt x="2908" y="2587"/>
                    <a:pt x="2854" y="2415"/>
                    <a:pt x="2785" y="2249"/>
                  </a:cubicBezTo>
                  <a:cubicBezTo>
                    <a:pt x="2694" y="2032"/>
                    <a:pt x="2583" y="1824"/>
                    <a:pt x="2452" y="1628"/>
                  </a:cubicBezTo>
                  <a:cubicBezTo>
                    <a:pt x="2159" y="1196"/>
                    <a:pt x="1789" y="825"/>
                    <a:pt x="1358" y="532"/>
                  </a:cubicBezTo>
                  <a:cubicBezTo>
                    <a:pt x="1161" y="400"/>
                    <a:pt x="954" y="289"/>
                    <a:pt x="737" y="198"/>
                  </a:cubicBezTo>
                  <a:cubicBezTo>
                    <a:pt x="570" y="129"/>
                    <a:pt x="398" y="74"/>
                    <a:pt x="223" y="37"/>
                  </a:cubicBezTo>
                  <a:cubicBezTo>
                    <a:pt x="156" y="20"/>
                    <a:pt x="100" y="13"/>
                    <a:pt x="61" y="7"/>
                  </a:cubicBezTo>
                  <a:cubicBezTo>
                    <a:pt x="23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60"/>
            <p:cNvSpPr/>
            <p:nvPr/>
          </p:nvSpPr>
          <p:spPr>
            <a:xfrm>
              <a:off x="5977525" y="2572350"/>
              <a:ext cx="37125" cy="35675"/>
            </a:xfrm>
            <a:custGeom>
              <a:avLst/>
              <a:gdLst/>
              <a:ahLst/>
              <a:cxnLst/>
              <a:rect l="l" t="t" r="r" b="b"/>
              <a:pathLst>
                <a:path w="1485" h="1427" extrusionOk="0">
                  <a:moveTo>
                    <a:pt x="772" y="0"/>
                  </a:moveTo>
                  <a:cubicBezTo>
                    <a:pt x="586" y="0"/>
                    <a:pt x="402" y="73"/>
                    <a:pt x="266" y="210"/>
                  </a:cubicBezTo>
                  <a:cubicBezTo>
                    <a:pt x="62" y="413"/>
                    <a:pt x="0" y="720"/>
                    <a:pt x="112" y="987"/>
                  </a:cubicBezTo>
                  <a:cubicBezTo>
                    <a:pt x="222" y="1254"/>
                    <a:pt x="482" y="1427"/>
                    <a:pt x="770" y="1427"/>
                  </a:cubicBezTo>
                  <a:cubicBezTo>
                    <a:pt x="1164" y="1427"/>
                    <a:pt x="1484" y="1108"/>
                    <a:pt x="1484" y="714"/>
                  </a:cubicBezTo>
                  <a:cubicBezTo>
                    <a:pt x="1484" y="426"/>
                    <a:pt x="1310" y="165"/>
                    <a:pt x="1043" y="54"/>
                  </a:cubicBezTo>
                  <a:cubicBezTo>
                    <a:pt x="955" y="18"/>
                    <a:pt x="863" y="0"/>
                    <a:pt x="7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60"/>
            <p:cNvSpPr/>
            <p:nvPr/>
          </p:nvSpPr>
          <p:spPr>
            <a:xfrm>
              <a:off x="6104325" y="2572325"/>
              <a:ext cx="37125" cy="35700"/>
            </a:xfrm>
            <a:custGeom>
              <a:avLst/>
              <a:gdLst/>
              <a:ahLst/>
              <a:cxnLst/>
              <a:rect l="l" t="t" r="r" b="b"/>
              <a:pathLst>
                <a:path w="1485" h="1428" extrusionOk="0">
                  <a:moveTo>
                    <a:pt x="771" y="1"/>
                  </a:moveTo>
                  <a:cubicBezTo>
                    <a:pt x="770" y="1"/>
                    <a:pt x="769" y="1"/>
                    <a:pt x="769" y="1"/>
                  </a:cubicBezTo>
                  <a:cubicBezTo>
                    <a:pt x="480" y="1"/>
                    <a:pt x="220" y="175"/>
                    <a:pt x="110" y="442"/>
                  </a:cubicBezTo>
                  <a:cubicBezTo>
                    <a:pt x="0" y="708"/>
                    <a:pt x="61" y="1016"/>
                    <a:pt x="266" y="1219"/>
                  </a:cubicBezTo>
                  <a:cubicBezTo>
                    <a:pt x="403" y="1355"/>
                    <a:pt x="586" y="1427"/>
                    <a:pt x="771" y="1427"/>
                  </a:cubicBezTo>
                  <a:cubicBezTo>
                    <a:pt x="863" y="1427"/>
                    <a:pt x="955" y="1410"/>
                    <a:pt x="1043" y="1373"/>
                  </a:cubicBezTo>
                  <a:cubicBezTo>
                    <a:pt x="1310" y="1262"/>
                    <a:pt x="1483" y="1002"/>
                    <a:pt x="1484" y="714"/>
                  </a:cubicBezTo>
                  <a:cubicBezTo>
                    <a:pt x="1484" y="320"/>
                    <a:pt x="1165" y="1"/>
                    <a:pt x="7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60"/>
            <p:cNvSpPr/>
            <p:nvPr/>
          </p:nvSpPr>
          <p:spPr>
            <a:xfrm>
              <a:off x="5548725" y="2713250"/>
              <a:ext cx="414775" cy="447625"/>
            </a:xfrm>
            <a:custGeom>
              <a:avLst/>
              <a:gdLst/>
              <a:ahLst/>
              <a:cxnLst/>
              <a:rect l="l" t="t" r="r" b="b"/>
              <a:pathLst>
                <a:path w="16591" h="17905" extrusionOk="0">
                  <a:moveTo>
                    <a:pt x="9262" y="0"/>
                  </a:moveTo>
                  <a:cubicBezTo>
                    <a:pt x="9067" y="0"/>
                    <a:pt x="8866" y="9"/>
                    <a:pt x="8657" y="27"/>
                  </a:cubicBezTo>
                  <a:lnTo>
                    <a:pt x="8656" y="17"/>
                  </a:lnTo>
                  <a:cubicBezTo>
                    <a:pt x="8656" y="17"/>
                    <a:pt x="8386" y="56"/>
                    <a:pt x="8322" y="68"/>
                  </a:cubicBezTo>
                  <a:cubicBezTo>
                    <a:pt x="8258" y="75"/>
                    <a:pt x="8322" y="62"/>
                    <a:pt x="7986" y="108"/>
                  </a:cubicBezTo>
                  <a:lnTo>
                    <a:pt x="7988" y="116"/>
                  </a:lnTo>
                  <a:cubicBezTo>
                    <a:pt x="1" y="1561"/>
                    <a:pt x="6472" y="13552"/>
                    <a:pt x="7053" y="17904"/>
                  </a:cubicBezTo>
                  <a:lnTo>
                    <a:pt x="10441" y="17452"/>
                  </a:lnTo>
                  <a:lnTo>
                    <a:pt x="10931" y="17386"/>
                  </a:lnTo>
                  <a:lnTo>
                    <a:pt x="14318" y="16933"/>
                  </a:lnTo>
                  <a:cubicBezTo>
                    <a:pt x="13751" y="12692"/>
                    <a:pt x="16590" y="0"/>
                    <a:pt x="9262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60"/>
            <p:cNvSpPr/>
            <p:nvPr/>
          </p:nvSpPr>
          <p:spPr>
            <a:xfrm>
              <a:off x="5687175" y="3170025"/>
              <a:ext cx="311950" cy="174425"/>
            </a:xfrm>
            <a:custGeom>
              <a:avLst/>
              <a:gdLst/>
              <a:ahLst/>
              <a:cxnLst/>
              <a:rect l="l" t="t" r="r" b="b"/>
              <a:pathLst>
                <a:path w="12478" h="6977" extrusionOk="0">
                  <a:moveTo>
                    <a:pt x="8959" y="1"/>
                  </a:moveTo>
                  <a:lnTo>
                    <a:pt x="5572" y="455"/>
                  </a:lnTo>
                  <a:lnTo>
                    <a:pt x="5082" y="520"/>
                  </a:lnTo>
                  <a:lnTo>
                    <a:pt x="1695" y="973"/>
                  </a:lnTo>
                  <a:cubicBezTo>
                    <a:pt x="1906" y="2549"/>
                    <a:pt x="0" y="6977"/>
                    <a:pt x="4818" y="6977"/>
                  </a:cubicBezTo>
                  <a:cubicBezTo>
                    <a:pt x="5120" y="6977"/>
                    <a:pt x="5449" y="6960"/>
                    <a:pt x="5806" y="6923"/>
                  </a:cubicBezTo>
                  <a:lnTo>
                    <a:pt x="5806" y="6931"/>
                  </a:lnTo>
                  <a:cubicBezTo>
                    <a:pt x="6142" y="6887"/>
                    <a:pt x="6076" y="6892"/>
                    <a:pt x="6140" y="6881"/>
                  </a:cubicBezTo>
                  <a:cubicBezTo>
                    <a:pt x="6206" y="6874"/>
                    <a:pt x="6476" y="6842"/>
                    <a:pt x="6476" y="6842"/>
                  </a:cubicBezTo>
                  <a:lnTo>
                    <a:pt x="6474" y="6832"/>
                  </a:lnTo>
                  <a:cubicBezTo>
                    <a:pt x="12478" y="5841"/>
                    <a:pt x="9184" y="1674"/>
                    <a:pt x="8959" y="1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60"/>
            <p:cNvSpPr/>
            <p:nvPr/>
          </p:nvSpPr>
          <p:spPr>
            <a:xfrm>
              <a:off x="6026025" y="2713250"/>
              <a:ext cx="414750" cy="447625"/>
            </a:xfrm>
            <a:custGeom>
              <a:avLst/>
              <a:gdLst/>
              <a:ahLst/>
              <a:cxnLst/>
              <a:rect l="l" t="t" r="r" b="b"/>
              <a:pathLst>
                <a:path w="16590" h="17905" extrusionOk="0">
                  <a:moveTo>
                    <a:pt x="7329" y="0"/>
                  </a:moveTo>
                  <a:cubicBezTo>
                    <a:pt x="1" y="0"/>
                    <a:pt x="2841" y="12692"/>
                    <a:pt x="2273" y="16933"/>
                  </a:cubicBezTo>
                  <a:lnTo>
                    <a:pt x="5660" y="17386"/>
                  </a:lnTo>
                  <a:lnTo>
                    <a:pt x="6152" y="17452"/>
                  </a:lnTo>
                  <a:lnTo>
                    <a:pt x="9538" y="17904"/>
                  </a:lnTo>
                  <a:lnTo>
                    <a:pt x="9538" y="17904"/>
                  </a:lnTo>
                  <a:cubicBezTo>
                    <a:pt x="10120" y="13552"/>
                    <a:pt x="16589" y="1561"/>
                    <a:pt x="8603" y="116"/>
                  </a:cubicBezTo>
                  <a:lnTo>
                    <a:pt x="8605" y="108"/>
                  </a:lnTo>
                  <a:cubicBezTo>
                    <a:pt x="8269" y="62"/>
                    <a:pt x="8333" y="75"/>
                    <a:pt x="8269" y="68"/>
                  </a:cubicBezTo>
                  <a:cubicBezTo>
                    <a:pt x="8204" y="56"/>
                    <a:pt x="7934" y="17"/>
                    <a:pt x="7934" y="17"/>
                  </a:cubicBezTo>
                  <a:lnTo>
                    <a:pt x="7934" y="27"/>
                  </a:lnTo>
                  <a:cubicBezTo>
                    <a:pt x="7725" y="9"/>
                    <a:pt x="7524" y="0"/>
                    <a:pt x="7329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60"/>
            <p:cNvSpPr/>
            <p:nvPr/>
          </p:nvSpPr>
          <p:spPr>
            <a:xfrm>
              <a:off x="5990400" y="3170025"/>
              <a:ext cx="311950" cy="174425"/>
            </a:xfrm>
            <a:custGeom>
              <a:avLst/>
              <a:gdLst/>
              <a:ahLst/>
              <a:cxnLst/>
              <a:rect l="l" t="t" r="r" b="b"/>
              <a:pathLst>
                <a:path w="12478" h="6977" extrusionOk="0">
                  <a:moveTo>
                    <a:pt x="3519" y="1"/>
                  </a:moveTo>
                  <a:lnTo>
                    <a:pt x="3519" y="1"/>
                  </a:lnTo>
                  <a:cubicBezTo>
                    <a:pt x="3294" y="1674"/>
                    <a:pt x="1" y="5841"/>
                    <a:pt x="6004" y="6832"/>
                  </a:cubicBezTo>
                  <a:lnTo>
                    <a:pt x="6002" y="6842"/>
                  </a:lnTo>
                  <a:cubicBezTo>
                    <a:pt x="6002" y="6842"/>
                    <a:pt x="6272" y="6874"/>
                    <a:pt x="6338" y="6881"/>
                  </a:cubicBezTo>
                  <a:cubicBezTo>
                    <a:pt x="6403" y="6892"/>
                    <a:pt x="6336" y="6887"/>
                    <a:pt x="6672" y="6931"/>
                  </a:cubicBezTo>
                  <a:lnTo>
                    <a:pt x="6673" y="6923"/>
                  </a:lnTo>
                  <a:cubicBezTo>
                    <a:pt x="7031" y="6960"/>
                    <a:pt x="7359" y="6977"/>
                    <a:pt x="7661" y="6977"/>
                  </a:cubicBezTo>
                  <a:cubicBezTo>
                    <a:pt x="12478" y="6977"/>
                    <a:pt x="10573" y="2549"/>
                    <a:pt x="10784" y="973"/>
                  </a:cubicBezTo>
                  <a:lnTo>
                    <a:pt x="7397" y="520"/>
                  </a:lnTo>
                  <a:lnTo>
                    <a:pt x="6906" y="455"/>
                  </a:lnTo>
                  <a:lnTo>
                    <a:pt x="3519" y="1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3" name="Google Shape;913;p60"/>
          <p:cNvSpPr txBox="1"/>
          <p:nvPr/>
        </p:nvSpPr>
        <p:spPr>
          <a:xfrm>
            <a:off x="-488975" y="4795250"/>
            <a:ext cx="96687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National Health and Morbidity Survey. (2019).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Ministry of Health, Malaysia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 </a:t>
            </a:r>
            <a:r>
              <a:rPr lang="en" sz="700" u="sng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  <a:hlinkClick r:id="rId3"/>
              </a:rPr>
              <a:t>http://www.iku.gov.my/images/IKU/Document/REPORT/NHMS2019/Fact_Sheet_NHMS_2019-English.pdf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Andoy-Galvan, J. A., Lugova, H., Patil, S. S., Wong, Y. H., Baloch, G. M., Suleiman, A., Nordin, R., &amp; Chinna, K. (2020). Income and obesity in an urban poor community: A cross-sectional study.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F1000Research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,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9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 https://doi.org/10.12688/f1000research.22236.1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914" name="Google Shape;914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017128"/>
            <a:ext cx="1123151" cy="1054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9" name="Google Shape;919;p61"/>
          <p:cNvGraphicFramePr/>
          <p:nvPr/>
        </p:nvGraphicFramePr>
        <p:xfrm>
          <a:off x="319150" y="10170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{A6BE6D50-00E4-4DD9-B7B3-9B839D581149}</a:tableStyleId>
              </a:tblPr>
              <a:tblGrid>
                <a:gridCol w="92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6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9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3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Author(s)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Year 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Key Finding(s)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Limitations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8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Mauricio et al.</a:t>
                      </a:r>
                      <a:endParaRPr sz="1300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2018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Morbidly obese individuals presented with </a:t>
                      </a:r>
                      <a:r>
                        <a:rPr lang="en" sz="13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worse quality of life </a:t>
                      </a: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compared to non-obese individuals. 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Is an international review</a:t>
                      </a: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(Brazil)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Did not use WHOQOL-BREF Questionnaire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Different cut off values used in classification of BMI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No discussion regarding self-reported measurements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3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King et al.</a:t>
                      </a:r>
                      <a:endParaRPr sz="1300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2018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Lower social desirability scores </a:t>
                      </a: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were associated with a greater degree of under-reporting body weight. 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Not a local study (U.S.A)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Small sample size (n = 53)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Participants were college students 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20" name="Google Shape;920;p61"/>
          <p:cNvSpPr txBox="1"/>
          <p:nvPr/>
        </p:nvSpPr>
        <p:spPr>
          <a:xfrm>
            <a:off x="-470175" y="4705950"/>
            <a:ext cx="95784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Mauricio de Sant Anna Jr, Ana Carolina Manzi, Marco Orsini, Eduardo Tavares Lima Trajano, &amp; Marcos RG de Freitas. (2018).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Quality of Life and Obesity: Challenge of a Contemporary Society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King, B. M., Cespedes, V. M., Burden, G. K., Brady, S. K., Clement, L. R., Abbott, E. M., Baughman, K. S., Joyner, S. E., Clark, M. M., &amp; Pury, C. L. S. (2018). Extreme under‐reporting of body weight by young adults with obesity: Relation to social desirability.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Obesity Science &amp; Practice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,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4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(2), 129–133. https://doi.org/10.1002/osp4.153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921" name="Google Shape;92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3425" y="3000850"/>
            <a:ext cx="1705100" cy="170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5825" y="684075"/>
            <a:ext cx="1082400" cy="108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7" name="Google Shape;927;p62"/>
          <p:cNvGraphicFramePr/>
          <p:nvPr/>
        </p:nvGraphicFramePr>
        <p:xfrm>
          <a:off x="434425" y="10406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{A6BE6D50-00E4-4DD9-B7B3-9B839D581149}</a:tableStyleId>
              </a:tblPr>
              <a:tblGrid>
                <a:gridCol w="1046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3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9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Author(s)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Year 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Key Finding(s)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Limitations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6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Yannakoulia et al.</a:t>
                      </a:r>
                      <a:endParaRPr sz="1300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2006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Sex: </a:t>
                      </a:r>
                      <a:r>
                        <a:rPr lang="en" sz="13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Women were 9 times more likely to be under-reporters</a:t>
                      </a: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than men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Age: A 10-year </a:t>
                      </a:r>
                      <a:r>
                        <a:rPr lang="en" sz="13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increase in age was associated with a 48% higher likelihood</a:t>
                      </a: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of being an under-reporter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International study (Greece)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Study included participants from urban and rural areas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Did not use WHOQOL-BREF Questionnaire</a:t>
                      </a:r>
                      <a:endParaRPr sz="13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457200" lvl="0" indent="-3111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Catamaran"/>
                        <a:buChar char="-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Different cut off values used in classification of BMI</a:t>
                      </a:r>
                      <a:endParaRPr sz="13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28" name="Google Shape;928;p62"/>
          <p:cNvSpPr txBox="1"/>
          <p:nvPr/>
        </p:nvSpPr>
        <p:spPr>
          <a:xfrm>
            <a:off x="-476100" y="4902400"/>
            <a:ext cx="96201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Yannakoulia, M., Panagiotakos, D. B., Pitsavos, C., &amp; Stefanadis, C. (2006). Correlates of BMI misreporting among apparently healthy individuals: The ATTICA study.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Obesity (Silver Spring, Md.)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,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14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(5), 894–901. https://doi.org/10.1038/oby.2006.103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929" name="Google Shape;92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1847" y="292318"/>
            <a:ext cx="1227325" cy="122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42850" y="2985150"/>
            <a:ext cx="1227326" cy="122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63"/>
          <p:cNvSpPr txBox="1">
            <a:spLocks noGrp="1"/>
          </p:cNvSpPr>
          <p:nvPr>
            <p:ph type="body" idx="1"/>
          </p:nvPr>
        </p:nvSpPr>
        <p:spPr>
          <a:xfrm>
            <a:off x="4184150" y="1250700"/>
            <a:ext cx="4619400" cy="30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accent4"/>
              </a:solidFill>
              <a:highlight>
                <a:srgbClr val="FFFF00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/>
              <a:t>Obesity has been associated with sociodemographic factors in previous studies, but its association with quality of life has yet to be fully explored, especially in the low-income (B40) population of Malaysia.</a:t>
            </a:r>
            <a:endParaRPr sz="150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The accuracy of self-reported anthropometric measurements (especially weight) and its association with obesity has not been well-established.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500">
              <a:solidFill>
                <a:schemeClr val="lt1"/>
              </a:solidFill>
            </a:endParaRPr>
          </a:p>
        </p:txBody>
      </p:sp>
      <p:sp>
        <p:nvSpPr>
          <p:cNvPr id="936" name="Google Shape;936;p63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 Gaps</a:t>
            </a:r>
            <a:endParaRPr/>
          </a:p>
        </p:txBody>
      </p:sp>
      <p:sp>
        <p:nvSpPr>
          <p:cNvPr id="937" name="Google Shape;937;p63"/>
          <p:cNvSpPr/>
          <p:nvPr/>
        </p:nvSpPr>
        <p:spPr>
          <a:xfrm>
            <a:off x="445325" y="1250691"/>
            <a:ext cx="3292200" cy="30651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8" name="Google Shape;938;p63"/>
          <p:cNvGrpSpPr/>
          <p:nvPr/>
        </p:nvGrpSpPr>
        <p:grpSpPr>
          <a:xfrm>
            <a:off x="640285" y="1310123"/>
            <a:ext cx="3395753" cy="2767341"/>
            <a:chOff x="823875" y="238100"/>
            <a:chExt cx="1018950" cy="892000"/>
          </a:xfrm>
        </p:grpSpPr>
        <p:sp>
          <p:nvSpPr>
            <p:cNvPr id="939" name="Google Shape;939;p63"/>
            <p:cNvSpPr/>
            <p:nvPr/>
          </p:nvSpPr>
          <p:spPr>
            <a:xfrm>
              <a:off x="1389900" y="501250"/>
              <a:ext cx="152200" cy="137950"/>
            </a:xfrm>
            <a:custGeom>
              <a:avLst/>
              <a:gdLst/>
              <a:ahLst/>
              <a:cxnLst/>
              <a:rect l="l" t="t" r="r" b="b"/>
              <a:pathLst>
                <a:path w="6088" h="5518" extrusionOk="0">
                  <a:moveTo>
                    <a:pt x="3580" y="0"/>
                  </a:moveTo>
                  <a:cubicBezTo>
                    <a:pt x="3545" y="0"/>
                    <a:pt x="3509" y="2"/>
                    <a:pt x="3474" y="6"/>
                  </a:cubicBezTo>
                  <a:cubicBezTo>
                    <a:pt x="3123" y="29"/>
                    <a:pt x="2741" y="164"/>
                    <a:pt x="2565" y="474"/>
                  </a:cubicBezTo>
                  <a:lnTo>
                    <a:pt x="1490" y="1261"/>
                  </a:lnTo>
                  <a:cubicBezTo>
                    <a:pt x="1454" y="1247"/>
                    <a:pt x="1416" y="1241"/>
                    <a:pt x="1378" y="1241"/>
                  </a:cubicBezTo>
                  <a:cubicBezTo>
                    <a:pt x="1199" y="1241"/>
                    <a:pt x="1020" y="1386"/>
                    <a:pt x="1009" y="1572"/>
                  </a:cubicBezTo>
                  <a:cubicBezTo>
                    <a:pt x="907" y="1557"/>
                    <a:pt x="799" y="1544"/>
                    <a:pt x="693" y="1544"/>
                  </a:cubicBezTo>
                  <a:cubicBezTo>
                    <a:pt x="512" y="1544"/>
                    <a:pt x="338" y="1582"/>
                    <a:pt x="221" y="1716"/>
                  </a:cubicBezTo>
                  <a:cubicBezTo>
                    <a:pt x="1" y="1963"/>
                    <a:pt x="163" y="2391"/>
                    <a:pt x="451" y="2557"/>
                  </a:cubicBezTo>
                  <a:cubicBezTo>
                    <a:pt x="638" y="2664"/>
                    <a:pt x="852" y="2693"/>
                    <a:pt x="1068" y="2693"/>
                  </a:cubicBezTo>
                  <a:cubicBezTo>
                    <a:pt x="1190" y="2693"/>
                    <a:pt x="1312" y="2684"/>
                    <a:pt x="1431" y="2674"/>
                  </a:cubicBezTo>
                  <a:lnTo>
                    <a:pt x="1431" y="2674"/>
                  </a:lnTo>
                  <a:cubicBezTo>
                    <a:pt x="1261" y="2827"/>
                    <a:pt x="1090" y="2980"/>
                    <a:pt x="986" y="3182"/>
                  </a:cubicBezTo>
                  <a:cubicBezTo>
                    <a:pt x="883" y="3380"/>
                    <a:pt x="860" y="3641"/>
                    <a:pt x="991" y="3826"/>
                  </a:cubicBezTo>
                  <a:cubicBezTo>
                    <a:pt x="1067" y="3925"/>
                    <a:pt x="1171" y="4006"/>
                    <a:pt x="1288" y="4060"/>
                  </a:cubicBezTo>
                  <a:cubicBezTo>
                    <a:pt x="1701" y="4284"/>
                    <a:pt x="2165" y="4406"/>
                    <a:pt x="2642" y="4415"/>
                  </a:cubicBezTo>
                  <a:cubicBezTo>
                    <a:pt x="2645" y="4984"/>
                    <a:pt x="3112" y="5394"/>
                    <a:pt x="3626" y="5394"/>
                  </a:cubicBezTo>
                  <a:cubicBezTo>
                    <a:pt x="3766" y="5394"/>
                    <a:pt x="3910" y="5363"/>
                    <a:pt x="4050" y="5297"/>
                  </a:cubicBezTo>
                  <a:cubicBezTo>
                    <a:pt x="4139" y="5459"/>
                    <a:pt x="4343" y="5517"/>
                    <a:pt x="4578" y="5517"/>
                  </a:cubicBezTo>
                  <a:cubicBezTo>
                    <a:pt x="4967" y="5517"/>
                    <a:pt x="5444" y="5358"/>
                    <a:pt x="5638" y="5252"/>
                  </a:cubicBezTo>
                  <a:cubicBezTo>
                    <a:pt x="5732" y="5202"/>
                    <a:pt x="5809" y="5135"/>
                    <a:pt x="5867" y="5049"/>
                  </a:cubicBezTo>
                  <a:cubicBezTo>
                    <a:pt x="5971" y="4865"/>
                    <a:pt x="5917" y="4640"/>
                    <a:pt x="5746" y="4523"/>
                  </a:cubicBezTo>
                  <a:cubicBezTo>
                    <a:pt x="5998" y="4401"/>
                    <a:pt x="6088" y="4073"/>
                    <a:pt x="6043" y="3794"/>
                  </a:cubicBezTo>
                  <a:cubicBezTo>
                    <a:pt x="6025" y="3673"/>
                    <a:pt x="5971" y="3556"/>
                    <a:pt x="5890" y="3461"/>
                  </a:cubicBezTo>
                  <a:cubicBezTo>
                    <a:pt x="5773" y="3335"/>
                    <a:pt x="5602" y="3394"/>
                    <a:pt x="5539" y="3223"/>
                  </a:cubicBezTo>
                  <a:cubicBezTo>
                    <a:pt x="5467" y="3038"/>
                    <a:pt x="5435" y="2908"/>
                    <a:pt x="5458" y="2705"/>
                  </a:cubicBezTo>
                  <a:cubicBezTo>
                    <a:pt x="5476" y="2548"/>
                    <a:pt x="5548" y="2382"/>
                    <a:pt x="5458" y="2229"/>
                  </a:cubicBezTo>
                  <a:cubicBezTo>
                    <a:pt x="5393" y="2118"/>
                    <a:pt x="5261" y="2066"/>
                    <a:pt x="5129" y="2066"/>
                  </a:cubicBezTo>
                  <a:cubicBezTo>
                    <a:pt x="5105" y="2066"/>
                    <a:pt x="5081" y="2068"/>
                    <a:pt x="5057" y="2071"/>
                  </a:cubicBezTo>
                  <a:cubicBezTo>
                    <a:pt x="5309" y="2022"/>
                    <a:pt x="5552" y="1918"/>
                    <a:pt x="5759" y="1765"/>
                  </a:cubicBezTo>
                  <a:cubicBezTo>
                    <a:pt x="5818" y="1729"/>
                    <a:pt x="5863" y="1675"/>
                    <a:pt x="5885" y="1608"/>
                  </a:cubicBezTo>
                  <a:cubicBezTo>
                    <a:pt x="5903" y="1527"/>
                    <a:pt x="5854" y="1446"/>
                    <a:pt x="5800" y="1383"/>
                  </a:cubicBezTo>
                  <a:cubicBezTo>
                    <a:pt x="5377" y="856"/>
                    <a:pt x="4679" y="767"/>
                    <a:pt x="4045" y="753"/>
                  </a:cubicBezTo>
                  <a:cubicBezTo>
                    <a:pt x="4185" y="699"/>
                    <a:pt x="4252" y="524"/>
                    <a:pt x="4216" y="380"/>
                  </a:cubicBezTo>
                  <a:cubicBezTo>
                    <a:pt x="4171" y="231"/>
                    <a:pt x="4063" y="114"/>
                    <a:pt x="3919" y="60"/>
                  </a:cubicBezTo>
                  <a:cubicBezTo>
                    <a:pt x="3812" y="22"/>
                    <a:pt x="3697" y="0"/>
                    <a:pt x="3580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3"/>
            <p:cNvSpPr/>
            <p:nvPr/>
          </p:nvSpPr>
          <p:spPr>
            <a:xfrm>
              <a:off x="1423425" y="509275"/>
              <a:ext cx="32525" cy="27075"/>
            </a:xfrm>
            <a:custGeom>
              <a:avLst/>
              <a:gdLst/>
              <a:ahLst/>
              <a:cxnLst/>
              <a:rect l="l" t="t" r="r" b="b"/>
              <a:pathLst>
                <a:path w="1301" h="1083" extrusionOk="0">
                  <a:moveTo>
                    <a:pt x="891" y="0"/>
                  </a:moveTo>
                  <a:cubicBezTo>
                    <a:pt x="711" y="0"/>
                    <a:pt x="612" y="257"/>
                    <a:pt x="446" y="378"/>
                  </a:cubicBezTo>
                  <a:cubicBezTo>
                    <a:pt x="284" y="500"/>
                    <a:pt x="185" y="432"/>
                    <a:pt x="50" y="576"/>
                  </a:cubicBezTo>
                  <a:cubicBezTo>
                    <a:pt x="19" y="607"/>
                    <a:pt x="1" y="648"/>
                    <a:pt x="1" y="697"/>
                  </a:cubicBezTo>
                  <a:cubicBezTo>
                    <a:pt x="14" y="751"/>
                    <a:pt x="45" y="801"/>
                    <a:pt x="95" y="832"/>
                  </a:cubicBezTo>
                  <a:cubicBezTo>
                    <a:pt x="88" y="1020"/>
                    <a:pt x="151" y="1083"/>
                    <a:pt x="224" y="1083"/>
                  </a:cubicBezTo>
                  <a:cubicBezTo>
                    <a:pt x="287" y="1083"/>
                    <a:pt x="356" y="1035"/>
                    <a:pt x="392" y="981"/>
                  </a:cubicBezTo>
                  <a:cubicBezTo>
                    <a:pt x="437" y="918"/>
                    <a:pt x="500" y="922"/>
                    <a:pt x="590" y="918"/>
                  </a:cubicBezTo>
                  <a:cubicBezTo>
                    <a:pt x="596" y="918"/>
                    <a:pt x="602" y="918"/>
                    <a:pt x="607" y="918"/>
                  </a:cubicBezTo>
                  <a:cubicBezTo>
                    <a:pt x="741" y="918"/>
                    <a:pt x="869" y="869"/>
                    <a:pt x="972" y="792"/>
                  </a:cubicBezTo>
                  <a:cubicBezTo>
                    <a:pt x="1053" y="733"/>
                    <a:pt x="1121" y="670"/>
                    <a:pt x="1184" y="594"/>
                  </a:cubicBezTo>
                  <a:cubicBezTo>
                    <a:pt x="1251" y="518"/>
                    <a:pt x="1292" y="423"/>
                    <a:pt x="1301" y="324"/>
                  </a:cubicBezTo>
                  <a:cubicBezTo>
                    <a:pt x="1301" y="167"/>
                    <a:pt x="1256" y="189"/>
                    <a:pt x="1166" y="167"/>
                  </a:cubicBezTo>
                  <a:cubicBezTo>
                    <a:pt x="1076" y="144"/>
                    <a:pt x="1067" y="0"/>
                    <a:pt x="891" y="0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3"/>
            <p:cNvSpPr/>
            <p:nvPr/>
          </p:nvSpPr>
          <p:spPr>
            <a:xfrm>
              <a:off x="1443100" y="1047750"/>
              <a:ext cx="42775" cy="31075"/>
            </a:xfrm>
            <a:custGeom>
              <a:avLst/>
              <a:gdLst/>
              <a:ahLst/>
              <a:cxnLst/>
              <a:rect l="l" t="t" r="r" b="b"/>
              <a:pathLst>
                <a:path w="1711" h="1243" extrusionOk="0">
                  <a:moveTo>
                    <a:pt x="1706" y="1"/>
                  </a:moveTo>
                  <a:cubicBezTo>
                    <a:pt x="1356" y="204"/>
                    <a:pt x="715" y="212"/>
                    <a:pt x="620" y="212"/>
                  </a:cubicBezTo>
                  <a:cubicBezTo>
                    <a:pt x="612" y="212"/>
                    <a:pt x="608" y="212"/>
                    <a:pt x="608" y="212"/>
                  </a:cubicBezTo>
                  <a:cubicBezTo>
                    <a:pt x="608" y="212"/>
                    <a:pt x="1" y="995"/>
                    <a:pt x="91" y="1184"/>
                  </a:cubicBezTo>
                  <a:cubicBezTo>
                    <a:pt x="110" y="1225"/>
                    <a:pt x="155" y="1243"/>
                    <a:pt x="218" y="1243"/>
                  </a:cubicBezTo>
                  <a:cubicBezTo>
                    <a:pt x="592" y="1243"/>
                    <a:pt x="1606" y="618"/>
                    <a:pt x="1683" y="441"/>
                  </a:cubicBezTo>
                  <a:cubicBezTo>
                    <a:pt x="1697" y="405"/>
                    <a:pt x="1706" y="243"/>
                    <a:pt x="1710" y="1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3"/>
            <p:cNvSpPr/>
            <p:nvPr/>
          </p:nvSpPr>
          <p:spPr>
            <a:xfrm>
              <a:off x="1299375" y="1048325"/>
              <a:ext cx="45225" cy="24275"/>
            </a:xfrm>
            <a:custGeom>
              <a:avLst/>
              <a:gdLst/>
              <a:ahLst/>
              <a:cxnLst/>
              <a:rect l="l" t="t" r="r" b="b"/>
              <a:pathLst>
                <a:path w="1809" h="971" extrusionOk="0">
                  <a:moveTo>
                    <a:pt x="657" y="0"/>
                  </a:moveTo>
                  <a:cubicBezTo>
                    <a:pt x="657" y="0"/>
                    <a:pt x="1" y="792"/>
                    <a:pt x="100" y="927"/>
                  </a:cubicBezTo>
                  <a:cubicBezTo>
                    <a:pt x="122" y="957"/>
                    <a:pt x="168" y="971"/>
                    <a:pt x="230" y="971"/>
                  </a:cubicBezTo>
                  <a:cubicBezTo>
                    <a:pt x="624" y="971"/>
                    <a:pt x="1682" y="430"/>
                    <a:pt x="1733" y="328"/>
                  </a:cubicBezTo>
                  <a:cubicBezTo>
                    <a:pt x="1737" y="319"/>
                    <a:pt x="1764" y="265"/>
                    <a:pt x="1809" y="162"/>
                  </a:cubicBezTo>
                  <a:lnTo>
                    <a:pt x="1777" y="153"/>
                  </a:lnTo>
                  <a:cubicBezTo>
                    <a:pt x="1753" y="154"/>
                    <a:pt x="1728" y="155"/>
                    <a:pt x="1702" y="155"/>
                  </a:cubicBezTo>
                  <a:cubicBezTo>
                    <a:pt x="1293" y="155"/>
                    <a:pt x="657" y="0"/>
                    <a:pt x="657" y="0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3"/>
            <p:cNvSpPr/>
            <p:nvPr/>
          </p:nvSpPr>
          <p:spPr>
            <a:xfrm>
              <a:off x="1316700" y="705850"/>
              <a:ext cx="178950" cy="337325"/>
            </a:xfrm>
            <a:custGeom>
              <a:avLst/>
              <a:gdLst/>
              <a:ahLst/>
              <a:cxnLst/>
              <a:rect l="l" t="t" r="r" b="b"/>
              <a:pathLst>
                <a:path w="7158" h="13493" extrusionOk="0">
                  <a:moveTo>
                    <a:pt x="2232" y="1"/>
                  </a:moveTo>
                  <a:cubicBezTo>
                    <a:pt x="2232" y="1"/>
                    <a:pt x="1404" y="1337"/>
                    <a:pt x="1233" y="2034"/>
                  </a:cubicBezTo>
                  <a:cubicBezTo>
                    <a:pt x="959" y="3123"/>
                    <a:pt x="185" y="11346"/>
                    <a:pt x="0" y="13290"/>
                  </a:cubicBezTo>
                  <a:cubicBezTo>
                    <a:pt x="180" y="13326"/>
                    <a:pt x="860" y="13470"/>
                    <a:pt x="1282" y="13492"/>
                  </a:cubicBezTo>
                  <a:cubicBezTo>
                    <a:pt x="1831" y="12241"/>
                    <a:pt x="3104" y="9241"/>
                    <a:pt x="2821" y="8836"/>
                  </a:cubicBezTo>
                  <a:lnTo>
                    <a:pt x="3590" y="5593"/>
                  </a:lnTo>
                  <a:lnTo>
                    <a:pt x="3617" y="5593"/>
                  </a:lnTo>
                  <a:cubicBezTo>
                    <a:pt x="3734" y="6699"/>
                    <a:pt x="3856" y="7774"/>
                    <a:pt x="3941" y="8220"/>
                  </a:cubicBezTo>
                  <a:cubicBezTo>
                    <a:pt x="4112" y="9101"/>
                    <a:pt x="5142" y="12286"/>
                    <a:pt x="5525" y="13456"/>
                  </a:cubicBezTo>
                  <a:cubicBezTo>
                    <a:pt x="5525" y="13456"/>
                    <a:pt x="6361" y="13434"/>
                    <a:pt x="6739" y="13168"/>
                  </a:cubicBezTo>
                  <a:lnTo>
                    <a:pt x="6766" y="13168"/>
                  </a:lnTo>
                  <a:cubicBezTo>
                    <a:pt x="6762" y="11801"/>
                    <a:pt x="6690" y="9416"/>
                    <a:pt x="6681" y="9160"/>
                  </a:cubicBezTo>
                  <a:cubicBezTo>
                    <a:pt x="6654" y="8688"/>
                    <a:pt x="6555" y="8220"/>
                    <a:pt x="6384" y="7779"/>
                  </a:cubicBezTo>
                  <a:cubicBezTo>
                    <a:pt x="6384" y="7779"/>
                    <a:pt x="7158" y="3150"/>
                    <a:pt x="6856" y="2066"/>
                  </a:cubicBezTo>
                  <a:cubicBezTo>
                    <a:pt x="6559" y="1004"/>
                    <a:pt x="5736" y="64"/>
                    <a:pt x="5736" y="64"/>
                  </a:cubicBezTo>
                  <a:cubicBezTo>
                    <a:pt x="5146" y="134"/>
                    <a:pt x="4608" y="159"/>
                    <a:pt x="4140" y="159"/>
                  </a:cubicBezTo>
                  <a:cubicBezTo>
                    <a:pt x="2965" y="159"/>
                    <a:pt x="2232" y="1"/>
                    <a:pt x="2232" y="1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3"/>
            <p:cNvSpPr/>
            <p:nvPr/>
          </p:nvSpPr>
          <p:spPr>
            <a:xfrm>
              <a:off x="1315800" y="1038075"/>
              <a:ext cx="32975" cy="14425"/>
            </a:xfrm>
            <a:custGeom>
              <a:avLst/>
              <a:gdLst/>
              <a:ahLst/>
              <a:cxnLst/>
              <a:rect l="l" t="t" r="r" b="b"/>
              <a:pathLst>
                <a:path w="1319" h="577" extrusionOk="0">
                  <a:moveTo>
                    <a:pt x="36" y="1"/>
                  </a:moveTo>
                  <a:cubicBezTo>
                    <a:pt x="14" y="262"/>
                    <a:pt x="0" y="410"/>
                    <a:pt x="0" y="410"/>
                  </a:cubicBezTo>
                  <a:cubicBezTo>
                    <a:pt x="0" y="410"/>
                    <a:pt x="636" y="565"/>
                    <a:pt x="1045" y="565"/>
                  </a:cubicBezTo>
                  <a:cubicBezTo>
                    <a:pt x="1071" y="565"/>
                    <a:pt x="1096" y="564"/>
                    <a:pt x="1120" y="563"/>
                  </a:cubicBezTo>
                  <a:lnTo>
                    <a:pt x="1147" y="576"/>
                  </a:lnTo>
                  <a:cubicBezTo>
                    <a:pt x="1192" y="482"/>
                    <a:pt x="1251" y="356"/>
                    <a:pt x="1318" y="203"/>
                  </a:cubicBezTo>
                  <a:cubicBezTo>
                    <a:pt x="896" y="181"/>
                    <a:pt x="216" y="37"/>
                    <a:pt x="36" y="1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3"/>
            <p:cNvSpPr/>
            <p:nvPr/>
          </p:nvSpPr>
          <p:spPr>
            <a:xfrm>
              <a:off x="1454800" y="1035050"/>
              <a:ext cx="31075" cy="18000"/>
            </a:xfrm>
            <a:custGeom>
              <a:avLst/>
              <a:gdLst/>
              <a:ahLst/>
              <a:cxnLst/>
              <a:rect l="l" t="t" r="r" b="b"/>
              <a:pathLst>
                <a:path w="1243" h="720" extrusionOk="0">
                  <a:moveTo>
                    <a:pt x="1215" y="0"/>
                  </a:moveTo>
                  <a:cubicBezTo>
                    <a:pt x="837" y="261"/>
                    <a:pt x="1" y="284"/>
                    <a:pt x="1" y="284"/>
                  </a:cubicBezTo>
                  <a:cubicBezTo>
                    <a:pt x="86" y="558"/>
                    <a:pt x="140" y="720"/>
                    <a:pt x="140" y="720"/>
                  </a:cubicBezTo>
                  <a:cubicBezTo>
                    <a:pt x="140" y="720"/>
                    <a:pt x="141" y="720"/>
                    <a:pt x="143" y="720"/>
                  </a:cubicBezTo>
                  <a:cubicBezTo>
                    <a:pt x="196" y="720"/>
                    <a:pt x="879" y="716"/>
                    <a:pt x="1238" y="504"/>
                  </a:cubicBezTo>
                  <a:lnTo>
                    <a:pt x="1242" y="504"/>
                  </a:lnTo>
                  <a:lnTo>
                    <a:pt x="1242" y="0"/>
                  </a:ln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3"/>
            <p:cNvSpPr/>
            <p:nvPr/>
          </p:nvSpPr>
          <p:spPr>
            <a:xfrm>
              <a:off x="1376975" y="546825"/>
              <a:ext cx="46150" cy="30400"/>
            </a:xfrm>
            <a:custGeom>
              <a:avLst/>
              <a:gdLst/>
              <a:ahLst/>
              <a:cxnLst/>
              <a:rect l="l" t="t" r="r" b="b"/>
              <a:pathLst>
                <a:path w="1846" h="1216" extrusionOk="0">
                  <a:moveTo>
                    <a:pt x="1620" y="1"/>
                  </a:moveTo>
                  <a:cubicBezTo>
                    <a:pt x="1620" y="1"/>
                    <a:pt x="770" y="1017"/>
                    <a:pt x="549" y="1017"/>
                  </a:cubicBezTo>
                  <a:cubicBezTo>
                    <a:pt x="284" y="1017"/>
                    <a:pt x="158" y="266"/>
                    <a:pt x="158" y="266"/>
                  </a:cubicBezTo>
                  <a:cubicBezTo>
                    <a:pt x="109" y="248"/>
                    <a:pt x="55" y="239"/>
                    <a:pt x="1" y="230"/>
                  </a:cubicBezTo>
                  <a:lnTo>
                    <a:pt x="1" y="235"/>
                  </a:lnTo>
                  <a:cubicBezTo>
                    <a:pt x="1" y="235"/>
                    <a:pt x="131" y="1206"/>
                    <a:pt x="531" y="1215"/>
                  </a:cubicBezTo>
                  <a:cubicBezTo>
                    <a:pt x="534" y="1215"/>
                    <a:pt x="536" y="1215"/>
                    <a:pt x="538" y="1215"/>
                  </a:cubicBezTo>
                  <a:cubicBezTo>
                    <a:pt x="937" y="1215"/>
                    <a:pt x="1845" y="23"/>
                    <a:pt x="1845" y="23"/>
                  </a:cubicBezTo>
                  <a:lnTo>
                    <a:pt x="1845" y="14"/>
                  </a:lnTo>
                  <a:cubicBezTo>
                    <a:pt x="1706" y="1"/>
                    <a:pt x="1620" y="1"/>
                    <a:pt x="1620" y="1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3"/>
            <p:cNvSpPr/>
            <p:nvPr/>
          </p:nvSpPr>
          <p:spPr>
            <a:xfrm>
              <a:off x="1368550" y="620500"/>
              <a:ext cx="109325" cy="94100"/>
            </a:xfrm>
            <a:custGeom>
              <a:avLst/>
              <a:gdLst/>
              <a:ahLst/>
              <a:cxnLst/>
              <a:rect l="l" t="t" r="r" b="b"/>
              <a:pathLst>
                <a:path w="4373" h="3764" extrusionOk="0">
                  <a:moveTo>
                    <a:pt x="4134" y="0"/>
                  </a:moveTo>
                  <a:cubicBezTo>
                    <a:pt x="3577" y="914"/>
                    <a:pt x="3046" y="1237"/>
                    <a:pt x="2807" y="1354"/>
                  </a:cubicBezTo>
                  <a:cubicBezTo>
                    <a:pt x="2800" y="1358"/>
                    <a:pt x="2790" y="1360"/>
                    <a:pt x="2779" y="1360"/>
                  </a:cubicBezTo>
                  <a:cubicBezTo>
                    <a:pt x="2726" y="1360"/>
                    <a:pt x="2637" y="1316"/>
                    <a:pt x="2533" y="1242"/>
                  </a:cubicBezTo>
                  <a:lnTo>
                    <a:pt x="2515" y="1264"/>
                  </a:lnTo>
                  <a:cubicBezTo>
                    <a:pt x="2515" y="1264"/>
                    <a:pt x="1246" y="2618"/>
                    <a:pt x="216" y="2974"/>
                  </a:cubicBezTo>
                  <a:cubicBezTo>
                    <a:pt x="149" y="2996"/>
                    <a:pt x="77" y="3019"/>
                    <a:pt x="0" y="3037"/>
                  </a:cubicBezTo>
                  <a:lnTo>
                    <a:pt x="158" y="3419"/>
                  </a:lnTo>
                  <a:cubicBezTo>
                    <a:pt x="158" y="3419"/>
                    <a:pt x="850" y="3763"/>
                    <a:pt x="1938" y="3763"/>
                  </a:cubicBezTo>
                  <a:cubicBezTo>
                    <a:pt x="2438" y="3763"/>
                    <a:pt x="3023" y="3690"/>
                    <a:pt x="3662" y="3478"/>
                  </a:cubicBezTo>
                  <a:cubicBezTo>
                    <a:pt x="3662" y="3478"/>
                    <a:pt x="4251" y="1651"/>
                    <a:pt x="4373" y="18"/>
                  </a:cubicBezTo>
                  <a:lnTo>
                    <a:pt x="4134" y="0"/>
                  </a:ln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3"/>
            <p:cNvSpPr/>
            <p:nvPr/>
          </p:nvSpPr>
          <p:spPr>
            <a:xfrm>
              <a:off x="1368550" y="620500"/>
              <a:ext cx="109325" cy="94100"/>
            </a:xfrm>
            <a:custGeom>
              <a:avLst/>
              <a:gdLst/>
              <a:ahLst/>
              <a:cxnLst/>
              <a:rect l="l" t="t" r="r" b="b"/>
              <a:pathLst>
                <a:path w="4373" h="3764" extrusionOk="0">
                  <a:moveTo>
                    <a:pt x="4134" y="0"/>
                  </a:moveTo>
                  <a:cubicBezTo>
                    <a:pt x="4076" y="90"/>
                    <a:pt x="4026" y="171"/>
                    <a:pt x="3972" y="248"/>
                  </a:cubicBezTo>
                  <a:cubicBezTo>
                    <a:pt x="3739" y="779"/>
                    <a:pt x="3478" y="1314"/>
                    <a:pt x="3100" y="1737"/>
                  </a:cubicBezTo>
                  <a:cubicBezTo>
                    <a:pt x="2861" y="1737"/>
                    <a:pt x="2632" y="1737"/>
                    <a:pt x="2407" y="1714"/>
                  </a:cubicBezTo>
                  <a:cubicBezTo>
                    <a:pt x="1908" y="2254"/>
                    <a:pt x="1260" y="2582"/>
                    <a:pt x="576" y="2816"/>
                  </a:cubicBezTo>
                  <a:cubicBezTo>
                    <a:pt x="459" y="2879"/>
                    <a:pt x="342" y="2933"/>
                    <a:pt x="216" y="2974"/>
                  </a:cubicBezTo>
                  <a:cubicBezTo>
                    <a:pt x="149" y="2996"/>
                    <a:pt x="77" y="3019"/>
                    <a:pt x="0" y="3037"/>
                  </a:cubicBezTo>
                  <a:lnTo>
                    <a:pt x="158" y="3419"/>
                  </a:lnTo>
                  <a:cubicBezTo>
                    <a:pt x="158" y="3419"/>
                    <a:pt x="850" y="3763"/>
                    <a:pt x="1938" y="3763"/>
                  </a:cubicBezTo>
                  <a:cubicBezTo>
                    <a:pt x="2438" y="3763"/>
                    <a:pt x="3023" y="3690"/>
                    <a:pt x="3662" y="3478"/>
                  </a:cubicBezTo>
                  <a:cubicBezTo>
                    <a:pt x="3662" y="3478"/>
                    <a:pt x="4251" y="1651"/>
                    <a:pt x="4373" y="18"/>
                  </a:cubicBezTo>
                  <a:lnTo>
                    <a:pt x="4134" y="0"/>
                  </a:ln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3"/>
            <p:cNvSpPr/>
            <p:nvPr/>
          </p:nvSpPr>
          <p:spPr>
            <a:xfrm>
              <a:off x="1317700" y="547175"/>
              <a:ext cx="160850" cy="112925"/>
            </a:xfrm>
            <a:custGeom>
              <a:avLst/>
              <a:gdLst/>
              <a:ahLst/>
              <a:cxnLst/>
              <a:rect l="l" t="t" r="r" b="b"/>
              <a:pathLst>
                <a:path w="6434" h="4517" extrusionOk="0">
                  <a:moveTo>
                    <a:pt x="4212" y="0"/>
                  </a:moveTo>
                  <a:lnTo>
                    <a:pt x="4212" y="9"/>
                  </a:lnTo>
                  <a:cubicBezTo>
                    <a:pt x="4212" y="9"/>
                    <a:pt x="3308" y="1201"/>
                    <a:pt x="2905" y="1201"/>
                  </a:cubicBezTo>
                  <a:cubicBezTo>
                    <a:pt x="2902" y="1201"/>
                    <a:pt x="2900" y="1201"/>
                    <a:pt x="2898" y="1201"/>
                  </a:cubicBezTo>
                  <a:cubicBezTo>
                    <a:pt x="2502" y="1192"/>
                    <a:pt x="2372" y="221"/>
                    <a:pt x="2372" y="221"/>
                  </a:cubicBezTo>
                  <a:lnTo>
                    <a:pt x="2372" y="216"/>
                  </a:lnTo>
                  <a:cubicBezTo>
                    <a:pt x="2268" y="198"/>
                    <a:pt x="2164" y="189"/>
                    <a:pt x="2060" y="189"/>
                  </a:cubicBezTo>
                  <a:cubicBezTo>
                    <a:pt x="1797" y="189"/>
                    <a:pt x="1535" y="246"/>
                    <a:pt x="1296" y="356"/>
                  </a:cubicBezTo>
                  <a:lnTo>
                    <a:pt x="86" y="783"/>
                  </a:lnTo>
                  <a:cubicBezTo>
                    <a:pt x="86" y="783"/>
                    <a:pt x="77" y="832"/>
                    <a:pt x="64" y="918"/>
                  </a:cubicBezTo>
                  <a:cubicBezTo>
                    <a:pt x="14" y="1255"/>
                    <a:pt x="1" y="1597"/>
                    <a:pt x="32" y="1939"/>
                  </a:cubicBezTo>
                  <a:cubicBezTo>
                    <a:pt x="59" y="2245"/>
                    <a:pt x="145" y="2542"/>
                    <a:pt x="280" y="2821"/>
                  </a:cubicBezTo>
                  <a:cubicBezTo>
                    <a:pt x="289" y="2839"/>
                    <a:pt x="302" y="2861"/>
                    <a:pt x="320" y="2875"/>
                  </a:cubicBezTo>
                  <a:cubicBezTo>
                    <a:pt x="331" y="2882"/>
                    <a:pt x="348" y="2885"/>
                    <a:pt x="370" y="2885"/>
                  </a:cubicBezTo>
                  <a:cubicBezTo>
                    <a:pt x="519" y="2885"/>
                    <a:pt x="883" y="2749"/>
                    <a:pt x="883" y="2749"/>
                  </a:cubicBezTo>
                  <a:lnTo>
                    <a:pt x="892" y="2753"/>
                  </a:lnTo>
                  <a:cubicBezTo>
                    <a:pt x="838" y="2960"/>
                    <a:pt x="811" y="3145"/>
                    <a:pt x="838" y="3289"/>
                  </a:cubicBezTo>
                  <a:cubicBezTo>
                    <a:pt x="883" y="3532"/>
                    <a:pt x="1287" y="4206"/>
                    <a:pt x="1287" y="4206"/>
                  </a:cubicBezTo>
                  <a:lnTo>
                    <a:pt x="1418" y="4517"/>
                  </a:lnTo>
                  <a:cubicBezTo>
                    <a:pt x="1958" y="4341"/>
                    <a:pt x="3163" y="2843"/>
                    <a:pt x="3163" y="2843"/>
                  </a:cubicBezTo>
                  <a:lnTo>
                    <a:pt x="3168" y="2839"/>
                  </a:lnTo>
                  <a:cubicBezTo>
                    <a:pt x="3496" y="3208"/>
                    <a:pt x="4171" y="3896"/>
                    <a:pt x="4562" y="4175"/>
                  </a:cubicBezTo>
                  <a:cubicBezTo>
                    <a:pt x="4670" y="4249"/>
                    <a:pt x="4757" y="4293"/>
                    <a:pt x="4812" y="4293"/>
                  </a:cubicBezTo>
                  <a:cubicBezTo>
                    <a:pt x="4823" y="4293"/>
                    <a:pt x="4833" y="4291"/>
                    <a:pt x="4841" y="4287"/>
                  </a:cubicBezTo>
                  <a:cubicBezTo>
                    <a:pt x="5075" y="4170"/>
                    <a:pt x="5606" y="3847"/>
                    <a:pt x="6164" y="2933"/>
                  </a:cubicBezTo>
                  <a:lnTo>
                    <a:pt x="6402" y="2947"/>
                  </a:lnTo>
                  <a:cubicBezTo>
                    <a:pt x="6434" y="2582"/>
                    <a:pt x="6429" y="2214"/>
                    <a:pt x="6393" y="1845"/>
                  </a:cubicBezTo>
                  <a:cubicBezTo>
                    <a:pt x="6339" y="1341"/>
                    <a:pt x="6186" y="913"/>
                    <a:pt x="5898" y="666"/>
                  </a:cubicBezTo>
                  <a:cubicBezTo>
                    <a:pt x="5503" y="320"/>
                    <a:pt x="5035" y="153"/>
                    <a:pt x="4661" y="68"/>
                  </a:cubicBezTo>
                  <a:cubicBezTo>
                    <a:pt x="4513" y="32"/>
                    <a:pt x="4364" y="9"/>
                    <a:pt x="4212" y="0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3"/>
            <p:cNvSpPr/>
            <p:nvPr/>
          </p:nvSpPr>
          <p:spPr>
            <a:xfrm>
              <a:off x="1199400" y="487750"/>
              <a:ext cx="125300" cy="132975"/>
            </a:xfrm>
            <a:custGeom>
              <a:avLst/>
              <a:gdLst/>
              <a:ahLst/>
              <a:cxnLst/>
              <a:rect l="l" t="t" r="r" b="b"/>
              <a:pathLst>
                <a:path w="5012" h="5319" extrusionOk="0">
                  <a:moveTo>
                    <a:pt x="525" y="1"/>
                  </a:moveTo>
                  <a:cubicBezTo>
                    <a:pt x="416" y="1"/>
                    <a:pt x="463" y="202"/>
                    <a:pt x="531" y="335"/>
                  </a:cubicBezTo>
                  <a:cubicBezTo>
                    <a:pt x="430" y="249"/>
                    <a:pt x="345" y="182"/>
                    <a:pt x="288" y="182"/>
                  </a:cubicBezTo>
                  <a:cubicBezTo>
                    <a:pt x="277" y="182"/>
                    <a:pt x="266" y="185"/>
                    <a:pt x="257" y="191"/>
                  </a:cubicBezTo>
                  <a:cubicBezTo>
                    <a:pt x="171" y="254"/>
                    <a:pt x="225" y="456"/>
                    <a:pt x="225" y="456"/>
                  </a:cubicBezTo>
                  <a:lnTo>
                    <a:pt x="221" y="465"/>
                  </a:lnTo>
                  <a:cubicBezTo>
                    <a:pt x="183" y="442"/>
                    <a:pt x="150" y="429"/>
                    <a:pt x="123" y="429"/>
                  </a:cubicBezTo>
                  <a:cubicBezTo>
                    <a:pt x="108" y="429"/>
                    <a:pt x="96" y="433"/>
                    <a:pt x="86" y="443"/>
                  </a:cubicBezTo>
                  <a:cubicBezTo>
                    <a:pt x="0" y="524"/>
                    <a:pt x="153" y="1441"/>
                    <a:pt x="1080" y="1684"/>
                  </a:cubicBezTo>
                  <a:cubicBezTo>
                    <a:pt x="1080" y="1684"/>
                    <a:pt x="2529" y="4937"/>
                    <a:pt x="3419" y="5220"/>
                  </a:cubicBezTo>
                  <a:cubicBezTo>
                    <a:pt x="3643" y="5291"/>
                    <a:pt x="3877" y="5319"/>
                    <a:pt x="4107" y="5319"/>
                  </a:cubicBezTo>
                  <a:cubicBezTo>
                    <a:pt x="4432" y="5319"/>
                    <a:pt x="4748" y="5264"/>
                    <a:pt x="5012" y="5198"/>
                  </a:cubicBezTo>
                  <a:cubicBezTo>
                    <a:pt x="4881" y="4919"/>
                    <a:pt x="4796" y="4622"/>
                    <a:pt x="4769" y="4316"/>
                  </a:cubicBezTo>
                  <a:cubicBezTo>
                    <a:pt x="4737" y="3974"/>
                    <a:pt x="4746" y="3632"/>
                    <a:pt x="4796" y="3295"/>
                  </a:cubicBezTo>
                  <a:lnTo>
                    <a:pt x="4796" y="3295"/>
                  </a:lnTo>
                  <a:cubicBezTo>
                    <a:pt x="4662" y="3331"/>
                    <a:pt x="4524" y="3349"/>
                    <a:pt x="4386" y="3349"/>
                  </a:cubicBezTo>
                  <a:cubicBezTo>
                    <a:pt x="4181" y="3349"/>
                    <a:pt x="3977" y="3310"/>
                    <a:pt x="3784" y="3232"/>
                  </a:cubicBezTo>
                  <a:cubicBezTo>
                    <a:pt x="3392" y="3056"/>
                    <a:pt x="2043" y="1149"/>
                    <a:pt x="2043" y="1149"/>
                  </a:cubicBezTo>
                  <a:cubicBezTo>
                    <a:pt x="2043" y="1149"/>
                    <a:pt x="2389" y="546"/>
                    <a:pt x="1948" y="479"/>
                  </a:cubicBezTo>
                  <a:cubicBezTo>
                    <a:pt x="1917" y="474"/>
                    <a:pt x="1886" y="472"/>
                    <a:pt x="1855" y="472"/>
                  </a:cubicBezTo>
                  <a:cubicBezTo>
                    <a:pt x="1759" y="472"/>
                    <a:pt x="1664" y="493"/>
                    <a:pt x="1579" y="537"/>
                  </a:cubicBezTo>
                  <a:cubicBezTo>
                    <a:pt x="1282" y="483"/>
                    <a:pt x="1008" y="353"/>
                    <a:pt x="783" y="150"/>
                  </a:cubicBezTo>
                  <a:cubicBezTo>
                    <a:pt x="657" y="42"/>
                    <a:pt x="575" y="1"/>
                    <a:pt x="525" y="1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3"/>
            <p:cNvSpPr/>
            <p:nvPr/>
          </p:nvSpPr>
          <p:spPr>
            <a:xfrm>
              <a:off x="1199275" y="487750"/>
              <a:ext cx="120025" cy="126825"/>
            </a:xfrm>
            <a:custGeom>
              <a:avLst/>
              <a:gdLst/>
              <a:ahLst/>
              <a:cxnLst/>
              <a:rect l="l" t="t" r="r" b="b"/>
              <a:pathLst>
                <a:path w="4801" h="5073" extrusionOk="0">
                  <a:moveTo>
                    <a:pt x="530" y="1"/>
                  </a:moveTo>
                  <a:cubicBezTo>
                    <a:pt x="421" y="1"/>
                    <a:pt x="468" y="202"/>
                    <a:pt x="536" y="335"/>
                  </a:cubicBezTo>
                  <a:cubicBezTo>
                    <a:pt x="435" y="249"/>
                    <a:pt x="350" y="182"/>
                    <a:pt x="291" y="182"/>
                  </a:cubicBezTo>
                  <a:cubicBezTo>
                    <a:pt x="278" y="182"/>
                    <a:pt x="267" y="185"/>
                    <a:pt x="257" y="191"/>
                  </a:cubicBezTo>
                  <a:cubicBezTo>
                    <a:pt x="172" y="254"/>
                    <a:pt x="230" y="456"/>
                    <a:pt x="230" y="456"/>
                  </a:cubicBezTo>
                  <a:lnTo>
                    <a:pt x="221" y="470"/>
                  </a:lnTo>
                  <a:cubicBezTo>
                    <a:pt x="186" y="444"/>
                    <a:pt x="153" y="429"/>
                    <a:pt x="127" y="429"/>
                  </a:cubicBezTo>
                  <a:cubicBezTo>
                    <a:pt x="113" y="429"/>
                    <a:pt x="100" y="433"/>
                    <a:pt x="91" y="443"/>
                  </a:cubicBezTo>
                  <a:cubicBezTo>
                    <a:pt x="1" y="524"/>
                    <a:pt x="154" y="1441"/>
                    <a:pt x="1085" y="1689"/>
                  </a:cubicBezTo>
                  <a:cubicBezTo>
                    <a:pt x="1085" y="1689"/>
                    <a:pt x="2228" y="4249"/>
                    <a:pt x="3109" y="5022"/>
                  </a:cubicBezTo>
                  <a:cubicBezTo>
                    <a:pt x="3318" y="5053"/>
                    <a:pt x="3528" y="5072"/>
                    <a:pt x="3736" y="5072"/>
                  </a:cubicBezTo>
                  <a:cubicBezTo>
                    <a:pt x="4076" y="5072"/>
                    <a:pt x="4410" y="5021"/>
                    <a:pt x="4720" y="4887"/>
                  </a:cubicBezTo>
                  <a:cubicBezTo>
                    <a:pt x="4684" y="4429"/>
                    <a:pt x="4724" y="3952"/>
                    <a:pt x="4778" y="3502"/>
                  </a:cubicBezTo>
                  <a:cubicBezTo>
                    <a:pt x="4787" y="3421"/>
                    <a:pt x="4796" y="3349"/>
                    <a:pt x="4801" y="3295"/>
                  </a:cubicBezTo>
                  <a:lnTo>
                    <a:pt x="4801" y="3295"/>
                  </a:lnTo>
                  <a:cubicBezTo>
                    <a:pt x="4667" y="3331"/>
                    <a:pt x="4529" y="3349"/>
                    <a:pt x="4391" y="3349"/>
                  </a:cubicBezTo>
                  <a:cubicBezTo>
                    <a:pt x="4186" y="3349"/>
                    <a:pt x="3982" y="3310"/>
                    <a:pt x="3789" y="3232"/>
                  </a:cubicBezTo>
                  <a:cubicBezTo>
                    <a:pt x="3393" y="3056"/>
                    <a:pt x="2048" y="1149"/>
                    <a:pt x="2048" y="1149"/>
                  </a:cubicBezTo>
                  <a:cubicBezTo>
                    <a:pt x="2048" y="1149"/>
                    <a:pt x="2394" y="546"/>
                    <a:pt x="1953" y="479"/>
                  </a:cubicBezTo>
                  <a:cubicBezTo>
                    <a:pt x="1922" y="474"/>
                    <a:pt x="1891" y="472"/>
                    <a:pt x="1860" y="472"/>
                  </a:cubicBezTo>
                  <a:cubicBezTo>
                    <a:pt x="1764" y="472"/>
                    <a:pt x="1669" y="493"/>
                    <a:pt x="1584" y="537"/>
                  </a:cubicBezTo>
                  <a:cubicBezTo>
                    <a:pt x="1287" y="483"/>
                    <a:pt x="1013" y="353"/>
                    <a:pt x="788" y="150"/>
                  </a:cubicBezTo>
                  <a:cubicBezTo>
                    <a:pt x="662" y="42"/>
                    <a:pt x="580" y="1"/>
                    <a:pt x="530" y="1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3"/>
            <p:cNvSpPr/>
            <p:nvPr/>
          </p:nvSpPr>
          <p:spPr>
            <a:xfrm>
              <a:off x="1224575" y="618125"/>
              <a:ext cx="207300" cy="85875"/>
            </a:xfrm>
            <a:custGeom>
              <a:avLst/>
              <a:gdLst/>
              <a:ahLst/>
              <a:cxnLst/>
              <a:rect l="l" t="t" r="r" b="b"/>
              <a:pathLst>
                <a:path w="8292" h="3435" extrusionOk="0">
                  <a:moveTo>
                    <a:pt x="6893" y="1"/>
                  </a:moveTo>
                  <a:lnTo>
                    <a:pt x="6888" y="10"/>
                  </a:lnTo>
                  <a:cubicBezTo>
                    <a:pt x="6888" y="10"/>
                    <a:pt x="5683" y="1503"/>
                    <a:pt x="5143" y="1683"/>
                  </a:cubicBezTo>
                  <a:cubicBezTo>
                    <a:pt x="5134" y="1683"/>
                    <a:pt x="5129" y="1683"/>
                    <a:pt x="5120" y="1688"/>
                  </a:cubicBezTo>
                  <a:cubicBezTo>
                    <a:pt x="4596" y="1834"/>
                    <a:pt x="2320" y="2367"/>
                    <a:pt x="2178" y="2367"/>
                  </a:cubicBezTo>
                  <a:cubicBezTo>
                    <a:pt x="2176" y="2367"/>
                    <a:pt x="2175" y="2367"/>
                    <a:pt x="2174" y="2367"/>
                  </a:cubicBezTo>
                  <a:cubicBezTo>
                    <a:pt x="2098" y="2351"/>
                    <a:pt x="1761" y="2103"/>
                    <a:pt x="1377" y="2103"/>
                  </a:cubicBezTo>
                  <a:cubicBezTo>
                    <a:pt x="1330" y="2103"/>
                    <a:pt x="1282" y="2107"/>
                    <a:pt x="1234" y="2115"/>
                  </a:cubicBezTo>
                  <a:cubicBezTo>
                    <a:pt x="1000" y="2156"/>
                    <a:pt x="1531" y="2331"/>
                    <a:pt x="1531" y="2331"/>
                  </a:cubicBezTo>
                  <a:cubicBezTo>
                    <a:pt x="1342" y="2300"/>
                    <a:pt x="1148" y="2273"/>
                    <a:pt x="955" y="2264"/>
                  </a:cubicBezTo>
                  <a:cubicBezTo>
                    <a:pt x="885" y="2259"/>
                    <a:pt x="820" y="2257"/>
                    <a:pt x="758" y="2257"/>
                  </a:cubicBezTo>
                  <a:cubicBezTo>
                    <a:pt x="470" y="2257"/>
                    <a:pt x="280" y="2306"/>
                    <a:pt x="280" y="2381"/>
                  </a:cubicBezTo>
                  <a:cubicBezTo>
                    <a:pt x="280" y="2471"/>
                    <a:pt x="374" y="2552"/>
                    <a:pt x="374" y="2552"/>
                  </a:cubicBezTo>
                  <a:lnTo>
                    <a:pt x="374" y="2556"/>
                  </a:lnTo>
                  <a:cubicBezTo>
                    <a:pt x="1" y="2655"/>
                    <a:pt x="406" y="2839"/>
                    <a:pt x="563" y="2839"/>
                  </a:cubicBezTo>
                  <a:cubicBezTo>
                    <a:pt x="334" y="2853"/>
                    <a:pt x="289" y="2992"/>
                    <a:pt x="410" y="3037"/>
                  </a:cubicBezTo>
                  <a:cubicBezTo>
                    <a:pt x="410" y="3037"/>
                    <a:pt x="1424" y="3435"/>
                    <a:pt x="1932" y="3435"/>
                  </a:cubicBezTo>
                  <a:cubicBezTo>
                    <a:pt x="1978" y="3435"/>
                    <a:pt x="2020" y="3431"/>
                    <a:pt x="2057" y="3424"/>
                  </a:cubicBezTo>
                  <a:cubicBezTo>
                    <a:pt x="2471" y="3339"/>
                    <a:pt x="4635" y="3415"/>
                    <a:pt x="5759" y="3132"/>
                  </a:cubicBezTo>
                  <a:cubicBezTo>
                    <a:pt x="5836" y="3114"/>
                    <a:pt x="5908" y="3091"/>
                    <a:pt x="5975" y="3073"/>
                  </a:cubicBezTo>
                  <a:cubicBezTo>
                    <a:pt x="7005" y="2718"/>
                    <a:pt x="8274" y="1364"/>
                    <a:pt x="8274" y="1364"/>
                  </a:cubicBezTo>
                  <a:lnTo>
                    <a:pt x="8292" y="1341"/>
                  </a:lnTo>
                  <a:cubicBezTo>
                    <a:pt x="7896" y="1062"/>
                    <a:pt x="7221" y="374"/>
                    <a:pt x="6893" y="1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3"/>
            <p:cNvSpPr/>
            <p:nvPr/>
          </p:nvSpPr>
          <p:spPr>
            <a:xfrm>
              <a:off x="1312075" y="399725"/>
              <a:ext cx="154000" cy="172550"/>
            </a:xfrm>
            <a:custGeom>
              <a:avLst/>
              <a:gdLst/>
              <a:ahLst/>
              <a:cxnLst/>
              <a:rect l="l" t="t" r="r" b="b"/>
              <a:pathLst>
                <a:path w="6160" h="6902" extrusionOk="0">
                  <a:moveTo>
                    <a:pt x="1076" y="1"/>
                  </a:moveTo>
                  <a:lnTo>
                    <a:pt x="1031" y="28"/>
                  </a:lnTo>
                  <a:cubicBezTo>
                    <a:pt x="1031" y="28"/>
                    <a:pt x="842" y="1813"/>
                    <a:pt x="28" y="2551"/>
                  </a:cubicBezTo>
                  <a:lnTo>
                    <a:pt x="46" y="2574"/>
                  </a:lnTo>
                  <a:cubicBezTo>
                    <a:pt x="46" y="2574"/>
                    <a:pt x="100" y="2785"/>
                    <a:pt x="145" y="3015"/>
                  </a:cubicBezTo>
                  <a:cubicBezTo>
                    <a:pt x="194" y="3240"/>
                    <a:pt x="266" y="3590"/>
                    <a:pt x="253" y="3644"/>
                  </a:cubicBezTo>
                  <a:cubicBezTo>
                    <a:pt x="221" y="3748"/>
                    <a:pt x="1" y="4315"/>
                    <a:pt x="284" y="4715"/>
                  </a:cubicBezTo>
                  <a:cubicBezTo>
                    <a:pt x="519" y="5045"/>
                    <a:pt x="1426" y="5558"/>
                    <a:pt x="2531" y="5558"/>
                  </a:cubicBezTo>
                  <a:cubicBezTo>
                    <a:pt x="2572" y="5558"/>
                    <a:pt x="2614" y="5558"/>
                    <a:pt x="2655" y="5556"/>
                  </a:cubicBezTo>
                  <a:lnTo>
                    <a:pt x="2754" y="6150"/>
                  </a:lnTo>
                  <a:cubicBezTo>
                    <a:pt x="2754" y="6150"/>
                    <a:pt x="2880" y="6901"/>
                    <a:pt x="3145" y="6901"/>
                  </a:cubicBezTo>
                  <a:cubicBezTo>
                    <a:pt x="3366" y="6901"/>
                    <a:pt x="4216" y="5885"/>
                    <a:pt x="4216" y="5885"/>
                  </a:cubicBezTo>
                  <a:lnTo>
                    <a:pt x="4099" y="5111"/>
                  </a:lnTo>
                  <a:lnTo>
                    <a:pt x="4086" y="5016"/>
                  </a:lnTo>
                  <a:cubicBezTo>
                    <a:pt x="4801" y="4427"/>
                    <a:pt x="5053" y="3559"/>
                    <a:pt x="5053" y="3559"/>
                  </a:cubicBezTo>
                  <a:lnTo>
                    <a:pt x="5066" y="3523"/>
                  </a:lnTo>
                  <a:cubicBezTo>
                    <a:pt x="5130" y="3544"/>
                    <a:pt x="5197" y="3555"/>
                    <a:pt x="5265" y="3555"/>
                  </a:cubicBezTo>
                  <a:cubicBezTo>
                    <a:pt x="5354" y="3555"/>
                    <a:pt x="5443" y="3536"/>
                    <a:pt x="5525" y="3500"/>
                  </a:cubicBezTo>
                  <a:cubicBezTo>
                    <a:pt x="6083" y="3240"/>
                    <a:pt x="6159" y="2133"/>
                    <a:pt x="5615" y="1953"/>
                  </a:cubicBezTo>
                  <a:cubicBezTo>
                    <a:pt x="5536" y="1924"/>
                    <a:pt x="5455" y="1910"/>
                    <a:pt x="5375" y="1910"/>
                  </a:cubicBezTo>
                  <a:cubicBezTo>
                    <a:pt x="5141" y="1910"/>
                    <a:pt x="4918" y="2027"/>
                    <a:pt x="4787" y="2232"/>
                  </a:cubicBezTo>
                  <a:cubicBezTo>
                    <a:pt x="2750" y="2214"/>
                    <a:pt x="1355" y="401"/>
                    <a:pt x="1076" y="1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3"/>
            <p:cNvSpPr/>
            <p:nvPr/>
          </p:nvSpPr>
          <p:spPr>
            <a:xfrm>
              <a:off x="1278225" y="361950"/>
              <a:ext cx="174700" cy="113600"/>
            </a:xfrm>
            <a:custGeom>
              <a:avLst/>
              <a:gdLst/>
              <a:ahLst/>
              <a:cxnLst/>
              <a:rect l="l" t="t" r="r" b="b"/>
              <a:pathLst>
                <a:path w="6988" h="4544" extrusionOk="0">
                  <a:moveTo>
                    <a:pt x="4536" y="0"/>
                  </a:moveTo>
                  <a:cubicBezTo>
                    <a:pt x="3401" y="0"/>
                    <a:pt x="2385" y="711"/>
                    <a:pt x="2385" y="711"/>
                  </a:cubicBezTo>
                  <a:cubicBezTo>
                    <a:pt x="2385" y="711"/>
                    <a:pt x="2247" y="642"/>
                    <a:pt x="2048" y="642"/>
                  </a:cubicBezTo>
                  <a:cubicBezTo>
                    <a:pt x="1847" y="642"/>
                    <a:pt x="1585" y="712"/>
                    <a:pt x="1341" y="994"/>
                  </a:cubicBezTo>
                  <a:cubicBezTo>
                    <a:pt x="473" y="1993"/>
                    <a:pt x="1" y="4305"/>
                    <a:pt x="1413" y="4544"/>
                  </a:cubicBezTo>
                  <a:lnTo>
                    <a:pt x="1499" y="4526"/>
                  </a:lnTo>
                  <a:cubicBezTo>
                    <a:pt x="1454" y="4301"/>
                    <a:pt x="1400" y="4085"/>
                    <a:pt x="1400" y="4085"/>
                  </a:cubicBezTo>
                  <a:lnTo>
                    <a:pt x="1382" y="4062"/>
                  </a:lnTo>
                  <a:cubicBezTo>
                    <a:pt x="2196" y="3329"/>
                    <a:pt x="2385" y="1539"/>
                    <a:pt x="2385" y="1539"/>
                  </a:cubicBezTo>
                  <a:lnTo>
                    <a:pt x="2430" y="1516"/>
                  </a:lnTo>
                  <a:cubicBezTo>
                    <a:pt x="2713" y="1912"/>
                    <a:pt x="4104" y="3725"/>
                    <a:pt x="6141" y="3743"/>
                  </a:cubicBezTo>
                  <a:cubicBezTo>
                    <a:pt x="6272" y="3538"/>
                    <a:pt x="6497" y="3421"/>
                    <a:pt x="6730" y="3421"/>
                  </a:cubicBezTo>
                  <a:cubicBezTo>
                    <a:pt x="6810" y="3421"/>
                    <a:pt x="6891" y="3435"/>
                    <a:pt x="6969" y="3464"/>
                  </a:cubicBezTo>
                  <a:cubicBezTo>
                    <a:pt x="6969" y="3464"/>
                    <a:pt x="6987" y="1368"/>
                    <a:pt x="6042" y="549"/>
                  </a:cubicBezTo>
                  <a:cubicBezTo>
                    <a:pt x="5570" y="141"/>
                    <a:pt x="5041" y="0"/>
                    <a:pt x="4536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3"/>
            <p:cNvSpPr/>
            <p:nvPr/>
          </p:nvSpPr>
          <p:spPr>
            <a:xfrm>
              <a:off x="1414200" y="487225"/>
              <a:ext cx="36025" cy="40275"/>
            </a:xfrm>
            <a:custGeom>
              <a:avLst/>
              <a:gdLst/>
              <a:ahLst/>
              <a:cxnLst/>
              <a:rect l="l" t="t" r="r" b="b"/>
              <a:pathLst>
                <a:path w="1441" h="1611" extrusionOk="0">
                  <a:moveTo>
                    <a:pt x="1440" y="0"/>
                  </a:moveTo>
                  <a:cubicBezTo>
                    <a:pt x="1356" y="36"/>
                    <a:pt x="1267" y="55"/>
                    <a:pt x="1177" y="55"/>
                  </a:cubicBezTo>
                  <a:cubicBezTo>
                    <a:pt x="1110" y="55"/>
                    <a:pt x="1043" y="44"/>
                    <a:pt x="977" y="23"/>
                  </a:cubicBezTo>
                  <a:lnTo>
                    <a:pt x="968" y="59"/>
                  </a:lnTo>
                  <a:cubicBezTo>
                    <a:pt x="968" y="59"/>
                    <a:pt x="711" y="927"/>
                    <a:pt x="1" y="1516"/>
                  </a:cubicBezTo>
                  <a:lnTo>
                    <a:pt x="14" y="1611"/>
                  </a:lnTo>
                  <a:lnTo>
                    <a:pt x="55" y="1606"/>
                  </a:lnTo>
                  <a:cubicBezTo>
                    <a:pt x="154" y="1606"/>
                    <a:pt x="253" y="1597"/>
                    <a:pt x="352" y="1579"/>
                  </a:cubicBezTo>
                  <a:lnTo>
                    <a:pt x="370" y="1579"/>
                  </a:lnTo>
                  <a:cubicBezTo>
                    <a:pt x="370" y="1530"/>
                    <a:pt x="388" y="1489"/>
                    <a:pt x="419" y="1458"/>
                  </a:cubicBezTo>
                  <a:cubicBezTo>
                    <a:pt x="549" y="1314"/>
                    <a:pt x="648" y="1382"/>
                    <a:pt x="815" y="1260"/>
                  </a:cubicBezTo>
                  <a:cubicBezTo>
                    <a:pt x="981" y="1139"/>
                    <a:pt x="1080" y="882"/>
                    <a:pt x="1260" y="882"/>
                  </a:cubicBezTo>
                  <a:lnTo>
                    <a:pt x="1260" y="873"/>
                  </a:lnTo>
                  <a:cubicBezTo>
                    <a:pt x="1391" y="549"/>
                    <a:pt x="1431" y="81"/>
                    <a:pt x="1440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3"/>
            <p:cNvSpPr/>
            <p:nvPr/>
          </p:nvSpPr>
          <p:spPr>
            <a:xfrm>
              <a:off x="1337175" y="564375"/>
              <a:ext cx="27800" cy="96200"/>
            </a:xfrm>
            <a:custGeom>
              <a:avLst/>
              <a:gdLst/>
              <a:ahLst/>
              <a:cxnLst/>
              <a:rect l="l" t="t" r="r" b="b"/>
              <a:pathLst>
                <a:path w="1112" h="3848" extrusionOk="0">
                  <a:moveTo>
                    <a:pt x="1078" y="0"/>
                  </a:moveTo>
                  <a:cubicBezTo>
                    <a:pt x="1070" y="0"/>
                    <a:pt x="1063" y="4"/>
                    <a:pt x="1057" y="9"/>
                  </a:cubicBezTo>
                  <a:cubicBezTo>
                    <a:pt x="972" y="144"/>
                    <a:pt x="886" y="279"/>
                    <a:pt x="810" y="419"/>
                  </a:cubicBezTo>
                  <a:cubicBezTo>
                    <a:pt x="729" y="558"/>
                    <a:pt x="652" y="698"/>
                    <a:pt x="576" y="842"/>
                  </a:cubicBezTo>
                  <a:cubicBezTo>
                    <a:pt x="540" y="914"/>
                    <a:pt x="499" y="981"/>
                    <a:pt x="463" y="1053"/>
                  </a:cubicBezTo>
                  <a:lnTo>
                    <a:pt x="364" y="1269"/>
                  </a:lnTo>
                  <a:cubicBezTo>
                    <a:pt x="328" y="1341"/>
                    <a:pt x="297" y="1418"/>
                    <a:pt x="265" y="1490"/>
                  </a:cubicBezTo>
                  <a:lnTo>
                    <a:pt x="176" y="1714"/>
                  </a:lnTo>
                  <a:lnTo>
                    <a:pt x="99" y="1948"/>
                  </a:lnTo>
                  <a:cubicBezTo>
                    <a:pt x="90" y="1984"/>
                    <a:pt x="77" y="2020"/>
                    <a:pt x="63" y="2065"/>
                  </a:cubicBezTo>
                  <a:lnTo>
                    <a:pt x="36" y="2178"/>
                  </a:lnTo>
                  <a:cubicBezTo>
                    <a:pt x="18" y="2259"/>
                    <a:pt x="9" y="2340"/>
                    <a:pt x="5" y="2425"/>
                  </a:cubicBezTo>
                  <a:cubicBezTo>
                    <a:pt x="0" y="2443"/>
                    <a:pt x="0" y="2466"/>
                    <a:pt x="0" y="2488"/>
                  </a:cubicBezTo>
                  <a:lnTo>
                    <a:pt x="9" y="2551"/>
                  </a:lnTo>
                  <a:cubicBezTo>
                    <a:pt x="9" y="2574"/>
                    <a:pt x="9" y="2596"/>
                    <a:pt x="14" y="2614"/>
                  </a:cubicBezTo>
                  <a:lnTo>
                    <a:pt x="32" y="2673"/>
                  </a:lnTo>
                  <a:cubicBezTo>
                    <a:pt x="45" y="2713"/>
                    <a:pt x="59" y="2749"/>
                    <a:pt x="77" y="2790"/>
                  </a:cubicBezTo>
                  <a:cubicBezTo>
                    <a:pt x="90" y="2826"/>
                    <a:pt x="108" y="2866"/>
                    <a:pt x="126" y="2902"/>
                  </a:cubicBezTo>
                  <a:cubicBezTo>
                    <a:pt x="162" y="2974"/>
                    <a:pt x="198" y="3046"/>
                    <a:pt x="239" y="3114"/>
                  </a:cubicBezTo>
                  <a:cubicBezTo>
                    <a:pt x="315" y="3257"/>
                    <a:pt x="396" y="3392"/>
                    <a:pt x="477" y="3532"/>
                  </a:cubicBezTo>
                  <a:lnTo>
                    <a:pt x="477" y="3527"/>
                  </a:lnTo>
                  <a:lnTo>
                    <a:pt x="616" y="3833"/>
                  </a:lnTo>
                  <a:cubicBezTo>
                    <a:pt x="620" y="3841"/>
                    <a:pt x="630" y="3848"/>
                    <a:pt x="641" y="3848"/>
                  </a:cubicBezTo>
                  <a:cubicBezTo>
                    <a:pt x="643" y="3848"/>
                    <a:pt x="645" y="3848"/>
                    <a:pt x="648" y="3847"/>
                  </a:cubicBezTo>
                  <a:cubicBezTo>
                    <a:pt x="661" y="3842"/>
                    <a:pt x="666" y="3829"/>
                    <a:pt x="661" y="3815"/>
                  </a:cubicBezTo>
                  <a:lnTo>
                    <a:pt x="535" y="3500"/>
                  </a:lnTo>
                  <a:cubicBezTo>
                    <a:pt x="459" y="3365"/>
                    <a:pt x="382" y="3226"/>
                    <a:pt x="310" y="3082"/>
                  </a:cubicBezTo>
                  <a:cubicBezTo>
                    <a:pt x="274" y="3015"/>
                    <a:pt x="239" y="2943"/>
                    <a:pt x="207" y="2871"/>
                  </a:cubicBezTo>
                  <a:cubicBezTo>
                    <a:pt x="189" y="2835"/>
                    <a:pt x="176" y="2799"/>
                    <a:pt x="162" y="2763"/>
                  </a:cubicBezTo>
                  <a:cubicBezTo>
                    <a:pt x="144" y="2727"/>
                    <a:pt x="131" y="2691"/>
                    <a:pt x="122" y="2655"/>
                  </a:cubicBezTo>
                  <a:lnTo>
                    <a:pt x="108" y="2596"/>
                  </a:lnTo>
                  <a:cubicBezTo>
                    <a:pt x="104" y="2578"/>
                    <a:pt x="99" y="2565"/>
                    <a:pt x="99" y="2547"/>
                  </a:cubicBezTo>
                  <a:lnTo>
                    <a:pt x="95" y="2488"/>
                  </a:lnTo>
                  <a:lnTo>
                    <a:pt x="95" y="2434"/>
                  </a:lnTo>
                  <a:cubicBezTo>
                    <a:pt x="99" y="2358"/>
                    <a:pt x="108" y="2281"/>
                    <a:pt x="126" y="2205"/>
                  </a:cubicBezTo>
                  <a:lnTo>
                    <a:pt x="158" y="2088"/>
                  </a:lnTo>
                  <a:cubicBezTo>
                    <a:pt x="167" y="2052"/>
                    <a:pt x="180" y="2011"/>
                    <a:pt x="194" y="1975"/>
                  </a:cubicBezTo>
                  <a:lnTo>
                    <a:pt x="265" y="1750"/>
                  </a:lnTo>
                  <a:lnTo>
                    <a:pt x="355" y="1530"/>
                  </a:lnTo>
                  <a:cubicBezTo>
                    <a:pt x="382" y="1458"/>
                    <a:pt x="414" y="1386"/>
                    <a:pt x="445" y="1314"/>
                  </a:cubicBezTo>
                  <a:cubicBezTo>
                    <a:pt x="513" y="1170"/>
                    <a:pt x="585" y="1026"/>
                    <a:pt x="652" y="882"/>
                  </a:cubicBezTo>
                  <a:cubicBezTo>
                    <a:pt x="720" y="738"/>
                    <a:pt x="796" y="599"/>
                    <a:pt x="873" y="459"/>
                  </a:cubicBezTo>
                  <a:cubicBezTo>
                    <a:pt x="945" y="320"/>
                    <a:pt x="1021" y="180"/>
                    <a:pt x="1102" y="41"/>
                  </a:cubicBezTo>
                  <a:cubicBezTo>
                    <a:pt x="1111" y="27"/>
                    <a:pt x="1107" y="9"/>
                    <a:pt x="1093" y="5"/>
                  </a:cubicBezTo>
                  <a:cubicBezTo>
                    <a:pt x="1088" y="2"/>
                    <a:pt x="1083" y="0"/>
                    <a:pt x="1078" y="0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3"/>
            <p:cNvSpPr/>
            <p:nvPr/>
          </p:nvSpPr>
          <p:spPr>
            <a:xfrm>
              <a:off x="1380350" y="750775"/>
              <a:ext cx="44550" cy="197025"/>
            </a:xfrm>
            <a:custGeom>
              <a:avLst/>
              <a:gdLst/>
              <a:ahLst/>
              <a:cxnLst/>
              <a:rect l="l" t="t" r="r" b="b"/>
              <a:pathLst>
                <a:path w="1782" h="7881" extrusionOk="0">
                  <a:moveTo>
                    <a:pt x="25" y="1"/>
                  </a:moveTo>
                  <a:cubicBezTo>
                    <a:pt x="20" y="1"/>
                    <a:pt x="14" y="3"/>
                    <a:pt x="10" y="8"/>
                  </a:cubicBezTo>
                  <a:cubicBezTo>
                    <a:pt x="1" y="17"/>
                    <a:pt x="1" y="30"/>
                    <a:pt x="10" y="39"/>
                  </a:cubicBezTo>
                  <a:lnTo>
                    <a:pt x="91" y="116"/>
                  </a:lnTo>
                  <a:cubicBezTo>
                    <a:pt x="118" y="143"/>
                    <a:pt x="144" y="170"/>
                    <a:pt x="176" y="192"/>
                  </a:cubicBezTo>
                  <a:cubicBezTo>
                    <a:pt x="230" y="242"/>
                    <a:pt x="293" y="287"/>
                    <a:pt x="347" y="336"/>
                  </a:cubicBezTo>
                  <a:cubicBezTo>
                    <a:pt x="459" y="419"/>
                    <a:pt x="572" y="495"/>
                    <a:pt x="691" y="570"/>
                  </a:cubicBezTo>
                  <a:lnTo>
                    <a:pt x="691" y="570"/>
                  </a:lnTo>
                  <a:cubicBezTo>
                    <a:pt x="740" y="1177"/>
                    <a:pt x="798" y="1785"/>
                    <a:pt x="851" y="2396"/>
                  </a:cubicBezTo>
                  <a:lnTo>
                    <a:pt x="945" y="3319"/>
                  </a:lnTo>
                  <a:lnTo>
                    <a:pt x="995" y="3782"/>
                  </a:lnTo>
                  <a:cubicBezTo>
                    <a:pt x="1013" y="3939"/>
                    <a:pt x="1031" y="4092"/>
                    <a:pt x="1049" y="4245"/>
                  </a:cubicBezTo>
                  <a:lnTo>
                    <a:pt x="1161" y="5168"/>
                  </a:lnTo>
                  <a:cubicBezTo>
                    <a:pt x="1179" y="5325"/>
                    <a:pt x="1202" y="5478"/>
                    <a:pt x="1229" y="5631"/>
                  </a:cubicBezTo>
                  <a:lnTo>
                    <a:pt x="1301" y="6090"/>
                  </a:lnTo>
                  <a:lnTo>
                    <a:pt x="1337" y="6319"/>
                  </a:lnTo>
                  <a:lnTo>
                    <a:pt x="1355" y="6432"/>
                  </a:lnTo>
                  <a:lnTo>
                    <a:pt x="1386" y="6544"/>
                  </a:lnTo>
                  <a:lnTo>
                    <a:pt x="1503" y="6994"/>
                  </a:lnTo>
                  <a:cubicBezTo>
                    <a:pt x="1548" y="7142"/>
                    <a:pt x="1598" y="7291"/>
                    <a:pt x="1643" y="7439"/>
                  </a:cubicBezTo>
                  <a:lnTo>
                    <a:pt x="1782" y="7880"/>
                  </a:lnTo>
                  <a:lnTo>
                    <a:pt x="1670" y="7430"/>
                  </a:lnTo>
                  <a:cubicBezTo>
                    <a:pt x="1634" y="7282"/>
                    <a:pt x="1593" y="7129"/>
                    <a:pt x="1557" y="6981"/>
                  </a:cubicBezTo>
                  <a:lnTo>
                    <a:pt x="1458" y="6531"/>
                  </a:lnTo>
                  <a:lnTo>
                    <a:pt x="1436" y="6418"/>
                  </a:lnTo>
                  <a:lnTo>
                    <a:pt x="1418" y="6301"/>
                  </a:lnTo>
                  <a:lnTo>
                    <a:pt x="1391" y="6072"/>
                  </a:lnTo>
                  <a:lnTo>
                    <a:pt x="1337" y="5608"/>
                  </a:lnTo>
                  <a:cubicBezTo>
                    <a:pt x="1310" y="5456"/>
                    <a:pt x="1292" y="5303"/>
                    <a:pt x="1278" y="5150"/>
                  </a:cubicBezTo>
                  <a:lnTo>
                    <a:pt x="1188" y="4227"/>
                  </a:lnTo>
                  <a:lnTo>
                    <a:pt x="1094" y="3301"/>
                  </a:lnTo>
                  <a:lnTo>
                    <a:pt x="1004" y="2378"/>
                  </a:lnTo>
                  <a:cubicBezTo>
                    <a:pt x="941" y="1762"/>
                    <a:pt x="878" y="1146"/>
                    <a:pt x="801" y="530"/>
                  </a:cubicBezTo>
                  <a:cubicBezTo>
                    <a:pt x="801" y="512"/>
                    <a:pt x="788" y="494"/>
                    <a:pt x="774" y="489"/>
                  </a:cubicBezTo>
                  <a:cubicBezTo>
                    <a:pt x="644" y="422"/>
                    <a:pt x="518" y="350"/>
                    <a:pt x="392" y="269"/>
                  </a:cubicBezTo>
                  <a:cubicBezTo>
                    <a:pt x="329" y="228"/>
                    <a:pt x="266" y="188"/>
                    <a:pt x="212" y="147"/>
                  </a:cubicBezTo>
                  <a:cubicBezTo>
                    <a:pt x="180" y="125"/>
                    <a:pt x="149" y="102"/>
                    <a:pt x="122" y="80"/>
                  </a:cubicBezTo>
                  <a:lnTo>
                    <a:pt x="41" y="8"/>
                  </a:lnTo>
                  <a:cubicBezTo>
                    <a:pt x="37" y="3"/>
                    <a:pt x="31" y="1"/>
                    <a:pt x="25" y="1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3"/>
            <p:cNvSpPr/>
            <p:nvPr/>
          </p:nvSpPr>
          <p:spPr>
            <a:xfrm>
              <a:off x="1210075" y="486850"/>
              <a:ext cx="25325" cy="14350"/>
            </a:xfrm>
            <a:custGeom>
              <a:avLst/>
              <a:gdLst/>
              <a:ahLst/>
              <a:cxnLst/>
              <a:rect l="l" t="t" r="r" b="b"/>
              <a:pathLst>
                <a:path w="1013" h="574" extrusionOk="0">
                  <a:moveTo>
                    <a:pt x="110" y="1"/>
                  </a:moveTo>
                  <a:cubicBezTo>
                    <a:pt x="94" y="1"/>
                    <a:pt x="79" y="3"/>
                    <a:pt x="64" y="6"/>
                  </a:cubicBezTo>
                  <a:cubicBezTo>
                    <a:pt x="41" y="15"/>
                    <a:pt x="23" y="33"/>
                    <a:pt x="14" y="56"/>
                  </a:cubicBezTo>
                  <a:cubicBezTo>
                    <a:pt x="5" y="74"/>
                    <a:pt x="1" y="92"/>
                    <a:pt x="1" y="114"/>
                  </a:cubicBezTo>
                  <a:cubicBezTo>
                    <a:pt x="1" y="146"/>
                    <a:pt x="5" y="177"/>
                    <a:pt x="19" y="209"/>
                  </a:cubicBezTo>
                  <a:cubicBezTo>
                    <a:pt x="32" y="267"/>
                    <a:pt x="59" y="326"/>
                    <a:pt x="95" y="380"/>
                  </a:cubicBezTo>
                  <a:lnTo>
                    <a:pt x="100" y="384"/>
                  </a:lnTo>
                  <a:cubicBezTo>
                    <a:pt x="100" y="388"/>
                    <a:pt x="104" y="391"/>
                    <a:pt x="108" y="391"/>
                  </a:cubicBezTo>
                  <a:cubicBezTo>
                    <a:pt x="110" y="391"/>
                    <a:pt x="112" y="390"/>
                    <a:pt x="113" y="389"/>
                  </a:cubicBezTo>
                  <a:cubicBezTo>
                    <a:pt x="118" y="389"/>
                    <a:pt x="122" y="380"/>
                    <a:pt x="118" y="375"/>
                  </a:cubicBezTo>
                  <a:lnTo>
                    <a:pt x="113" y="366"/>
                  </a:lnTo>
                  <a:cubicBezTo>
                    <a:pt x="91" y="312"/>
                    <a:pt x="77" y="254"/>
                    <a:pt x="68" y="200"/>
                  </a:cubicBezTo>
                  <a:cubicBezTo>
                    <a:pt x="64" y="173"/>
                    <a:pt x="64" y="141"/>
                    <a:pt x="64" y="114"/>
                  </a:cubicBezTo>
                  <a:cubicBezTo>
                    <a:pt x="68" y="92"/>
                    <a:pt x="77" y="74"/>
                    <a:pt x="86" y="74"/>
                  </a:cubicBezTo>
                  <a:cubicBezTo>
                    <a:pt x="104" y="74"/>
                    <a:pt x="127" y="78"/>
                    <a:pt x="145" y="87"/>
                  </a:cubicBezTo>
                  <a:cubicBezTo>
                    <a:pt x="167" y="101"/>
                    <a:pt x="194" y="114"/>
                    <a:pt x="217" y="132"/>
                  </a:cubicBezTo>
                  <a:cubicBezTo>
                    <a:pt x="262" y="164"/>
                    <a:pt x="307" y="200"/>
                    <a:pt x="352" y="240"/>
                  </a:cubicBezTo>
                  <a:cubicBezTo>
                    <a:pt x="442" y="321"/>
                    <a:pt x="540" y="393"/>
                    <a:pt x="648" y="452"/>
                  </a:cubicBezTo>
                  <a:cubicBezTo>
                    <a:pt x="671" y="470"/>
                    <a:pt x="702" y="483"/>
                    <a:pt x="729" y="497"/>
                  </a:cubicBezTo>
                  <a:cubicBezTo>
                    <a:pt x="756" y="510"/>
                    <a:pt x="783" y="524"/>
                    <a:pt x="815" y="533"/>
                  </a:cubicBezTo>
                  <a:cubicBezTo>
                    <a:pt x="869" y="555"/>
                    <a:pt x="932" y="569"/>
                    <a:pt x="995" y="573"/>
                  </a:cubicBezTo>
                  <a:cubicBezTo>
                    <a:pt x="999" y="573"/>
                    <a:pt x="1008" y="569"/>
                    <a:pt x="1008" y="564"/>
                  </a:cubicBezTo>
                  <a:cubicBezTo>
                    <a:pt x="1013" y="555"/>
                    <a:pt x="1008" y="546"/>
                    <a:pt x="999" y="542"/>
                  </a:cubicBezTo>
                  <a:cubicBezTo>
                    <a:pt x="941" y="528"/>
                    <a:pt x="887" y="506"/>
                    <a:pt x="837" y="474"/>
                  </a:cubicBezTo>
                  <a:cubicBezTo>
                    <a:pt x="810" y="465"/>
                    <a:pt x="788" y="447"/>
                    <a:pt x="761" y="434"/>
                  </a:cubicBezTo>
                  <a:cubicBezTo>
                    <a:pt x="738" y="420"/>
                    <a:pt x="711" y="402"/>
                    <a:pt x="689" y="384"/>
                  </a:cubicBezTo>
                  <a:lnTo>
                    <a:pt x="617" y="335"/>
                  </a:lnTo>
                  <a:lnTo>
                    <a:pt x="545" y="281"/>
                  </a:lnTo>
                  <a:cubicBezTo>
                    <a:pt x="500" y="249"/>
                    <a:pt x="455" y="213"/>
                    <a:pt x="406" y="173"/>
                  </a:cubicBezTo>
                  <a:cubicBezTo>
                    <a:pt x="361" y="137"/>
                    <a:pt x="311" y="96"/>
                    <a:pt x="262" y="60"/>
                  </a:cubicBezTo>
                  <a:cubicBezTo>
                    <a:pt x="235" y="42"/>
                    <a:pt x="203" y="29"/>
                    <a:pt x="176" y="15"/>
                  </a:cubicBezTo>
                  <a:cubicBezTo>
                    <a:pt x="155" y="5"/>
                    <a:pt x="132" y="1"/>
                    <a:pt x="110" y="1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3"/>
            <p:cNvSpPr/>
            <p:nvPr/>
          </p:nvSpPr>
          <p:spPr>
            <a:xfrm>
              <a:off x="1201200" y="497900"/>
              <a:ext cx="18350" cy="13425"/>
            </a:xfrm>
            <a:custGeom>
              <a:avLst/>
              <a:gdLst/>
              <a:ahLst/>
              <a:cxnLst/>
              <a:rect l="l" t="t" r="r" b="b"/>
              <a:pathLst>
                <a:path w="734" h="537" extrusionOk="0">
                  <a:moveTo>
                    <a:pt x="45" y="1"/>
                  </a:moveTo>
                  <a:cubicBezTo>
                    <a:pt x="36" y="5"/>
                    <a:pt x="23" y="10"/>
                    <a:pt x="14" y="14"/>
                  </a:cubicBezTo>
                  <a:lnTo>
                    <a:pt x="5" y="23"/>
                  </a:lnTo>
                  <a:cubicBezTo>
                    <a:pt x="0" y="28"/>
                    <a:pt x="0" y="37"/>
                    <a:pt x="5" y="41"/>
                  </a:cubicBezTo>
                  <a:cubicBezTo>
                    <a:pt x="7" y="44"/>
                    <a:pt x="9" y="45"/>
                    <a:pt x="12" y="45"/>
                  </a:cubicBezTo>
                  <a:cubicBezTo>
                    <a:pt x="15" y="45"/>
                    <a:pt x="18" y="44"/>
                    <a:pt x="23" y="41"/>
                  </a:cubicBezTo>
                  <a:cubicBezTo>
                    <a:pt x="25" y="39"/>
                    <a:pt x="30" y="38"/>
                    <a:pt x="35" y="38"/>
                  </a:cubicBezTo>
                  <a:cubicBezTo>
                    <a:pt x="40" y="38"/>
                    <a:pt x="45" y="39"/>
                    <a:pt x="50" y="41"/>
                  </a:cubicBezTo>
                  <a:cubicBezTo>
                    <a:pt x="59" y="41"/>
                    <a:pt x="72" y="46"/>
                    <a:pt x="81" y="50"/>
                  </a:cubicBezTo>
                  <a:cubicBezTo>
                    <a:pt x="95" y="59"/>
                    <a:pt x="113" y="68"/>
                    <a:pt x="126" y="82"/>
                  </a:cubicBezTo>
                  <a:cubicBezTo>
                    <a:pt x="153" y="109"/>
                    <a:pt x="189" y="136"/>
                    <a:pt x="230" y="172"/>
                  </a:cubicBezTo>
                  <a:lnTo>
                    <a:pt x="347" y="284"/>
                  </a:lnTo>
                  <a:cubicBezTo>
                    <a:pt x="387" y="320"/>
                    <a:pt x="428" y="356"/>
                    <a:pt x="468" y="392"/>
                  </a:cubicBezTo>
                  <a:cubicBezTo>
                    <a:pt x="486" y="406"/>
                    <a:pt x="509" y="424"/>
                    <a:pt x="527" y="437"/>
                  </a:cubicBezTo>
                  <a:cubicBezTo>
                    <a:pt x="545" y="451"/>
                    <a:pt x="567" y="464"/>
                    <a:pt x="585" y="478"/>
                  </a:cubicBezTo>
                  <a:cubicBezTo>
                    <a:pt x="603" y="487"/>
                    <a:pt x="621" y="496"/>
                    <a:pt x="639" y="505"/>
                  </a:cubicBezTo>
                  <a:cubicBezTo>
                    <a:pt x="653" y="514"/>
                    <a:pt x="666" y="518"/>
                    <a:pt x="680" y="523"/>
                  </a:cubicBezTo>
                  <a:lnTo>
                    <a:pt x="716" y="536"/>
                  </a:lnTo>
                  <a:cubicBezTo>
                    <a:pt x="720" y="536"/>
                    <a:pt x="725" y="532"/>
                    <a:pt x="729" y="527"/>
                  </a:cubicBezTo>
                  <a:cubicBezTo>
                    <a:pt x="734" y="523"/>
                    <a:pt x="734" y="509"/>
                    <a:pt x="729" y="505"/>
                  </a:cubicBezTo>
                  <a:cubicBezTo>
                    <a:pt x="729" y="505"/>
                    <a:pt x="716" y="496"/>
                    <a:pt x="698" y="482"/>
                  </a:cubicBezTo>
                  <a:cubicBezTo>
                    <a:pt x="684" y="473"/>
                    <a:pt x="671" y="464"/>
                    <a:pt x="662" y="455"/>
                  </a:cubicBezTo>
                  <a:cubicBezTo>
                    <a:pt x="653" y="446"/>
                    <a:pt x="639" y="433"/>
                    <a:pt x="621" y="419"/>
                  </a:cubicBezTo>
                  <a:cubicBezTo>
                    <a:pt x="608" y="406"/>
                    <a:pt x="594" y="392"/>
                    <a:pt x="576" y="374"/>
                  </a:cubicBezTo>
                  <a:lnTo>
                    <a:pt x="522" y="325"/>
                  </a:lnTo>
                  <a:cubicBezTo>
                    <a:pt x="486" y="289"/>
                    <a:pt x="446" y="248"/>
                    <a:pt x="405" y="212"/>
                  </a:cubicBezTo>
                  <a:cubicBezTo>
                    <a:pt x="360" y="176"/>
                    <a:pt x="320" y="140"/>
                    <a:pt x="279" y="109"/>
                  </a:cubicBezTo>
                  <a:cubicBezTo>
                    <a:pt x="239" y="77"/>
                    <a:pt x="198" y="50"/>
                    <a:pt x="153" y="28"/>
                  </a:cubicBezTo>
                  <a:cubicBezTo>
                    <a:pt x="135" y="19"/>
                    <a:pt x="117" y="10"/>
                    <a:pt x="99" y="5"/>
                  </a:cubicBezTo>
                  <a:cubicBezTo>
                    <a:pt x="81" y="1"/>
                    <a:pt x="63" y="1"/>
                    <a:pt x="45" y="1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3"/>
            <p:cNvSpPr/>
            <p:nvPr/>
          </p:nvSpPr>
          <p:spPr>
            <a:xfrm>
              <a:off x="1203675" y="491300"/>
              <a:ext cx="21825" cy="13950"/>
            </a:xfrm>
            <a:custGeom>
              <a:avLst/>
              <a:gdLst/>
              <a:ahLst/>
              <a:cxnLst/>
              <a:rect l="l" t="t" r="r" b="b"/>
              <a:pathLst>
                <a:path w="873" h="558" extrusionOk="0">
                  <a:moveTo>
                    <a:pt x="119" y="1"/>
                  </a:moveTo>
                  <a:cubicBezTo>
                    <a:pt x="112" y="1"/>
                    <a:pt x="104" y="2"/>
                    <a:pt x="95" y="4"/>
                  </a:cubicBezTo>
                  <a:cubicBezTo>
                    <a:pt x="86" y="8"/>
                    <a:pt x="77" y="8"/>
                    <a:pt x="72" y="13"/>
                  </a:cubicBezTo>
                  <a:cubicBezTo>
                    <a:pt x="32" y="35"/>
                    <a:pt x="9" y="76"/>
                    <a:pt x="5" y="121"/>
                  </a:cubicBezTo>
                  <a:cubicBezTo>
                    <a:pt x="0" y="170"/>
                    <a:pt x="5" y="220"/>
                    <a:pt x="23" y="269"/>
                  </a:cubicBezTo>
                  <a:cubicBezTo>
                    <a:pt x="23" y="287"/>
                    <a:pt x="32" y="305"/>
                    <a:pt x="36" y="319"/>
                  </a:cubicBezTo>
                  <a:cubicBezTo>
                    <a:pt x="40" y="325"/>
                    <a:pt x="48" y="330"/>
                    <a:pt x="54" y="330"/>
                  </a:cubicBezTo>
                  <a:cubicBezTo>
                    <a:pt x="56" y="330"/>
                    <a:pt x="58" y="329"/>
                    <a:pt x="59" y="328"/>
                  </a:cubicBezTo>
                  <a:cubicBezTo>
                    <a:pt x="68" y="328"/>
                    <a:pt x="77" y="319"/>
                    <a:pt x="72" y="310"/>
                  </a:cubicBezTo>
                  <a:cubicBezTo>
                    <a:pt x="72" y="310"/>
                    <a:pt x="68" y="292"/>
                    <a:pt x="68" y="260"/>
                  </a:cubicBezTo>
                  <a:cubicBezTo>
                    <a:pt x="68" y="215"/>
                    <a:pt x="68" y="175"/>
                    <a:pt x="77" y="134"/>
                  </a:cubicBezTo>
                  <a:cubicBezTo>
                    <a:pt x="81" y="121"/>
                    <a:pt x="86" y="112"/>
                    <a:pt x="90" y="103"/>
                  </a:cubicBezTo>
                  <a:cubicBezTo>
                    <a:pt x="95" y="94"/>
                    <a:pt x="99" y="94"/>
                    <a:pt x="99" y="89"/>
                  </a:cubicBezTo>
                  <a:cubicBezTo>
                    <a:pt x="104" y="85"/>
                    <a:pt x="108" y="85"/>
                    <a:pt x="108" y="85"/>
                  </a:cubicBezTo>
                  <a:lnTo>
                    <a:pt x="108" y="85"/>
                  </a:lnTo>
                  <a:lnTo>
                    <a:pt x="99" y="89"/>
                  </a:lnTo>
                  <a:cubicBezTo>
                    <a:pt x="108" y="85"/>
                    <a:pt x="117" y="80"/>
                    <a:pt x="122" y="80"/>
                  </a:cubicBezTo>
                  <a:cubicBezTo>
                    <a:pt x="122" y="85"/>
                    <a:pt x="122" y="85"/>
                    <a:pt x="126" y="85"/>
                  </a:cubicBezTo>
                  <a:cubicBezTo>
                    <a:pt x="140" y="89"/>
                    <a:pt x="153" y="94"/>
                    <a:pt x="162" y="103"/>
                  </a:cubicBezTo>
                  <a:cubicBezTo>
                    <a:pt x="225" y="139"/>
                    <a:pt x="279" y="184"/>
                    <a:pt x="333" y="233"/>
                  </a:cubicBezTo>
                  <a:cubicBezTo>
                    <a:pt x="437" y="328"/>
                    <a:pt x="554" y="413"/>
                    <a:pt x="675" y="485"/>
                  </a:cubicBezTo>
                  <a:cubicBezTo>
                    <a:pt x="716" y="508"/>
                    <a:pt x="761" y="526"/>
                    <a:pt x="805" y="539"/>
                  </a:cubicBezTo>
                  <a:lnTo>
                    <a:pt x="855" y="557"/>
                  </a:lnTo>
                  <a:cubicBezTo>
                    <a:pt x="859" y="557"/>
                    <a:pt x="868" y="557"/>
                    <a:pt x="868" y="553"/>
                  </a:cubicBezTo>
                  <a:cubicBezTo>
                    <a:pt x="873" y="544"/>
                    <a:pt x="868" y="539"/>
                    <a:pt x="864" y="535"/>
                  </a:cubicBezTo>
                  <a:lnTo>
                    <a:pt x="819" y="508"/>
                  </a:lnTo>
                  <a:cubicBezTo>
                    <a:pt x="783" y="485"/>
                    <a:pt x="743" y="463"/>
                    <a:pt x="707" y="431"/>
                  </a:cubicBezTo>
                  <a:cubicBezTo>
                    <a:pt x="617" y="368"/>
                    <a:pt x="504" y="265"/>
                    <a:pt x="392" y="161"/>
                  </a:cubicBezTo>
                  <a:cubicBezTo>
                    <a:pt x="333" y="107"/>
                    <a:pt x="270" y="62"/>
                    <a:pt x="203" y="26"/>
                  </a:cubicBezTo>
                  <a:cubicBezTo>
                    <a:pt x="185" y="17"/>
                    <a:pt x="162" y="8"/>
                    <a:pt x="140" y="4"/>
                  </a:cubicBezTo>
                  <a:cubicBezTo>
                    <a:pt x="133" y="2"/>
                    <a:pt x="126" y="1"/>
                    <a:pt x="119" y="1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63"/>
            <p:cNvSpPr/>
            <p:nvPr/>
          </p:nvSpPr>
          <p:spPr>
            <a:xfrm>
              <a:off x="1435350" y="456275"/>
              <a:ext cx="18800" cy="14900"/>
            </a:xfrm>
            <a:custGeom>
              <a:avLst/>
              <a:gdLst/>
              <a:ahLst/>
              <a:cxnLst/>
              <a:rect l="l" t="t" r="r" b="b"/>
              <a:pathLst>
                <a:path w="752" h="596" extrusionOk="0">
                  <a:moveTo>
                    <a:pt x="463" y="0"/>
                  </a:moveTo>
                  <a:cubicBezTo>
                    <a:pt x="456" y="0"/>
                    <a:pt x="449" y="0"/>
                    <a:pt x="441" y="1"/>
                  </a:cubicBezTo>
                  <a:cubicBezTo>
                    <a:pt x="405" y="6"/>
                    <a:pt x="369" y="10"/>
                    <a:pt x="329" y="24"/>
                  </a:cubicBezTo>
                  <a:lnTo>
                    <a:pt x="311" y="33"/>
                  </a:lnTo>
                  <a:lnTo>
                    <a:pt x="297" y="37"/>
                  </a:lnTo>
                  <a:lnTo>
                    <a:pt x="293" y="37"/>
                  </a:lnTo>
                  <a:lnTo>
                    <a:pt x="284" y="42"/>
                  </a:lnTo>
                  <a:cubicBezTo>
                    <a:pt x="266" y="51"/>
                    <a:pt x="248" y="60"/>
                    <a:pt x="234" y="69"/>
                  </a:cubicBezTo>
                  <a:cubicBezTo>
                    <a:pt x="176" y="114"/>
                    <a:pt x="126" y="168"/>
                    <a:pt x="90" y="231"/>
                  </a:cubicBezTo>
                  <a:cubicBezTo>
                    <a:pt x="63" y="280"/>
                    <a:pt x="41" y="334"/>
                    <a:pt x="23" y="388"/>
                  </a:cubicBezTo>
                  <a:cubicBezTo>
                    <a:pt x="10" y="441"/>
                    <a:pt x="1" y="493"/>
                    <a:pt x="0" y="550"/>
                  </a:cubicBezTo>
                  <a:lnTo>
                    <a:pt x="0" y="550"/>
                  </a:lnTo>
                  <a:cubicBezTo>
                    <a:pt x="0" y="550"/>
                    <a:pt x="0" y="550"/>
                    <a:pt x="0" y="550"/>
                  </a:cubicBezTo>
                  <a:lnTo>
                    <a:pt x="0" y="555"/>
                  </a:lnTo>
                  <a:cubicBezTo>
                    <a:pt x="0" y="553"/>
                    <a:pt x="0" y="552"/>
                    <a:pt x="0" y="550"/>
                  </a:cubicBezTo>
                  <a:lnTo>
                    <a:pt x="0" y="550"/>
                  </a:lnTo>
                  <a:cubicBezTo>
                    <a:pt x="3" y="579"/>
                    <a:pt x="27" y="596"/>
                    <a:pt x="51" y="596"/>
                  </a:cubicBezTo>
                  <a:cubicBezTo>
                    <a:pt x="68" y="596"/>
                    <a:pt x="85" y="587"/>
                    <a:pt x="95" y="568"/>
                  </a:cubicBezTo>
                  <a:lnTo>
                    <a:pt x="113" y="532"/>
                  </a:lnTo>
                  <a:cubicBezTo>
                    <a:pt x="126" y="510"/>
                    <a:pt x="140" y="478"/>
                    <a:pt x="162" y="442"/>
                  </a:cubicBezTo>
                  <a:cubicBezTo>
                    <a:pt x="207" y="357"/>
                    <a:pt x="270" y="280"/>
                    <a:pt x="342" y="222"/>
                  </a:cubicBezTo>
                  <a:cubicBezTo>
                    <a:pt x="351" y="213"/>
                    <a:pt x="365" y="208"/>
                    <a:pt x="374" y="204"/>
                  </a:cubicBezTo>
                  <a:lnTo>
                    <a:pt x="383" y="199"/>
                  </a:lnTo>
                  <a:lnTo>
                    <a:pt x="405" y="190"/>
                  </a:lnTo>
                  <a:cubicBezTo>
                    <a:pt x="423" y="181"/>
                    <a:pt x="441" y="177"/>
                    <a:pt x="459" y="172"/>
                  </a:cubicBezTo>
                  <a:cubicBezTo>
                    <a:pt x="468" y="170"/>
                    <a:pt x="477" y="169"/>
                    <a:pt x="486" y="169"/>
                  </a:cubicBezTo>
                  <a:cubicBezTo>
                    <a:pt x="495" y="169"/>
                    <a:pt x="504" y="170"/>
                    <a:pt x="513" y="172"/>
                  </a:cubicBezTo>
                  <a:cubicBezTo>
                    <a:pt x="531" y="172"/>
                    <a:pt x="545" y="177"/>
                    <a:pt x="558" y="186"/>
                  </a:cubicBezTo>
                  <a:cubicBezTo>
                    <a:pt x="585" y="199"/>
                    <a:pt x="608" y="217"/>
                    <a:pt x="630" y="235"/>
                  </a:cubicBezTo>
                  <a:cubicBezTo>
                    <a:pt x="644" y="253"/>
                    <a:pt x="653" y="262"/>
                    <a:pt x="653" y="262"/>
                  </a:cubicBezTo>
                  <a:cubicBezTo>
                    <a:pt x="659" y="279"/>
                    <a:pt x="678" y="290"/>
                    <a:pt x="696" y="290"/>
                  </a:cubicBezTo>
                  <a:cubicBezTo>
                    <a:pt x="703" y="290"/>
                    <a:pt x="709" y="288"/>
                    <a:pt x="716" y="285"/>
                  </a:cubicBezTo>
                  <a:cubicBezTo>
                    <a:pt x="738" y="276"/>
                    <a:pt x="752" y="249"/>
                    <a:pt x="743" y="222"/>
                  </a:cubicBezTo>
                  <a:cubicBezTo>
                    <a:pt x="738" y="208"/>
                    <a:pt x="734" y="190"/>
                    <a:pt x="725" y="177"/>
                  </a:cubicBezTo>
                  <a:cubicBezTo>
                    <a:pt x="707" y="132"/>
                    <a:pt x="680" y="96"/>
                    <a:pt x="644" y="64"/>
                  </a:cubicBezTo>
                  <a:cubicBezTo>
                    <a:pt x="617" y="42"/>
                    <a:pt x="590" y="28"/>
                    <a:pt x="554" y="15"/>
                  </a:cubicBezTo>
                  <a:cubicBezTo>
                    <a:pt x="524" y="7"/>
                    <a:pt x="495" y="0"/>
                    <a:pt x="463" y="0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63"/>
            <p:cNvSpPr/>
            <p:nvPr/>
          </p:nvSpPr>
          <p:spPr>
            <a:xfrm>
              <a:off x="1367800" y="487175"/>
              <a:ext cx="5725" cy="3675"/>
            </a:xfrm>
            <a:custGeom>
              <a:avLst/>
              <a:gdLst/>
              <a:ahLst/>
              <a:cxnLst/>
              <a:rect l="l" t="t" r="r" b="b"/>
              <a:pathLst>
                <a:path w="229" h="147" extrusionOk="0">
                  <a:moveTo>
                    <a:pt x="182" y="0"/>
                  </a:moveTo>
                  <a:cubicBezTo>
                    <a:pt x="128" y="0"/>
                    <a:pt x="0" y="138"/>
                    <a:pt x="21" y="142"/>
                  </a:cubicBezTo>
                  <a:cubicBezTo>
                    <a:pt x="29" y="145"/>
                    <a:pt x="37" y="146"/>
                    <a:pt x="45" y="146"/>
                  </a:cubicBezTo>
                  <a:cubicBezTo>
                    <a:pt x="125" y="146"/>
                    <a:pt x="229" y="23"/>
                    <a:pt x="192" y="2"/>
                  </a:cubicBezTo>
                  <a:cubicBezTo>
                    <a:pt x="189" y="1"/>
                    <a:pt x="186" y="0"/>
                    <a:pt x="182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63"/>
            <p:cNvSpPr/>
            <p:nvPr/>
          </p:nvSpPr>
          <p:spPr>
            <a:xfrm>
              <a:off x="1354700" y="478275"/>
              <a:ext cx="8800" cy="14600"/>
            </a:xfrm>
            <a:custGeom>
              <a:avLst/>
              <a:gdLst/>
              <a:ahLst/>
              <a:cxnLst/>
              <a:rect l="l" t="t" r="r" b="b"/>
              <a:pathLst>
                <a:path w="352" h="584" extrusionOk="0">
                  <a:moveTo>
                    <a:pt x="175" y="0"/>
                  </a:moveTo>
                  <a:cubicBezTo>
                    <a:pt x="169" y="0"/>
                    <a:pt x="164" y="2"/>
                    <a:pt x="158" y="8"/>
                  </a:cubicBezTo>
                  <a:lnTo>
                    <a:pt x="158" y="3"/>
                  </a:lnTo>
                  <a:cubicBezTo>
                    <a:pt x="127" y="30"/>
                    <a:pt x="104" y="62"/>
                    <a:pt x="82" y="98"/>
                  </a:cubicBezTo>
                  <a:cubicBezTo>
                    <a:pt x="59" y="134"/>
                    <a:pt x="37" y="169"/>
                    <a:pt x="23" y="210"/>
                  </a:cubicBezTo>
                  <a:cubicBezTo>
                    <a:pt x="19" y="232"/>
                    <a:pt x="10" y="255"/>
                    <a:pt x="5" y="277"/>
                  </a:cubicBezTo>
                  <a:cubicBezTo>
                    <a:pt x="1" y="304"/>
                    <a:pt x="1" y="336"/>
                    <a:pt x="5" y="363"/>
                  </a:cubicBezTo>
                  <a:cubicBezTo>
                    <a:pt x="32" y="457"/>
                    <a:pt x="104" y="534"/>
                    <a:pt x="203" y="565"/>
                  </a:cubicBezTo>
                  <a:cubicBezTo>
                    <a:pt x="230" y="574"/>
                    <a:pt x="262" y="579"/>
                    <a:pt x="293" y="583"/>
                  </a:cubicBezTo>
                  <a:lnTo>
                    <a:pt x="325" y="583"/>
                  </a:lnTo>
                  <a:cubicBezTo>
                    <a:pt x="338" y="579"/>
                    <a:pt x="352" y="570"/>
                    <a:pt x="352" y="552"/>
                  </a:cubicBezTo>
                  <a:cubicBezTo>
                    <a:pt x="352" y="543"/>
                    <a:pt x="343" y="529"/>
                    <a:pt x="329" y="529"/>
                  </a:cubicBezTo>
                  <a:lnTo>
                    <a:pt x="298" y="520"/>
                  </a:lnTo>
                  <a:cubicBezTo>
                    <a:pt x="275" y="516"/>
                    <a:pt x="253" y="507"/>
                    <a:pt x="235" y="493"/>
                  </a:cubicBezTo>
                  <a:cubicBezTo>
                    <a:pt x="172" y="462"/>
                    <a:pt x="127" y="408"/>
                    <a:pt x="104" y="345"/>
                  </a:cubicBezTo>
                  <a:cubicBezTo>
                    <a:pt x="104" y="327"/>
                    <a:pt x="104" y="313"/>
                    <a:pt x="104" y="295"/>
                  </a:cubicBezTo>
                  <a:cubicBezTo>
                    <a:pt x="109" y="277"/>
                    <a:pt x="113" y="259"/>
                    <a:pt x="118" y="241"/>
                  </a:cubicBezTo>
                  <a:cubicBezTo>
                    <a:pt x="127" y="205"/>
                    <a:pt x="140" y="174"/>
                    <a:pt x="154" y="138"/>
                  </a:cubicBezTo>
                  <a:cubicBezTo>
                    <a:pt x="181" y="80"/>
                    <a:pt x="199" y="44"/>
                    <a:pt x="199" y="44"/>
                  </a:cubicBezTo>
                  <a:cubicBezTo>
                    <a:pt x="208" y="30"/>
                    <a:pt x="203" y="12"/>
                    <a:pt x="190" y="3"/>
                  </a:cubicBezTo>
                  <a:cubicBezTo>
                    <a:pt x="184" y="1"/>
                    <a:pt x="179" y="0"/>
                    <a:pt x="175" y="0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63"/>
            <p:cNvSpPr/>
            <p:nvPr/>
          </p:nvSpPr>
          <p:spPr>
            <a:xfrm>
              <a:off x="1383625" y="478075"/>
              <a:ext cx="39600" cy="33525"/>
            </a:xfrm>
            <a:custGeom>
              <a:avLst/>
              <a:gdLst/>
              <a:ahLst/>
              <a:cxnLst/>
              <a:rect l="l" t="t" r="r" b="b"/>
              <a:pathLst>
                <a:path w="1584" h="1341" extrusionOk="0">
                  <a:moveTo>
                    <a:pt x="744" y="1"/>
                  </a:moveTo>
                  <a:cubicBezTo>
                    <a:pt x="687" y="1"/>
                    <a:pt x="627" y="8"/>
                    <a:pt x="567" y="25"/>
                  </a:cubicBezTo>
                  <a:cubicBezTo>
                    <a:pt x="211" y="119"/>
                    <a:pt x="0" y="488"/>
                    <a:pt x="94" y="843"/>
                  </a:cubicBezTo>
                  <a:cubicBezTo>
                    <a:pt x="180" y="1167"/>
                    <a:pt x="462" y="1341"/>
                    <a:pt x="745" y="1341"/>
                  </a:cubicBezTo>
                  <a:cubicBezTo>
                    <a:pt x="966" y="1341"/>
                    <a:pt x="1188" y="1235"/>
                    <a:pt x="1318" y="1010"/>
                  </a:cubicBezTo>
                  <a:cubicBezTo>
                    <a:pt x="1584" y="547"/>
                    <a:pt x="1233" y="1"/>
                    <a:pt x="744" y="1"/>
                  </a:cubicBezTo>
                  <a:close/>
                </a:path>
              </a:pathLst>
            </a:custGeom>
            <a:solidFill>
              <a:srgbClr val="FF94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63"/>
            <p:cNvSpPr/>
            <p:nvPr/>
          </p:nvSpPr>
          <p:spPr>
            <a:xfrm>
              <a:off x="1315350" y="489200"/>
              <a:ext cx="39700" cy="33425"/>
            </a:xfrm>
            <a:custGeom>
              <a:avLst/>
              <a:gdLst/>
              <a:ahLst/>
              <a:cxnLst/>
              <a:rect l="l" t="t" r="r" b="b"/>
              <a:pathLst>
                <a:path w="1588" h="1337" extrusionOk="0">
                  <a:moveTo>
                    <a:pt x="753" y="0"/>
                  </a:moveTo>
                  <a:cubicBezTo>
                    <a:pt x="695" y="0"/>
                    <a:pt x="634" y="8"/>
                    <a:pt x="572" y="25"/>
                  </a:cubicBezTo>
                  <a:cubicBezTo>
                    <a:pt x="216" y="119"/>
                    <a:pt x="0" y="484"/>
                    <a:pt x="95" y="839"/>
                  </a:cubicBezTo>
                  <a:cubicBezTo>
                    <a:pt x="181" y="1162"/>
                    <a:pt x="462" y="1337"/>
                    <a:pt x="745" y="1337"/>
                  </a:cubicBezTo>
                  <a:cubicBezTo>
                    <a:pt x="966" y="1337"/>
                    <a:pt x="1188" y="1230"/>
                    <a:pt x="1318" y="1006"/>
                  </a:cubicBezTo>
                  <a:cubicBezTo>
                    <a:pt x="1587" y="544"/>
                    <a:pt x="1240" y="0"/>
                    <a:pt x="753" y="0"/>
                  </a:cubicBezTo>
                  <a:close/>
                </a:path>
              </a:pathLst>
            </a:custGeom>
            <a:solidFill>
              <a:srgbClr val="FF94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63"/>
            <p:cNvSpPr/>
            <p:nvPr/>
          </p:nvSpPr>
          <p:spPr>
            <a:xfrm>
              <a:off x="1383050" y="464800"/>
              <a:ext cx="13525" cy="13975"/>
            </a:xfrm>
            <a:custGeom>
              <a:avLst/>
              <a:gdLst/>
              <a:ahLst/>
              <a:cxnLst/>
              <a:rect l="l" t="t" r="r" b="b"/>
              <a:pathLst>
                <a:path w="541" h="559" extrusionOk="0">
                  <a:moveTo>
                    <a:pt x="246" y="0"/>
                  </a:moveTo>
                  <a:cubicBezTo>
                    <a:pt x="229" y="0"/>
                    <a:pt x="211" y="2"/>
                    <a:pt x="194" y="7"/>
                  </a:cubicBezTo>
                  <a:cubicBezTo>
                    <a:pt x="68" y="43"/>
                    <a:pt x="1" y="191"/>
                    <a:pt x="41" y="344"/>
                  </a:cubicBezTo>
                  <a:cubicBezTo>
                    <a:pt x="76" y="471"/>
                    <a:pt x="180" y="559"/>
                    <a:pt x="288" y="559"/>
                  </a:cubicBezTo>
                  <a:cubicBezTo>
                    <a:pt x="306" y="559"/>
                    <a:pt x="324" y="556"/>
                    <a:pt x="342" y="551"/>
                  </a:cubicBezTo>
                  <a:cubicBezTo>
                    <a:pt x="468" y="515"/>
                    <a:pt x="540" y="367"/>
                    <a:pt x="500" y="218"/>
                  </a:cubicBezTo>
                  <a:cubicBezTo>
                    <a:pt x="465" y="86"/>
                    <a:pt x="359" y="0"/>
                    <a:pt x="246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63"/>
            <p:cNvSpPr/>
            <p:nvPr/>
          </p:nvSpPr>
          <p:spPr>
            <a:xfrm>
              <a:off x="1389000" y="461275"/>
              <a:ext cx="9025" cy="9325"/>
            </a:xfrm>
            <a:custGeom>
              <a:avLst/>
              <a:gdLst/>
              <a:ahLst/>
              <a:cxnLst/>
              <a:rect l="l" t="t" r="r" b="b"/>
              <a:pathLst>
                <a:path w="361" h="373" extrusionOk="0">
                  <a:moveTo>
                    <a:pt x="319" y="1"/>
                  </a:moveTo>
                  <a:cubicBezTo>
                    <a:pt x="294" y="1"/>
                    <a:pt x="271" y="63"/>
                    <a:pt x="163" y="139"/>
                  </a:cubicBezTo>
                  <a:cubicBezTo>
                    <a:pt x="113" y="170"/>
                    <a:pt x="59" y="197"/>
                    <a:pt x="5" y="211"/>
                  </a:cubicBezTo>
                  <a:cubicBezTo>
                    <a:pt x="1" y="265"/>
                    <a:pt x="104" y="373"/>
                    <a:pt x="104" y="373"/>
                  </a:cubicBezTo>
                  <a:cubicBezTo>
                    <a:pt x="311" y="287"/>
                    <a:pt x="361" y="17"/>
                    <a:pt x="329" y="4"/>
                  </a:cubicBezTo>
                  <a:cubicBezTo>
                    <a:pt x="326" y="2"/>
                    <a:pt x="323" y="1"/>
                    <a:pt x="319" y="1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63"/>
            <p:cNvSpPr/>
            <p:nvPr/>
          </p:nvSpPr>
          <p:spPr>
            <a:xfrm>
              <a:off x="1332775" y="472500"/>
              <a:ext cx="13175" cy="14050"/>
            </a:xfrm>
            <a:custGeom>
              <a:avLst/>
              <a:gdLst/>
              <a:ahLst/>
              <a:cxnLst/>
              <a:rect l="l" t="t" r="r" b="b"/>
              <a:pathLst>
                <a:path w="527" h="562" extrusionOk="0">
                  <a:moveTo>
                    <a:pt x="249" y="0"/>
                  </a:moveTo>
                  <a:cubicBezTo>
                    <a:pt x="235" y="0"/>
                    <a:pt x="222" y="2"/>
                    <a:pt x="208" y="5"/>
                  </a:cubicBezTo>
                  <a:cubicBezTo>
                    <a:pt x="82" y="27"/>
                    <a:pt x="1" y="176"/>
                    <a:pt x="32" y="324"/>
                  </a:cubicBezTo>
                  <a:cubicBezTo>
                    <a:pt x="57" y="463"/>
                    <a:pt x="166" y="561"/>
                    <a:pt x="284" y="561"/>
                  </a:cubicBezTo>
                  <a:cubicBezTo>
                    <a:pt x="296" y="561"/>
                    <a:pt x="308" y="560"/>
                    <a:pt x="320" y="558"/>
                  </a:cubicBezTo>
                  <a:cubicBezTo>
                    <a:pt x="446" y="531"/>
                    <a:pt x="527" y="387"/>
                    <a:pt x="495" y="234"/>
                  </a:cubicBezTo>
                  <a:cubicBezTo>
                    <a:pt x="471" y="97"/>
                    <a:pt x="365" y="0"/>
                    <a:pt x="249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3"/>
            <p:cNvSpPr/>
            <p:nvPr/>
          </p:nvSpPr>
          <p:spPr>
            <a:xfrm>
              <a:off x="1327500" y="473200"/>
              <a:ext cx="10825" cy="6075"/>
            </a:xfrm>
            <a:custGeom>
              <a:avLst/>
              <a:gdLst/>
              <a:ahLst/>
              <a:cxnLst/>
              <a:rect l="l" t="t" r="r" b="b"/>
              <a:pathLst>
                <a:path w="433" h="243" extrusionOk="0">
                  <a:moveTo>
                    <a:pt x="37" y="1"/>
                  </a:moveTo>
                  <a:cubicBezTo>
                    <a:pt x="31" y="1"/>
                    <a:pt x="26" y="3"/>
                    <a:pt x="23" y="8"/>
                  </a:cubicBezTo>
                  <a:cubicBezTo>
                    <a:pt x="1" y="34"/>
                    <a:pt x="157" y="243"/>
                    <a:pt x="368" y="243"/>
                  </a:cubicBezTo>
                  <a:cubicBezTo>
                    <a:pt x="374" y="243"/>
                    <a:pt x="381" y="242"/>
                    <a:pt x="387" y="242"/>
                  </a:cubicBezTo>
                  <a:cubicBezTo>
                    <a:pt x="387" y="242"/>
                    <a:pt x="432" y="94"/>
                    <a:pt x="405" y="53"/>
                  </a:cubicBezTo>
                  <a:lnTo>
                    <a:pt x="405" y="53"/>
                  </a:lnTo>
                  <a:cubicBezTo>
                    <a:pt x="369" y="59"/>
                    <a:pt x="333" y="62"/>
                    <a:pt x="297" y="62"/>
                  </a:cubicBezTo>
                  <a:cubicBezTo>
                    <a:pt x="274" y="62"/>
                    <a:pt x="252" y="61"/>
                    <a:pt x="230" y="58"/>
                  </a:cubicBezTo>
                  <a:cubicBezTo>
                    <a:pt x="113" y="39"/>
                    <a:pt x="62" y="1"/>
                    <a:pt x="37" y="1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63"/>
            <p:cNvSpPr/>
            <p:nvPr/>
          </p:nvSpPr>
          <p:spPr>
            <a:xfrm>
              <a:off x="1355825" y="499725"/>
              <a:ext cx="24900" cy="8075"/>
            </a:xfrm>
            <a:custGeom>
              <a:avLst/>
              <a:gdLst/>
              <a:ahLst/>
              <a:cxnLst/>
              <a:rect l="l" t="t" r="r" b="b"/>
              <a:pathLst>
                <a:path w="996" h="323" extrusionOk="0">
                  <a:moveTo>
                    <a:pt x="579" y="0"/>
                  </a:moveTo>
                  <a:cubicBezTo>
                    <a:pt x="533" y="0"/>
                    <a:pt x="485" y="4"/>
                    <a:pt x="433" y="13"/>
                  </a:cubicBezTo>
                  <a:cubicBezTo>
                    <a:pt x="226" y="54"/>
                    <a:pt x="1" y="315"/>
                    <a:pt x="1" y="315"/>
                  </a:cubicBezTo>
                  <a:cubicBezTo>
                    <a:pt x="1" y="315"/>
                    <a:pt x="69" y="322"/>
                    <a:pt x="175" y="322"/>
                  </a:cubicBezTo>
                  <a:cubicBezTo>
                    <a:pt x="376" y="322"/>
                    <a:pt x="715" y="295"/>
                    <a:pt x="995" y="139"/>
                  </a:cubicBezTo>
                  <a:cubicBezTo>
                    <a:pt x="995" y="139"/>
                    <a:pt x="850" y="0"/>
                    <a:pt x="579" y="0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63"/>
            <p:cNvSpPr/>
            <p:nvPr/>
          </p:nvSpPr>
          <p:spPr>
            <a:xfrm>
              <a:off x="1356400" y="502750"/>
              <a:ext cx="25100" cy="11175"/>
            </a:xfrm>
            <a:custGeom>
              <a:avLst/>
              <a:gdLst/>
              <a:ahLst/>
              <a:cxnLst/>
              <a:rect l="l" t="t" r="r" b="b"/>
              <a:pathLst>
                <a:path w="1004" h="447" extrusionOk="0">
                  <a:moveTo>
                    <a:pt x="1004" y="0"/>
                  </a:moveTo>
                  <a:lnTo>
                    <a:pt x="1004" y="0"/>
                  </a:lnTo>
                  <a:cubicBezTo>
                    <a:pt x="1003" y="0"/>
                    <a:pt x="434" y="207"/>
                    <a:pt x="117" y="207"/>
                  </a:cubicBezTo>
                  <a:cubicBezTo>
                    <a:pt x="73" y="207"/>
                    <a:pt x="33" y="203"/>
                    <a:pt x="0" y="194"/>
                  </a:cubicBezTo>
                  <a:lnTo>
                    <a:pt x="0" y="194"/>
                  </a:lnTo>
                  <a:cubicBezTo>
                    <a:pt x="0" y="194"/>
                    <a:pt x="165" y="447"/>
                    <a:pt x="459" y="447"/>
                  </a:cubicBezTo>
                  <a:cubicBezTo>
                    <a:pt x="484" y="447"/>
                    <a:pt x="509" y="445"/>
                    <a:pt x="536" y="441"/>
                  </a:cubicBezTo>
                  <a:cubicBezTo>
                    <a:pt x="770" y="410"/>
                    <a:pt x="959" y="230"/>
                    <a:pt x="1004" y="0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3"/>
            <p:cNvSpPr/>
            <p:nvPr/>
          </p:nvSpPr>
          <p:spPr>
            <a:xfrm>
              <a:off x="1351550" y="499775"/>
              <a:ext cx="37825" cy="9400"/>
            </a:xfrm>
            <a:custGeom>
              <a:avLst/>
              <a:gdLst/>
              <a:ahLst/>
              <a:cxnLst/>
              <a:rect l="l" t="t" r="r" b="b"/>
              <a:pathLst>
                <a:path w="1513" h="376" extrusionOk="0">
                  <a:moveTo>
                    <a:pt x="1495" y="0"/>
                  </a:moveTo>
                  <a:cubicBezTo>
                    <a:pt x="1487" y="0"/>
                    <a:pt x="1478" y="4"/>
                    <a:pt x="1472" y="7"/>
                  </a:cubicBezTo>
                  <a:lnTo>
                    <a:pt x="1458" y="16"/>
                  </a:lnTo>
                  <a:lnTo>
                    <a:pt x="1418" y="34"/>
                  </a:lnTo>
                  <a:lnTo>
                    <a:pt x="1355" y="65"/>
                  </a:lnTo>
                  <a:lnTo>
                    <a:pt x="1265" y="106"/>
                  </a:lnTo>
                  <a:lnTo>
                    <a:pt x="1157" y="146"/>
                  </a:lnTo>
                  <a:lnTo>
                    <a:pt x="1027" y="191"/>
                  </a:lnTo>
                  <a:cubicBezTo>
                    <a:pt x="986" y="209"/>
                    <a:pt x="937" y="223"/>
                    <a:pt x="887" y="236"/>
                  </a:cubicBezTo>
                  <a:cubicBezTo>
                    <a:pt x="842" y="250"/>
                    <a:pt x="793" y="259"/>
                    <a:pt x="743" y="272"/>
                  </a:cubicBezTo>
                  <a:lnTo>
                    <a:pt x="703" y="286"/>
                  </a:lnTo>
                  <a:lnTo>
                    <a:pt x="689" y="286"/>
                  </a:lnTo>
                  <a:lnTo>
                    <a:pt x="671" y="290"/>
                  </a:lnTo>
                  <a:lnTo>
                    <a:pt x="595" y="308"/>
                  </a:lnTo>
                  <a:cubicBezTo>
                    <a:pt x="541" y="317"/>
                    <a:pt x="500" y="322"/>
                    <a:pt x="460" y="326"/>
                  </a:cubicBezTo>
                  <a:cubicBezTo>
                    <a:pt x="415" y="335"/>
                    <a:pt x="374" y="335"/>
                    <a:pt x="334" y="340"/>
                  </a:cubicBezTo>
                  <a:cubicBezTo>
                    <a:pt x="316" y="342"/>
                    <a:pt x="299" y="342"/>
                    <a:pt x="282" y="342"/>
                  </a:cubicBezTo>
                  <a:cubicBezTo>
                    <a:pt x="265" y="342"/>
                    <a:pt x="248" y="342"/>
                    <a:pt x="230" y="344"/>
                  </a:cubicBezTo>
                  <a:cubicBezTo>
                    <a:pt x="185" y="344"/>
                    <a:pt x="140" y="340"/>
                    <a:pt x="91" y="340"/>
                  </a:cubicBezTo>
                  <a:cubicBezTo>
                    <a:pt x="59" y="335"/>
                    <a:pt x="46" y="331"/>
                    <a:pt x="46" y="331"/>
                  </a:cubicBezTo>
                  <a:cubicBezTo>
                    <a:pt x="32" y="331"/>
                    <a:pt x="23" y="331"/>
                    <a:pt x="10" y="340"/>
                  </a:cubicBezTo>
                  <a:cubicBezTo>
                    <a:pt x="1" y="344"/>
                    <a:pt x="1" y="349"/>
                    <a:pt x="5" y="349"/>
                  </a:cubicBezTo>
                  <a:cubicBezTo>
                    <a:pt x="23" y="353"/>
                    <a:pt x="37" y="358"/>
                    <a:pt x="50" y="362"/>
                  </a:cubicBezTo>
                  <a:lnTo>
                    <a:pt x="109" y="367"/>
                  </a:lnTo>
                  <a:cubicBezTo>
                    <a:pt x="131" y="367"/>
                    <a:pt x="158" y="376"/>
                    <a:pt x="190" y="376"/>
                  </a:cubicBezTo>
                  <a:lnTo>
                    <a:pt x="298" y="376"/>
                  </a:lnTo>
                  <a:cubicBezTo>
                    <a:pt x="343" y="376"/>
                    <a:pt x="383" y="371"/>
                    <a:pt x="433" y="362"/>
                  </a:cubicBezTo>
                  <a:cubicBezTo>
                    <a:pt x="487" y="353"/>
                    <a:pt x="536" y="349"/>
                    <a:pt x="586" y="340"/>
                  </a:cubicBezTo>
                  <a:lnTo>
                    <a:pt x="662" y="326"/>
                  </a:lnTo>
                  <a:lnTo>
                    <a:pt x="680" y="322"/>
                  </a:lnTo>
                  <a:cubicBezTo>
                    <a:pt x="689" y="322"/>
                    <a:pt x="694" y="317"/>
                    <a:pt x="703" y="317"/>
                  </a:cubicBezTo>
                  <a:lnTo>
                    <a:pt x="743" y="304"/>
                  </a:lnTo>
                  <a:cubicBezTo>
                    <a:pt x="797" y="290"/>
                    <a:pt x="851" y="281"/>
                    <a:pt x="901" y="263"/>
                  </a:cubicBezTo>
                  <a:cubicBezTo>
                    <a:pt x="955" y="245"/>
                    <a:pt x="1004" y="232"/>
                    <a:pt x="1054" y="218"/>
                  </a:cubicBezTo>
                  <a:cubicBezTo>
                    <a:pt x="1103" y="200"/>
                    <a:pt x="1144" y="182"/>
                    <a:pt x="1189" y="164"/>
                  </a:cubicBezTo>
                  <a:lnTo>
                    <a:pt x="1301" y="119"/>
                  </a:lnTo>
                  <a:lnTo>
                    <a:pt x="1391" y="74"/>
                  </a:lnTo>
                  <a:lnTo>
                    <a:pt x="1454" y="43"/>
                  </a:lnTo>
                  <a:cubicBezTo>
                    <a:pt x="1485" y="20"/>
                    <a:pt x="1503" y="11"/>
                    <a:pt x="1503" y="11"/>
                  </a:cubicBezTo>
                  <a:cubicBezTo>
                    <a:pt x="1503" y="11"/>
                    <a:pt x="1512" y="2"/>
                    <a:pt x="1503" y="2"/>
                  </a:cubicBezTo>
                  <a:cubicBezTo>
                    <a:pt x="1501" y="1"/>
                    <a:pt x="1498" y="0"/>
                    <a:pt x="1495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3"/>
            <p:cNvSpPr/>
            <p:nvPr/>
          </p:nvSpPr>
          <p:spPr>
            <a:xfrm>
              <a:off x="1304025" y="398050"/>
              <a:ext cx="35650" cy="71650"/>
            </a:xfrm>
            <a:custGeom>
              <a:avLst/>
              <a:gdLst/>
              <a:ahLst/>
              <a:cxnLst/>
              <a:rect l="l" t="t" r="r" b="b"/>
              <a:pathLst>
                <a:path w="1426" h="2866" extrusionOk="0">
                  <a:moveTo>
                    <a:pt x="1375" y="1"/>
                  </a:moveTo>
                  <a:cubicBezTo>
                    <a:pt x="1354" y="1"/>
                    <a:pt x="1332" y="14"/>
                    <a:pt x="1326" y="41"/>
                  </a:cubicBezTo>
                  <a:cubicBezTo>
                    <a:pt x="1326" y="41"/>
                    <a:pt x="1317" y="86"/>
                    <a:pt x="1299" y="171"/>
                  </a:cubicBezTo>
                  <a:cubicBezTo>
                    <a:pt x="1286" y="256"/>
                    <a:pt x="1254" y="373"/>
                    <a:pt x="1223" y="517"/>
                  </a:cubicBezTo>
                  <a:cubicBezTo>
                    <a:pt x="1187" y="661"/>
                    <a:pt x="1142" y="828"/>
                    <a:pt x="1092" y="1003"/>
                  </a:cubicBezTo>
                  <a:cubicBezTo>
                    <a:pt x="1038" y="1179"/>
                    <a:pt x="980" y="1363"/>
                    <a:pt x="908" y="1543"/>
                  </a:cubicBezTo>
                  <a:cubicBezTo>
                    <a:pt x="840" y="1723"/>
                    <a:pt x="764" y="1894"/>
                    <a:pt x="674" y="2060"/>
                  </a:cubicBezTo>
                  <a:cubicBezTo>
                    <a:pt x="629" y="2137"/>
                    <a:pt x="588" y="2213"/>
                    <a:pt x="539" y="2281"/>
                  </a:cubicBezTo>
                  <a:cubicBezTo>
                    <a:pt x="498" y="2344"/>
                    <a:pt x="449" y="2407"/>
                    <a:pt x="399" y="2465"/>
                  </a:cubicBezTo>
                  <a:cubicBezTo>
                    <a:pt x="377" y="2492"/>
                    <a:pt x="354" y="2515"/>
                    <a:pt x="332" y="2542"/>
                  </a:cubicBezTo>
                  <a:lnTo>
                    <a:pt x="300" y="2573"/>
                  </a:lnTo>
                  <a:lnTo>
                    <a:pt x="264" y="2605"/>
                  </a:lnTo>
                  <a:cubicBezTo>
                    <a:pt x="233" y="2641"/>
                    <a:pt x="192" y="2672"/>
                    <a:pt x="152" y="2699"/>
                  </a:cubicBezTo>
                  <a:cubicBezTo>
                    <a:pt x="129" y="2722"/>
                    <a:pt x="102" y="2740"/>
                    <a:pt x="75" y="2758"/>
                  </a:cubicBezTo>
                  <a:lnTo>
                    <a:pt x="48" y="2776"/>
                  </a:lnTo>
                  <a:lnTo>
                    <a:pt x="44" y="2776"/>
                  </a:lnTo>
                  <a:cubicBezTo>
                    <a:pt x="1" y="2803"/>
                    <a:pt x="26" y="2865"/>
                    <a:pt x="70" y="2865"/>
                  </a:cubicBezTo>
                  <a:cubicBezTo>
                    <a:pt x="76" y="2865"/>
                    <a:pt x="82" y="2864"/>
                    <a:pt x="89" y="2861"/>
                  </a:cubicBezTo>
                  <a:lnTo>
                    <a:pt x="125" y="2843"/>
                  </a:lnTo>
                  <a:cubicBezTo>
                    <a:pt x="156" y="2830"/>
                    <a:pt x="188" y="2812"/>
                    <a:pt x="215" y="2794"/>
                  </a:cubicBezTo>
                  <a:cubicBezTo>
                    <a:pt x="264" y="2767"/>
                    <a:pt x="309" y="2735"/>
                    <a:pt x="350" y="2704"/>
                  </a:cubicBezTo>
                  <a:lnTo>
                    <a:pt x="390" y="2672"/>
                  </a:lnTo>
                  <a:lnTo>
                    <a:pt x="431" y="2641"/>
                  </a:lnTo>
                  <a:cubicBezTo>
                    <a:pt x="458" y="2614"/>
                    <a:pt x="485" y="2591"/>
                    <a:pt x="507" y="2564"/>
                  </a:cubicBezTo>
                  <a:cubicBezTo>
                    <a:pt x="566" y="2501"/>
                    <a:pt x="620" y="2438"/>
                    <a:pt x="669" y="2375"/>
                  </a:cubicBezTo>
                  <a:cubicBezTo>
                    <a:pt x="728" y="2299"/>
                    <a:pt x="777" y="2222"/>
                    <a:pt x="827" y="2146"/>
                  </a:cubicBezTo>
                  <a:cubicBezTo>
                    <a:pt x="926" y="1975"/>
                    <a:pt x="1011" y="1795"/>
                    <a:pt x="1083" y="1611"/>
                  </a:cubicBezTo>
                  <a:cubicBezTo>
                    <a:pt x="1151" y="1426"/>
                    <a:pt x="1214" y="1237"/>
                    <a:pt x="1263" y="1048"/>
                  </a:cubicBezTo>
                  <a:cubicBezTo>
                    <a:pt x="1313" y="868"/>
                    <a:pt x="1340" y="693"/>
                    <a:pt x="1367" y="544"/>
                  </a:cubicBezTo>
                  <a:cubicBezTo>
                    <a:pt x="1394" y="382"/>
                    <a:pt x="1412" y="216"/>
                    <a:pt x="1425" y="50"/>
                  </a:cubicBezTo>
                  <a:lnTo>
                    <a:pt x="1421" y="50"/>
                  </a:lnTo>
                  <a:cubicBezTo>
                    <a:pt x="1423" y="18"/>
                    <a:pt x="1399" y="1"/>
                    <a:pt x="1375" y="1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3"/>
            <p:cNvSpPr/>
            <p:nvPr/>
          </p:nvSpPr>
          <p:spPr>
            <a:xfrm>
              <a:off x="1335950" y="396500"/>
              <a:ext cx="95150" cy="59250"/>
            </a:xfrm>
            <a:custGeom>
              <a:avLst/>
              <a:gdLst/>
              <a:ahLst/>
              <a:cxnLst/>
              <a:rect l="l" t="t" r="r" b="b"/>
              <a:pathLst>
                <a:path w="3806" h="2370" extrusionOk="0">
                  <a:moveTo>
                    <a:pt x="70" y="0"/>
                  </a:moveTo>
                  <a:cubicBezTo>
                    <a:pt x="35" y="0"/>
                    <a:pt x="1" y="41"/>
                    <a:pt x="27" y="80"/>
                  </a:cubicBezTo>
                  <a:lnTo>
                    <a:pt x="54" y="125"/>
                  </a:lnTo>
                  <a:lnTo>
                    <a:pt x="90" y="179"/>
                  </a:lnTo>
                  <a:cubicBezTo>
                    <a:pt x="103" y="201"/>
                    <a:pt x="117" y="224"/>
                    <a:pt x="135" y="251"/>
                  </a:cubicBezTo>
                  <a:cubicBezTo>
                    <a:pt x="171" y="300"/>
                    <a:pt x="211" y="363"/>
                    <a:pt x="265" y="435"/>
                  </a:cubicBezTo>
                  <a:cubicBezTo>
                    <a:pt x="314" y="507"/>
                    <a:pt x="373" y="584"/>
                    <a:pt x="445" y="669"/>
                  </a:cubicBezTo>
                  <a:cubicBezTo>
                    <a:pt x="512" y="750"/>
                    <a:pt x="589" y="840"/>
                    <a:pt x="674" y="930"/>
                  </a:cubicBezTo>
                  <a:lnTo>
                    <a:pt x="805" y="1070"/>
                  </a:lnTo>
                  <a:lnTo>
                    <a:pt x="949" y="1205"/>
                  </a:lnTo>
                  <a:cubicBezTo>
                    <a:pt x="998" y="1254"/>
                    <a:pt x="1048" y="1299"/>
                    <a:pt x="1102" y="1344"/>
                  </a:cubicBezTo>
                  <a:cubicBezTo>
                    <a:pt x="1156" y="1389"/>
                    <a:pt x="1210" y="1434"/>
                    <a:pt x="1264" y="1479"/>
                  </a:cubicBezTo>
                  <a:cubicBezTo>
                    <a:pt x="1376" y="1560"/>
                    <a:pt x="1489" y="1655"/>
                    <a:pt x="1615" y="1731"/>
                  </a:cubicBezTo>
                  <a:cubicBezTo>
                    <a:pt x="1678" y="1767"/>
                    <a:pt x="1736" y="1812"/>
                    <a:pt x="1799" y="1848"/>
                  </a:cubicBezTo>
                  <a:lnTo>
                    <a:pt x="1983" y="1951"/>
                  </a:lnTo>
                  <a:cubicBezTo>
                    <a:pt x="2046" y="1987"/>
                    <a:pt x="2109" y="2019"/>
                    <a:pt x="2177" y="2046"/>
                  </a:cubicBezTo>
                  <a:lnTo>
                    <a:pt x="2366" y="2127"/>
                  </a:lnTo>
                  <a:cubicBezTo>
                    <a:pt x="2496" y="2172"/>
                    <a:pt x="2618" y="2221"/>
                    <a:pt x="2739" y="2248"/>
                  </a:cubicBezTo>
                  <a:cubicBezTo>
                    <a:pt x="2861" y="2275"/>
                    <a:pt x="2973" y="2311"/>
                    <a:pt x="3077" y="2329"/>
                  </a:cubicBezTo>
                  <a:cubicBezTo>
                    <a:pt x="3185" y="2343"/>
                    <a:pt x="3284" y="2352"/>
                    <a:pt x="3374" y="2361"/>
                  </a:cubicBezTo>
                  <a:cubicBezTo>
                    <a:pt x="3446" y="2370"/>
                    <a:pt x="3522" y="2370"/>
                    <a:pt x="3598" y="2370"/>
                  </a:cubicBezTo>
                  <a:lnTo>
                    <a:pt x="3792" y="2370"/>
                  </a:lnTo>
                  <a:cubicBezTo>
                    <a:pt x="3801" y="2370"/>
                    <a:pt x="3805" y="2365"/>
                    <a:pt x="3805" y="2361"/>
                  </a:cubicBezTo>
                  <a:cubicBezTo>
                    <a:pt x="3805" y="2352"/>
                    <a:pt x="3801" y="2347"/>
                    <a:pt x="3796" y="2347"/>
                  </a:cubicBezTo>
                  <a:lnTo>
                    <a:pt x="3603" y="2320"/>
                  </a:lnTo>
                  <a:cubicBezTo>
                    <a:pt x="3526" y="2316"/>
                    <a:pt x="3455" y="2302"/>
                    <a:pt x="3383" y="2289"/>
                  </a:cubicBezTo>
                  <a:cubicBezTo>
                    <a:pt x="3297" y="2271"/>
                    <a:pt x="3203" y="2257"/>
                    <a:pt x="3099" y="2230"/>
                  </a:cubicBezTo>
                  <a:cubicBezTo>
                    <a:pt x="3000" y="2199"/>
                    <a:pt x="2888" y="2167"/>
                    <a:pt x="2775" y="2127"/>
                  </a:cubicBezTo>
                  <a:cubicBezTo>
                    <a:pt x="2663" y="2086"/>
                    <a:pt x="2546" y="2032"/>
                    <a:pt x="2424" y="1987"/>
                  </a:cubicBezTo>
                  <a:cubicBezTo>
                    <a:pt x="2312" y="1924"/>
                    <a:pt x="2186" y="1870"/>
                    <a:pt x="2069" y="1798"/>
                  </a:cubicBezTo>
                  <a:lnTo>
                    <a:pt x="1889" y="1695"/>
                  </a:lnTo>
                  <a:cubicBezTo>
                    <a:pt x="1831" y="1659"/>
                    <a:pt x="1772" y="1619"/>
                    <a:pt x="1718" y="1578"/>
                  </a:cubicBezTo>
                  <a:cubicBezTo>
                    <a:pt x="1597" y="1502"/>
                    <a:pt x="1489" y="1416"/>
                    <a:pt x="1381" y="1331"/>
                  </a:cubicBezTo>
                  <a:cubicBezTo>
                    <a:pt x="1327" y="1290"/>
                    <a:pt x="1273" y="1245"/>
                    <a:pt x="1223" y="1200"/>
                  </a:cubicBezTo>
                  <a:cubicBezTo>
                    <a:pt x="1169" y="1155"/>
                    <a:pt x="1120" y="1115"/>
                    <a:pt x="1070" y="1070"/>
                  </a:cubicBezTo>
                  <a:lnTo>
                    <a:pt x="931" y="939"/>
                  </a:lnTo>
                  <a:lnTo>
                    <a:pt x="796" y="809"/>
                  </a:lnTo>
                  <a:cubicBezTo>
                    <a:pt x="710" y="723"/>
                    <a:pt x="634" y="642"/>
                    <a:pt x="562" y="561"/>
                  </a:cubicBezTo>
                  <a:cubicBezTo>
                    <a:pt x="490" y="485"/>
                    <a:pt x="427" y="413"/>
                    <a:pt x="368" y="350"/>
                  </a:cubicBezTo>
                  <a:cubicBezTo>
                    <a:pt x="314" y="287"/>
                    <a:pt x="270" y="228"/>
                    <a:pt x="229" y="179"/>
                  </a:cubicBezTo>
                  <a:lnTo>
                    <a:pt x="139" y="67"/>
                  </a:lnTo>
                  <a:lnTo>
                    <a:pt x="108" y="26"/>
                  </a:lnTo>
                  <a:lnTo>
                    <a:pt x="108" y="22"/>
                  </a:lnTo>
                  <a:cubicBezTo>
                    <a:pt x="97" y="6"/>
                    <a:pt x="84" y="0"/>
                    <a:pt x="70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3"/>
            <p:cNvSpPr/>
            <p:nvPr/>
          </p:nvSpPr>
          <p:spPr>
            <a:xfrm>
              <a:off x="1322325" y="450275"/>
              <a:ext cx="20500" cy="14800"/>
            </a:xfrm>
            <a:custGeom>
              <a:avLst/>
              <a:gdLst/>
              <a:ahLst/>
              <a:cxnLst/>
              <a:rect l="l" t="t" r="r" b="b"/>
              <a:pathLst>
                <a:path w="820" h="592" extrusionOk="0">
                  <a:moveTo>
                    <a:pt x="517" y="1"/>
                  </a:moveTo>
                  <a:cubicBezTo>
                    <a:pt x="434" y="1"/>
                    <a:pt x="336" y="25"/>
                    <a:pt x="243" y="93"/>
                  </a:cubicBezTo>
                  <a:cubicBezTo>
                    <a:pt x="36" y="241"/>
                    <a:pt x="0" y="511"/>
                    <a:pt x="59" y="570"/>
                  </a:cubicBezTo>
                  <a:cubicBezTo>
                    <a:pt x="73" y="585"/>
                    <a:pt x="87" y="592"/>
                    <a:pt x="102" y="592"/>
                  </a:cubicBezTo>
                  <a:cubicBezTo>
                    <a:pt x="157" y="592"/>
                    <a:pt x="224" y="501"/>
                    <a:pt x="369" y="412"/>
                  </a:cubicBezTo>
                  <a:cubicBezTo>
                    <a:pt x="599" y="273"/>
                    <a:pt x="819" y="255"/>
                    <a:pt x="734" y="84"/>
                  </a:cubicBezTo>
                  <a:cubicBezTo>
                    <a:pt x="713" y="43"/>
                    <a:pt x="627" y="1"/>
                    <a:pt x="517" y="1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3"/>
            <p:cNvSpPr/>
            <p:nvPr/>
          </p:nvSpPr>
          <p:spPr>
            <a:xfrm>
              <a:off x="1377800" y="442625"/>
              <a:ext cx="21250" cy="10175"/>
            </a:xfrm>
            <a:custGeom>
              <a:avLst/>
              <a:gdLst/>
              <a:ahLst/>
              <a:cxnLst/>
              <a:rect l="l" t="t" r="r" b="b"/>
              <a:pathLst>
                <a:path w="850" h="407" extrusionOk="0">
                  <a:moveTo>
                    <a:pt x="368" y="0"/>
                  </a:moveTo>
                  <a:cubicBezTo>
                    <a:pt x="149" y="0"/>
                    <a:pt x="4" y="147"/>
                    <a:pt x="4" y="219"/>
                  </a:cubicBezTo>
                  <a:cubicBezTo>
                    <a:pt x="1" y="335"/>
                    <a:pt x="79" y="349"/>
                    <a:pt x="203" y="349"/>
                  </a:cubicBezTo>
                  <a:cubicBezTo>
                    <a:pt x="243" y="349"/>
                    <a:pt x="289" y="348"/>
                    <a:pt x="338" y="348"/>
                  </a:cubicBezTo>
                  <a:cubicBezTo>
                    <a:pt x="383" y="348"/>
                    <a:pt x="431" y="349"/>
                    <a:pt x="480" y="354"/>
                  </a:cubicBezTo>
                  <a:cubicBezTo>
                    <a:pt x="619" y="366"/>
                    <a:pt x="713" y="407"/>
                    <a:pt x="769" y="407"/>
                  </a:cubicBezTo>
                  <a:cubicBezTo>
                    <a:pt x="799" y="407"/>
                    <a:pt x="818" y="395"/>
                    <a:pt x="827" y="363"/>
                  </a:cubicBezTo>
                  <a:cubicBezTo>
                    <a:pt x="849" y="282"/>
                    <a:pt x="705" y="52"/>
                    <a:pt x="453" y="7"/>
                  </a:cubicBezTo>
                  <a:cubicBezTo>
                    <a:pt x="424" y="2"/>
                    <a:pt x="396" y="0"/>
                    <a:pt x="368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3"/>
            <p:cNvSpPr/>
            <p:nvPr/>
          </p:nvSpPr>
          <p:spPr>
            <a:xfrm>
              <a:off x="1202175" y="265650"/>
              <a:ext cx="31325" cy="53250"/>
            </a:xfrm>
            <a:custGeom>
              <a:avLst/>
              <a:gdLst/>
              <a:ahLst/>
              <a:cxnLst/>
              <a:rect l="l" t="t" r="r" b="b"/>
              <a:pathLst>
                <a:path w="1253" h="2130" extrusionOk="0">
                  <a:moveTo>
                    <a:pt x="62" y="0"/>
                  </a:moveTo>
                  <a:cubicBezTo>
                    <a:pt x="21" y="0"/>
                    <a:pt x="0" y="67"/>
                    <a:pt x="47" y="87"/>
                  </a:cubicBezTo>
                  <a:cubicBezTo>
                    <a:pt x="591" y="316"/>
                    <a:pt x="1153" y="2080"/>
                    <a:pt x="1158" y="2098"/>
                  </a:cubicBezTo>
                  <a:cubicBezTo>
                    <a:pt x="1162" y="2116"/>
                    <a:pt x="1180" y="2129"/>
                    <a:pt x="1203" y="2129"/>
                  </a:cubicBezTo>
                  <a:cubicBezTo>
                    <a:pt x="1207" y="2129"/>
                    <a:pt x="1212" y="2125"/>
                    <a:pt x="1216" y="2125"/>
                  </a:cubicBezTo>
                  <a:cubicBezTo>
                    <a:pt x="1239" y="2116"/>
                    <a:pt x="1252" y="2093"/>
                    <a:pt x="1248" y="2071"/>
                  </a:cubicBezTo>
                  <a:cubicBezTo>
                    <a:pt x="1221" y="1994"/>
                    <a:pt x="668" y="249"/>
                    <a:pt x="83" y="6"/>
                  </a:cubicBezTo>
                  <a:cubicBezTo>
                    <a:pt x="76" y="2"/>
                    <a:pt x="69" y="0"/>
                    <a:pt x="6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3"/>
            <p:cNvSpPr/>
            <p:nvPr/>
          </p:nvSpPr>
          <p:spPr>
            <a:xfrm>
              <a:off x="1113925" y="251550"/>
              <a:ext cx="50525" cy="20325"/>
            </a:xfrm>
            <a:custGeom>
              <a:avLst/>
              <a:gdLst/>
              <a:ahLst/>
              <a:cxnLst/>
              <a:rect l="l" t="t" r="r" b="b"/>
              <a:pathLst>
                <a:path w="2021" h="813" extrusionOk="0">
                  <a:moveTo>
                    <a:pt x="308" y="0"/>
                  </a:moveTo>
                  <a:cubicBezTo>
                    <a:pt x="270" y="0"/>
                    <a:pt x="232" y="8"/>
                    <a:pt x="198" y="25"/>
                  </a:cubicBezTo>
                  <a:cubicBezTo>
                    <a:pt x="153" y="43"/>
                    <a:pt x="117" y="70"/>
                    <a:pt x="86" y="106"/>
                  </a:cubicBezTo>
                  <a:cubicBezTo>
                    <a:pt x="50" y="142"/>
                    <a:pt x="23" y="187"/>
                    <a:pt x="9" y="241"/>
                  </a:cubicBezTo>
                  <a:lnTo>
                    <a:pt x="5" y="268"/>
                  </a:lnTo>
                  <a:lnTo>
                    <a:pt x="5" y="277"/>
                  </a:lnTo>
                  <a:lnTo>
                    <a:pt x="5" y="282"/>
                  </a:lnTo>
                  <a:lnTo>
                    <a:pt x="5" y="291"/>
                  </a:lnTo>
                  <a:lnTo>
                    <a:pt x="5" y="304"/>
                  </a:lnTo>
                  <a:cubicBezTo>
                    <a:pt x="0" y="327"/>
                    <a:pt x="0" y="349"/>
                    <a:pt x="5" y="372"/>
                  </a:cubicBezTo>
                  <a:cubicBezTo>
                    <a:pt x="5" y="421"/>
                    <a:pt x="14" y="471"/>
                    <a:pt x="27" y="520"/>
                  </a:cubicBezTo>
                  <a:cubicBezTo>
                    <a:pt x="50" y="574"/>
                    <a:pt x="81" y="619"/>
                    <a:pt x="126" y="660"/>
                  </a:cubicBezTo>
                  <a:cubicBezTo>
                    <a:pt x="167" y="691"/>
                    <a:pt x="212" y="723"/>
                    <a:pt x="261" y="741"/>
                  </a:cubicBezTo>
                  <a:cubicBezTo>
                    <a:pt x="351" y="777"/>
                    <a:pt x="450" y="795"/>
                    <a:pt x="545" y="804"/>
                  </a:cubicBezTo>
                  <a:cubicBezTo>
                    <a:pt x="594" y="808"/>
                    <a:pt x="644" y="813"/>
                    <a:pt x="684" y="813"/>
                  </a:cubicBezTo>
                  <a:lnTo>
                    <a:pt x="756" y="813"/>
                  </a:lnTo>
                  <a:lnTo>
                    <a:pt x="819" y="808"/>
                  </a:lnTo>
                  <a:lnTo>
                    <a:pt x="1080" y="799"/>
                  </a:lnTo>
                  <a:cubicBezTo>
                    <a:pt x="1166" y="795"/>
                    <a:pt x="1246" y="795"/>
                    <a:pt x="1323" y="781"/>
                  </a:cubicBezTo>
                  <a:lnTo>
                    <a:pt x="1543" y="750"/>
                  </a:lnTo>
                  <a:cubicBezTo>
                    <a:pt x="1602" y="741"/>
                    <a:pt x="1665" y="732"/>
                    <a:pt x="1723" y="718"/>
                  </a:cubicBezTo>
                  <a:lnTo>
                    <a:pt x="1867" y="682"/>
                  </a:lnTo>
                  <a:cubicBezTo>
                    <a:pt x="1894" y="673"/>
                    <a:pt x="1926" y="664"/>
                    <a:pt x="1953" y="655"/>
                  </a:cubicBezTo>
                  <a:lnTo>
                    <a:pt x="1984" y="646"/>
                  </a:lnTo>
                  <a:cubicBezTo>
                    <a:pt x="2007" y="637"/>
                    <a:pt x="2020" y="615"/>
                    <a:pt x="2016" y="592"/>
                  </a:cubicBezTo>
                  <a:cubicBezTo>
                    <a:pt x="2012" y="568"/>
                    <a:pt x="1990" y="551"/>
                    <a:pt x="1969" y="551"/>
                  </a:cubicBezTo>
                  <a:cubicBezTo>
                    <a:pt x="1966" y="551"/>
                    <a:pt x="1964" y="551"/>
                    <a:pt x="1962" y="552"/>
                  </a:cubicBezTo>
                  <a:lnTo>
                    <a:pt x="1926" y="561"/>
                  </a:lnTo>
                  <a:cubicBezTo>
                    <a:pt x="1899" y="565"/>
                    <a:pt x="1867" y="570"/>
                    <a:pt x="1840" y="574"/>
                  </a:cubicBezTo>
                  <a:lnTo>
                    <a:pt x="1705" y="592"/>
                  </a:lnTo>
                  <a:cubicBezTo>
                    <a:pt x="1651" y="601"/>
                    <a:pt x="1588" y="601"/>
                    <a:pt x="1525" y="606"/>
                  </a:cubicBezTo>
                  <a:lnTo>
                    <a:pt x="1314" y="624"/>
                  </a:lnTo>
                  <a:cubicBezTo>
                    <a:pt x="1288" y="625"/>
                    <a:pt x="1262" y="626"/>
                    <a:pt x="1236" y="626"/>
                  </a:cubicBezTo>
                  <a:cubicBezTo>
                    <a:pt x="1183" y="626"/>
                    <a:pt x="1130" y="624"/>
                    <a:pt x="1076" y="624"/>
                  </a:cubicBezTo>
                  <a:lnTo>
                    <a:pt x="819" y="628"/>
                  </a:lnTo>
                  <a:lnTo>
                    <a:pt x="689" y="628"/>
                  </a:lnTo>
                  <a:cubicBezTo>
                    <a:pt x="644" y="628"/>
                    <a:pt x="603" y="624"/>
                    <a:pt x="563" y="619"/>
                  </a:cubicBezTo>
                  <a:cubicBezTo>
                    <a:pt x="482" y="615"/>
                    <a:pt x="401" y="597"/>
                    <a:pt x="329" y="574"/>
                  </a:cubicBezTo>
                  <a:cubicBezTo>
                    <a:pt x="293" y="561"/>
                    <a:pt x="266" y="543"/>
                    <a:pt x="239" y="525"/>
                  </a:cubicBezTo>
                  <a:cubicBezTo>
                    <a:pt x="216" y="507"/>
                    <a:pt x="198" y="480"/>
                    <a:pt x="189" y="457"/>
                  </a:cubicBezTo>
                  <a:cubicBezTo>
                    <a:pt x="176" y="426"/>
                    <a:pt x="167" y="394"/>
                    <a:pt x="167" y="363"/>
                  </a:cubicBezTo>
                  <a:lnTo>
                    <a:pt x="167" y="309"/>
                  </a:lnTo>
                  <a:lnTo>
                    <a:pt x="167" y="295"/>
                  </a:lnTo>
                  <a:lnTo>
                    <a:pt x="167" y="291"/>
                  </a:lnTo>
                  <a:lnTo>
                    <a:pt x="171" y="259"/>
                  </a:lnTo>
                  <a:cubicBezTo>
                    <a:pt x="176" y="241"/>
                    <a:pt x="189" y="219"/>
                    <a:pt x="203" y="205"/>
                  </a:cubicBezTo>
                  <a:cubicBezTo>
                    <a:pt x="216" y="183"/>
                    <a:pt x="234" y="169"/>
                    <a:pt x="257" y="156"/>
                  </a:cubicBezTo>
                  <a:cubicBezTo>
                    <a:pt x="281" y="144"/>
                    <a:pt x="309" y="138"/>
                    <a:pt x="335" y="138"/>
                  </a:cubicBezTo>
                  <a:cubicBezTo>
                    <a:pt x="349" y="138"/>
                    <a:pt x="362" y="139"/>
                    <a:pt x="374" y="142"/>
                  </a:cubicBezTo>
                  <a:cubicBezTo>
                    <a:pt x="405" y="160"/>
                    <a:pt x="428" y="183"/>
                    <a:pt x="441" y="210"/>
                  </a:cubicBezTo>
                  <a:cubicBezTo>
                    <a:pt x="446" y="228"/>
                    <a:pt x="446" y="241"/>
                    <a:pt x="455" y="255"/>
                  </a:cubicBezTo>
                  <a:cubicBezTo>
                    <a:pt x="459" y="264"/>
                    <a:pt x="459" y="277"/>
                    <a:pt x="459" y="286"/>
                  </a:cubicBezTo>
                  <a:cubicBezTo>
                    <a:pt x="464" y="304"/>
                    <a:pt x="464" y="313"/>
                    <a:pt x="464" y="313"/>
                  </a:cubicBezTo>
                  <a:lnTo>
                    <a:pt x="464" y="322"/>
                  </a:lnTo>
                  <a:cubicBezTo>
                    <a:pt x="470" y="347"/>
                    <a:pt x="491" y="359"/>
                    <a:pt x="513" y="359"/>
                  </a:cubicBezTo>
                  <a:cubicBezTo>
                    <a:pt x="538" y="359"/>
                    <a:pt x="563" y="342"/>
                    <a:pt x="563" y="313"/>
                  </a:cubicBezTo>
                  <a:lnTo>
                    <a:pt x="563" y="277"/>
                  </a:lnTo>
                  <a:cubicBezTo>
                    <a:pt x="563" y="241"/>
                    <a:pt x="554" y="205"/>
                    <a:pt x="545" y="174"/>
                  </a:cubicBezTo>
                  <a:cubicBezTo>
                    <a:pt x="527" y="111"/>
                    <a:pt x="486" y="61"/>
                    <a:pt x="432" y="30"/>
                  </a:cubicBezTo>
                  <a:cubicBezTo>
                    <a:pt x="394" y="11"/>
                    <a:pt x="351" y="0"/>
                    <a:pt x="308" y="0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63"/>
            <p:cNvSpPr/>
            <p:nvPr/>
          </p:nvSpPr>
          <p:spPr>
            <a:xfrm>
              <a:off x="1171625" y="251500"/>
              <a:ext cx="50400" cy="20275"/>
            </a:xfrm>
            <a:custGeom>
              <a:avLst/>
              <a:gdLst/>
              <a:ahLst/>
              <a:cxnLst/>
              <a:rect l="l" t="t" r="r" b="b"/>
              <a:pathLst>
                <a:path w="2016" h="811" extrusionOk="0">
                  <a:moveTo>
                    <a:pt x="1709" y="1"/>
                  </a:moveTo>
                  <a:cubicBezTo>
                    <a:pt x="1667" y="1"/>
                    <a:pt x="1625" y="11"/>
                    <a:pt x="1588" y="32"/>
                  </a:cubicBezTo>
                  <a:cubicBezTo>
                    <a:pt x="1534" y="63"/>
                    <a:pt x="1494" y="113"/>
                    <a:pt x="1476" y="171"/>
                  </a:cubicBezTo>
                  <a:cubicBezTo>
                    <a:pt x="1467" y="207"/>
                    <a:pt x="1462" y="243"/>
                    <a:pt x="1462" y="275"/>
                  </a:cubicBezTo>
                  <a:lnTo>
                    <a:pt x="1462" y="311"/>
                  </a:lnTo>
                  <a:cubicBezTo>
                    <a:pt x="1460" y="343"/>
                    <a:pt x="1484" y="360"/>
                    <a:pt x="1509" y="360"/>
                  </a:cubicBezTo>
                  <a:cubicBezTo>
                    <a:pt x="1530" y="360"/>
                    <a:pt x="1551" y="349"/>
                    <a:pt x="1557" y="324"/>
                  </a:cubicBezTo>
                  <a:lnTo>
                    <a:pt x="1557" y="315"/>
                  </a:lnTo>
                  <a:lnTo>
                    <a:pt x="1561" y="288"/>
                  </a:lnTo>
                  <a:cubicBezTo>
                    <a:pt x="1561" y="279"/>
                    <a:pt x="1561" y="266"/>
                    <a:pt x="1566" y="252"/>
                  </a:cubicBezTo>
                  <a:cubicBezTo>
                    <a:pt x="1570" y="243"/>
                    <a:pt x="1579" y="230"/>
                    <a:pt x="1584" y="212"/>
                  </a:cubicBezTo>
                  <a:cubicBezTo>
                    <a:pt x="1593" y="185"/>
                    <a:pt x="1615" y="158"/>
                    <a:pt x="1647" y="144"/>
                  </a:cubicBezTo>
                  <a:cubicBezTo>
                    <a:pt x="1660" y="139"/>
                    <a:pt x="1675" y="137"/>
                    <a:pt x="1690" y="137"/>
                  </a:cubicBezTo>
                  <a:cubicBezTo>
                    <a:pt x="1715" y="137"/>
                    <a:pt x="1741" y="144"/>
                    <a:pt x="1764" y="158"/>
                  </a:cubicBezTo>
                  <a:cubicBezTo>
                    <a:pt x="1786" y="171"/>
                    <a:pt x="1804" y="185"/>
                    <a:pt x="1818" y="203"/>
                  </a:cubicBezTo>
                  <a:cubicBezTo>
                    <a:pt x="1831" y="221"/>
                    <a:pt x="1845" y="239"/>
                    <a:pt x="1849" y="261"/>
                  </a:cubicBezTo>
                  <a:lnTo>
                    <a:pt x="1854" y="288"/>
                  </a:lnTo>
                  <a:lnTo>
                    <a:pt x="1854" y="297"/>
                  </a:lnTo>
                  <a:lnTo>
                    <a:pt x="1854" y="306"/>
                  </a:lnTo>
                  <a:cubicBezTo>
                    <a:pt x="1854" y="329"/>
                    <a:pt x="1854" y="347"/>
                    <a:pt x="1854" y="365"/>
                  </a:cubicBezTo>
                  <a:cubicBezTo>
                    <a:pt x="1854" y="396"/>
                    <a:pt x="1845" y="428"/>
                    <a:pt x="1836" y="455"/>
                  </a:cubicBezTo>
                  <a:cubicBezTo>
                    <a:pt x="1822" y="482"/>
                    <a:pt x="1804" y="504"/>
                    <a:pt x="1782" y="527"/>
                  </a:cubicBezTo>
                  <a:cubicBezTo>
                    <a:pt x="1755" y="545"/>
                    <a:pt x="1728" y="563"/>
                    <a:pt x="1696" y="572"/>
                  </a:cubicBezTo>
                  <a:cubicBezTo>
                    <a:pt x="1620" y="599"/>
                    <a:pt x="1539" y="617"/>
                    <a:pt x="1462" y="621"/>
                  </a:cubicBezTo>
                  <a:cubicBezTo>
                    <a:pt x="1417" y="626"/>
                    <a:pt x="1377" y="630"/>
                    <a:pt x="1332" y="630"/>
                  </a:cubicBezTo>
                  <a:lnTo>
                    <a:pt x="1201" y="630"/>
                  </a:lnTo>
                  <a:lnTo>
                    <a:pt x="949" y="626"/>
                  </a:lnTo>
                  <a:cubicBezTo>
                    <a:pt x="892" y="626"/>
                    <a:pt x="837" y="628"/>
                    <a:pt x="786" y="628"/>
                  </a:cubicBezTo>
                  <a:cubicBezTo>
                    <a:pt x="760" y="628"/>
                    <a:pt x="735" y="627"/>
                    <a:pt x="711" y="626"/>
                  </a:cubicBezTo>
                  <a:lnTo>
                    <a:pt x="499" y="608"/>
                  </a:lnTo>
                  <a:cubicBezTo>
                    <a:pt x="432" y="603"/>
                    <a:pt x="369" y="603"/>
                    <a:pt x="320" y="594"/>
                  </a:cubicBezTo>
                  <a:lnTo>
                    <a:pt x="185" y="576"/>
                  </a:lnTo>
                  <a:cubicBezTo>
                    <a:pt x="153" y="572"/>
                    <a:pt x="122" y="567"/>
                    <a:pt x="95" y="563"/>
                  </a:cubicBezTo>
                  <a:lnTo>
                    <a:pt x="63" y="554"/>
                  </a:lnTo>
                  <a:cubicBezTo>
                    <a:pt x="60" y="553"/>
                    <a:pt x="57" y="553"/>
                    <a:pt x="54" y="553"/>
                  </a:cubicBezTo>
                  <a:cubicBezTo>
                    <a:pt x="34" y="553"/>
                    <a:pt x="13" y="566"/>
                    <a:pt x="9" y="585"/>
                  </a:cubicBezTo>
                  <a:cubicBezTo>
                    <a:pt x="0" y="612"/>
                    <a:pt x="14" y="639"/>
                    <a:pt x="36" y="648"/>
                  </a:cubicBezTo>
                  <a:lnTo>
                    <a:pt x="68" y="657"/>
                  </a:lnTo>
                  <a:cubicBezTo>
                    <a:pt x="95" y="671"/>
                    <a:pt x="126" y="680"/>
                    <a:pt x="158" y="684"/>
                  </a:cubicBezTo>
                  <a:lnTo>
                    <a:pt x="297" y="720"/>
                  </a:lnTo>
                  <a:cubicBezTo>
                    <a:pt x="356" y="738"/>
                    <a:pt x="419" y="747"/>
                    <a:pt x="481" y="756"/>
                  </a:cubicBezTo>
                  <a:lnTo>
                    <a:pt x="697" y="783"/>
                  </a:lnTo>
                  <a:cubicBezTo>
                    <a:pt x="774" y="797"/>
                    <a:pt x="859" y="797"/>
                    <a:pt x="945" y="801"/>
                  </a:cubicBezTo>
                  <a:lnTo>
                    <a:pt x="1206" y="810"/>
                  </a:lnTo>
                  <a:lnTo>
                    <a:pt x="1341" y="810"/>
                  </a:lnTo>
                  <a:cubicBezTo>
                    <a:pt x="1386" y="810"/>
                    <a:pt x="1431" y="810"/>
                    <a:pt x="1480" y="806"/>
                  </a:cubicBezTo>
                  <a:cubicBezTo>
                    <a:pt x="1575" y="797"/>
                    <a:pt x="1674" y="774"/>
                    <a:pt x="1764" y="743"/>
                  </a:cubicBezTo>
                  <a:cubicBezTo>
                    <a:pt x="1809" y="720"/>
                    <a:pt x="1854" y="693"/>
                    <a:pt x="1894" y="662"/>
                  </a:cubicBezTo>
                  <a:cubicBezTo>
                    <a:pt x="1935" y="621"/>
                    <a:pt x="1966" y="576"/>
                    <a:pt x="1989" y="522"/>
                  </a:cubicBezTo>
                  <a:cubicBezTo>
                    <a:pt x="2007" y="477"/>
                    <a:pt x="2016" y="423"/>
                    <a:pt x="2016" y="374"/>
                  </a:cubicBezTo>
                  <a:cubicBezTo>
                    <a:pt x="2016" y="351"/>
                    <a:pt x="2016" y="329"/>
                    <a:pt x="2016" y="311"/>
                  </a:cubicBezTo>
                  <a:lnTo>
                    <a:pt x="2016" y="288"/>
                  </a:lnTo>
                  <a:lnTo>
                    <a:pt x="2016" y="279"/>
                  </a:lnTo>
                  <a:lnTo>
                    <a:pt x="2016" y="275"/>
                  </a:lnTo>
                  <a:lnTo>
                    <a:pt x="2016" y="266"/>
                  </a:lnTo>
                  <a:lnTo>
                    <a:pt x="2011" y="239"/>
                  </a:lnTo>
                  <a:cubicBezTo>
                    <a:pt x="1998" y="185"/>
                    <a:pt x="1971" y="140"/>
                    <a:pt x="1935" y="104"/>
                  </a:cubicBezTo>
                  <a:cubicBezTo>
                    <a:pt x="1903" y="72"/>
                    <a:pt x="1863" y="45"/>
                    <a:pt x="1822" y="27"/>
                  </a:cubicBezTo>
                  <a:cubicBezTo>
                    <a:pt x="1787" y="10"/>
                    <a:pt x="1748" y="1"/>
                    <a:pt x="1709" y="1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63"/>
            <p:cNvSpPr/>
            <p:nvPr/>
          </p:nvSpPr>
          <p:spPr>
            <a:xfrm>
              <a:off x="1161950" y="258925"/>
              <a:ext cx="13175" cy="726100"/>
            </a:xfrm>
            <a:custGeom>
              <a:avLst/>
              <a:gdLst/>
              <a:ahLst/>
              <a:cxnLst/>
              <a:rect l="l" t="t" r="r" b="b"/>
              <a:pathLst>
                <a:path w="527" h="29044" extrusionOk="0">
                  <a:moveTo>
                    <a:pt x="0" y="0"/>
                  </a:moveTo>
                  <a:lnTo>
                    <a:pt x="0" y="29043"/>
                  </a:lnTo>
                  <a:lnTo>
                    <a:pt x="527" y="29043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3"/>
            <p:cNvSpPr/>
            <p:nvPr/>
          </p:nvSpPr>
          <p:spPr>
            <a:xfrm>
              <a:off x="1158125" y="238100"/>
              <a:ext cx="20950" cy="32125"/>
            </a:xfrm>
            <a:custGeom>
              <a:avLst/>
              <a:gdLst/>
              <a:ahLst/>
              <a:cxnLst/>
              <a:rect l="l" t="t" r="r" b="b"/>
              <a:pathLst>
                <a:path w="838" h="1285" extrusionOk="0">
                  <a:moveTo>
                    <a:pt x="435" y="1"/>
                  </a:moveTo>
                  <a:cubicBezTo>
                    <a:pt x="302" y="1"/>
                    <a:pt x="167" y="29"/>
                    <a:pt x="117" y="68"/>
                  </a:cubicBezTo>
                  <a:cubicBezTo>
                    <a:pt x="0" y="172"/>
                    <a:pt x="153" y="1207"/>
                    <a:pt x="153" y="1207"/>
                  </a:cubicBezTo>
                  <a:cubicBezTo>
                    <a:pt x="233" y="1265"/>
                    <a:pt x="318" y="1285"/>
                    <a:pt x="396" y="1285"/>
                  </a:cubicBezTo>
                  <a:cubicBezTo>
                    <a:pt x="552" y="1285"/>
                    <a:pt x="680" y="1207"/>
                    <a:pt x="680" y="1207"/>
                  </a:cubicBezTo>
                  <a:cubicBezTo>
                    <a:pt x="680" y="1207"/>
                    <a:pt x="837" y="199"/>
                    <a:pt x="729" y="82"/>
                  </a:cubicBezTo>
                  <a:cubicBezTo>
                    <a:pt x="678" y="24"/>
                    <a:pt x="557" y="1"/>
                    <a:pt x="43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3"/>
            <p:cNvSpPr/>
            <p:nvPr/>
          </p:nvSpPr>
          <p:spPr>
            <a:xfrm>
              <a:off x="1138675" y="451300"/>
              <a:ext cx="61300" cy="75000"/>
            </a:xfrm>
            <a:custGeom>
              <a:avLst/>
              <a:gdLst/>
              <a:ahLst/>
              <a:cxnLst/>
              <a:rect l="l" t="t" r="r" b="b"/>
              <a:pathLst>
                <a:path w="2452" h="3000" extrusionOk="0">
                  <a:moveTo>
                    <a:pt x="1152" y="0"/>
                  </a:moveTo>
                  <a:cubicBezTo>
                    <a:pt x="740" y="0"/>
                    <a:pt x="340" y="23"/>
                    <a:pt x="229" y="79"/>
                  </a:cubicBezTo>
                  <a:cubicBezTo>
                    <a:pt x="0" y="191"/>
                    <a:pt x="72" y="2738"/>
                    <a:pt x="184" y="2859"/>
                  </a:cubicBezTo>
                  <a:cubicBezTo>
                    <a:pt x="254" y="2934"/>
                    <a:pt x="782" y="3000"/>
                    <a:pt x="1293" y="3000"/>
                  </a:cubicBezTo>
                  <a:cubicBezTo>
                    <a:pt x="1767" y="3000"/>
                    <a:pt x="2227" y="2943"/>
                    <a:pt x="2294" y="2783"/>
                  </a:cubicBezTo>
                  <a:cubicBezTo>
                    <a:pt x="2384" y="2571"/>
                    <a:pt x="2452" y="119"/>
                    <a:pt x="2141" y="56"/>
                  </a:cubicBezTo>
                  <a:cubicBezTo>
                    <a:pt x="1986" y="23"/>
                    <a:pt x="1563" y="0"/>
                    <a:pt x="115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3"/>
            <p:cNvSpPr/>
            <p:nvPr/>
          </p:nvSpPr>
          <p:spPr>
            <a:xfrm>
              <a:off x="1149125" y="459000"/>
              <a:ext cx="39725" cy="24875"/>
            </a:xfrm>
            <a:custGeom>
              <a:avLst/>
              <a:gdLst/>
              <a:ahLst/>
              <a:cxnLst/>
              <a:rect l="l" t="t" r="r" b="b"/>
              <a:pathLst>
                <a:path w="1589" h="995" extrusionOk="0">
                  <a:moveTo>
                    <a:pt x="176" y="0"/>
                  </a:moveTo>
                  <a:cubicBezTo>
                    <a:pt x="77" y="0"/>
                    <a:pt x="0" y="77"/>
                    <a:pt x="0" y="176"/>
                  </a:cubicBezTo>
                  <a:lnTo>
                    <a:pt x="0" y="819"/>
                  </a:lnTo>
                  <a:cubicBezTo>
                    <a:pt x="0" y="914"/>
                    <a:pt x="77" y="994"/>
                    <a:pt x="176" y="994"/>
                  </a:cubicBezTo>
                  <a:lnTo>
                    <a:pt x="1413" y="994"/>
                  </a:lnTo>
                  <a:cubicBezTo>
                    <a:pt x="1512" y="994"/>
                    <a:pt x="1588" y="914"/>
                    <a:pt x="1588" y="819"/>
                  </a:cubicBezTo>
                  <a:lnTo>
                    <a:pt x="1588" y="176"/>
                  </a:lnTo>
                  <a:cubicBezTo>
                    <a:pt x="1588" y="77"/>
                    <a:pt x="1512" y="0"/>
                    <a:pt x="1413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3"/>
            <p:cNvSpPr/>
            <p:nvPr/>
          </p:nvSpPr>
          <p:spPr>
            <a:xfrm>
              <a:off x="1149350" y="489125"/>
              <a:ext cx="9350" cy="6450"/>
            </a:xfrm>
            <a:custGeom>
              <a:avLst/>
              <a:gdLst/>
              <a:ahLst/>
              <a:cxnLst/>
              <a:rect l="l" t="t" r="r" b="b"/>
              <a:pathLst>
                <a:path w="374" h="258" extrusionOk="0">
                  <a:moveTo>
                    <a:pt x="72" y="1"/>
                  </a:moveTo>
                  <a:cubicBezTo>
                    <a:pt x="32" y="1"/>
                    <a:pt x="0" y="37"/>
                    <a:pt x="0" y="77"/>
                  </a:cubicBezTo>
                  <a:lnTo>
                    <a:pt x="0" y="185"/>
                  </a:lnTo>
                  <a:cubicBezTo>
                    <a:pt x="0" y="226"/>
                    <a:pt x="32" y="257"/>
                    <a:pt x="72" y="257"/>
                  </a:cubicBezTo>
                  <a:lnTo>
                    <a:pt x="297" y="257"/>
                  </a:lnTo>
                  <a:cubicBezTo>
                    <a:pt x="342" y="257"/>
                    <a:pt x="374" y="226"/>
                    <a:pt x="374" y="185"/>
                  </a:cubicBezTo>
                  <a:lnTo>
                    <a:pt x="374" y="77"/>
                  </a:lnTo>
                  <a:cubicBezTo>
                    <a:pt x="374" y="37"/>
                    <a:pt x="342" y="1"/>
                    <a:pt x="29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3"/>
            <p:cNvSpPr/>
            <p:nvPr/>
          </p:nvSpPr>
          <p:spPr>
            <a:xfrm>
              <a:off x="1164975" y="489125"/>
              <a:ext cx="9375" cy="6450"/>
            </a:xfrm>
            <a:custGeom>
              <a:avLst/>
              <a:gdLst/>
              <a:ahLst/>
              <a:cxnLst/>
              <a:rect l="l" t="t" r="r" b="b"/>
              <a:pathLst>
                <a:path w="375" h="258" extrusionOk="0">
                  <a:moveTo>
                    <a:pt x="73" y="1"/>
                  </a:moveTo>
                  <a:cubicBezTo>
                    <a:pt x="32" y="1"/>
                    <a:pt x="1" y="37"/>
                    <a:pt x="1" y="77"/>
                  </a:cubicBezTo>
                  <a:lnTo>
                    <a:pt x="1" y="185"/>
                  </a:lnTo>
                  <a:cubicBezTo>
                    <a:pt x="1" y="226"/>
                    <a:pt x="32" y="257"/>
                    <a:pt x="73" y="257"/>
                  </a:cubicBezTo>
                  <a:lnTo>
                    <a:pt x="302" y="257"/>
                  </a:lnTo>
                  <a:cubicBezTo>
                    <a:pt x="343" y="257"/>
                    <a:pt x="374" y="226"/>
                    <a:pt x="374" y="185"/>
                  </a:cubicBezTo>
                  <a:lnTo>
                    <a:pt x="374" y="77"/>
                  </a:lnTo>
                  <a:cubicBezTo>
                    <a:pt x="374" y="37"/>
                    <a:pt x="343" y="1"/>
                    <a:pt x="30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3"/>
            <p:cNvSpPr/>
            <p:nvPr/>
          </p:nvSpPr>
          <p:spPr>
            <a:xfrm>
              <a:off x="1179050" y="489125"/>
              <a:ext cx="9350" cy="6450"/>
            </a:xfrm>
            <a:custGeom>
              <a:avLst/>
              <a:gdLst/>
              <a:ahLst/>
              <a:cxnLst/>
              <a:rect l="l" t="t" r="r" b="b"/>
              <a:pathLst>
                <a:path w="374" h="258" extrusionOk="0">
                  <a:moveTo>
                    <a:pt x="72" y="1"/>
                  </a:moveTo>
                  <a:cubicBezTo>
                    <a:pt x="32" y="1"/>
                    <a:pt x="0" y="37"/>
                    <a:pt x="0" y="77"/>
                  </a:cubicBezTo>
                  <a:lnTo>
                    <a:pt x="0" y="185"/>
                  </a:lnTo>
                  <a:cubicBezTo>
                    <a:pt x="0" y="226"/>
                    <a:pt x="32" y="257"/>
                    <a:pt x="72" y="257"/>
                  </a:cubicBezTo>
                  <a:lnTo>
                    <a:pt x="297" y="257"/>
                  </a:lnTo>
                  <a:cubicBezTo>
                    <a:pt x="342" y="257"/>
                    <a:pt x="373" y="226"/>
                    <a:pt x="373" y="185"/>
                  </a:cubicBezTo>
                  <a:lnTo>
                    <a:pt x="373" y="77"/>
                  </a:lnTo>
                  <a:cubicBezTo>
                    <a:pt x="373" y="37"/>
                    <a:pt x="342" y="1"/>
                    <a:pt x="29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3"/>
            <p:cNvSpPr/>
            <p:nvPr/>
          </p:nvSpPr>
          <p:spPr>
            <a:xfrm>
              <a:off x="1149350" y="499925"/>
              <a:ext cx="9350" cy="6450"/>
            </a:xfrm>
            <a:custGeom>
              <a:avLst/>
              <a:gdLst/>
              <a:ahLst/>
              <a:cxnLst/>
              <a:rect l="l" t="t" r="r" b="b"/>
              <a:pathLst>
                <a:path w="374" h="258" extrusionOk="0">
                  <a:moveTo>
                    <a:pt x="72" y="1"/>
                  </a:moveTo>
                  <a:cubicBezTo>
                    <a:pt x="32" y="1"/>
                    <a:pt x="0" y="32"/>
                    <a:pt x="0" y="77"/>
                  </a:cubicBezTo>
                  <a:lnTo>
                    <a:pt x="0" y="181"/>
                  </a:lnTo>
                  <a:cubicBezTo>
                    <a:pt x="0" y="226"/>
                    <a:pt x="32" y="257"/>
                    <a:pt x="72" y="257"/>
                  </a:cubicBezTo>
                  <a:lnTo>
                    <a:pt x="297" y="257"/>
                  </a:lnTo>
                  <a:cubicBezTo>
                    <a:pt x="342" y="257"/>
                    <a:pt x="374" y="226"/>
                    <a:pt x="374" y="181"/>
                  </a:cubicBezTo>
                  <a:lnTo>
                    <a:pt x="374" y="77"/>
                  </a:lnTo>
                  <a:cubicBezTo>
                    <a:pt x="374" y="32"/>
                    <a:pt x="342" y="1"/>
                    <a:pt x="29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3"/>
            <p:cNvSpPr/>
            <p:nvPr/>
          </p:nvSpPr>
          <p:spPr>
            <a:xfrm>
              <a:off x="1164975" y="499925"/>
              <a:ext cx="9375" cy="6450"/>
            </a:xfrm>
            <a:custGeom>
              <a:avLst/>
              <a:gdLst/>
              <a:ahLst/>
              <a:cxnLst/>
              <a:rect l="l" t="t" r="r" b="b"/>
              <a:pathLst>
                <a:path w="375" h="258" extrusionOk="0">
                  <a:moveTo>
                    <a:pt x="73" y="1"/>
                  </a:moveTo>
                  <a:cubicBezTo>
                    <a:pt x="32" y="1"/>
                    <a:pt x="1" y="32"/>
                    <a:pt x="1" y="77"/>
                  </a:cubicBezTo>
                  <a:lnTo>
                    <a:pt x="1" y="181"/>
                  </a:lnTo>
                  <a:cubicBezTo>
                    <a:pt x="1" y="226"/>
                    <a:pt x="32" y="257"/>
                    <a:pt x="73" y="257"/>
                  </a:cubicBezTo>
                  <a:lnTo>
                    <a:pt x="302" y="257"/>
                  </a:lnTo>
                  <a:cubicBezTo>
                    <a:pt x="343" y="257"/>
                    <a:pt x="374" y="226"/>
                    <a:pt x="374" y="181"/>
                  </a:cubicBezTo>
                  <a:lnTo>
                    <a:pt x="374" y="77"/>
                  </a:lnTo>
                  <a:cubicBezTo>
                    <a:pt x="374" y="32"/>
                    <a:pt x="343" y="1"/>
                    <a:pt x="30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3"/>
            <p:cNvSpPr/>
            <p:nvPr/>
          </p:nvSpPr>
          <p:spPr>
            <a:xfrm>
              <a:off x="1179050" y="499925"/>
              <a:ext cx="9350" cy="6450"/>
            </a:xfrm>
            <a:custGeom>
              <a:avLst/>
              <a:gdLst/>
              <a:ahLst/>
              <a:cxnLst/>
              <a:rect l="l" t="t" r="r" b="b"/>
              <a:pathLst>
                <a:path w="374" h="258" extrusionOk="0">
                  <a:moveTo>
                    <a:pt x="72" y="1"/>
                  </a:moveTo>
                  <a:cubicBezTo>
                    <a:pt x="32" y="1"/>
                    <a:pt x="0" y="32"/>
                    <a:pt x="0" y="77"/>
                  </a:cubicBezTo>
                  <a:lnTo>
                    <a:pt x="0" y="181"/>
                  </a:lnTo>
                  <a:cubicBezTo>
                    <a:pt x="0" y="226"/>
                    <a:pt x="32" y="257"/>
                    <a:pt x="72" y="257"/>
                  </a:cubicBezTo>
                  <a:lnTo>
                    <a:pt x="297" y="257"/>
                  </a:lnTo>
                  <a:cubicBezTo>
                    <a:pt x="342" y="257"/>
                    <a:pt x="373" y="226"/>
                    <a:pt x="373" y="181"/>
                  </a:cubicBezTo>
                  <a:lnTo>
                    <a:pt x="373" y="77"/>
                  </a:lnTo>
                  <a:cubicBezTo>
                    <a:pt x="373" y="32"/>
                    <a:pt x="342" y="1"/>
                    <a:pt x="29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3"/>
            <p:cNvSpPr/>
            <p:nvPr/>
          </p:nvSpPr>
          <p:spPr>
            <a:xfrm>
              <a:off x="1149350" y="510725"/>
              <a:ext cx="9350" cy="6450"/>
            </a:xfrm>
            <a:custGeom>
              <a:avLst/>
              <a:gdLst/>
              <a:ahLst/>
              <a:cxnLst/>
              <a:rect l="l" t="t" r="r" b="b"/>
              <a:pathLst>
                <a:path w="374" h="258" extrusionOk="0">
                  <a:moveTo>
                    <a:pt x="72" y="1"/>
                  </a:moveTo>
                  <a:cubicBezTo>
                    <a:pt x="32" y="1"/>
                    <a:pt x="0" y="32"/>
                    <a:pt x="0" y="73"/>
                  </a:cubicBezTo>
                  <a:lnTo>
                    <a:pt x="0" y="181"/>
                  </a:lnTo>
                  <a:cubicBezTo>
                    <a:pt x="0" y="221"/>
                    <a:pt x="32" y="257"/>
                    <a:pt x="72" y="257"/>
                  </a:cubicBezTo>
                  <a:lnTo>
                    <a:pt x="297" y="257"/>
                  </a:lnTo>
                  <a:cubicBezTo>
                    <a:pt x="342" y="257"/>
                    <a:pt x="374" y="221"/>
                    <a:pt x="374" y="181"/>
                  </a:cubicBezTo>
                  <a:lnTo>
                    <a:pt x="374" y="73"/>
                  </a:lnTo>
                  <a:cubicBezTo>
                    <a:pt x="374" y="32"/>
                    <a:pt x="342" y="1"/>
                    <a:pt x="29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3"/>
            <p:cNvSpPr/>
            <p:nvPr/>
          </p:nvSpPr>
          <p:spPr>
            <a:xfrm>
              <a:off x="1164975" y="510725"/>
              <a:ext cx="9375" cy="6450"/>
            </a:xfrm>
            <a:custGeom>
              <a:avLst/>
              <a:gdLst/>
              <a:ahLst/>
              <a:cxnLst/>
              <a:rect l="l" t="t" r="r" b="b"/>
              <a:pathLst>
                <a:path w="375" h="258" extrusionOk="0">
                  <a:moveTo>
                    <a:pt x="73" y="1"/>
                  </a:moveTo>
                  <a:cubicBezTo>
                    <a:pt x="32" y="1"/>
                    <a:pt x="1" y="32"/>
                    <a:pt x="1" y="73"/>
                  </a:cubicBezTo>
                  <a:lnTo>
                    <a:pt x="1" y="181"/>
                  </a:lnTo>
                  <a:cubicBezTo>
                    <a:pt x="1" y="221"/>
                    <a:pt x="32" y="257"/>
                    <a:pt x="73" y="257"/>
                  </a:cubicBezTo>
                  <a:lnTo>
                    <a:pt x="302" y="257"/>
                  </a:lnTo>
                  <a:cubicBezTo>
                    <a:pt x="343" y="257"/>
                    <a:pt x="374" y="221"/>
                    <a:pt x="374" y="181"/>
                  </a:cubicBezTo>
                  <a:lnTo>
                    <a:pt x="374" y="73"/>
                  </a:lnTo>
                  <a:cubicBezTo>
                    <a:pt x="374" y="32"/>
                    <a:pt x="343" y="1"/>
                    <a:pt x="30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3"/>
            <p:cNvSpPr/>
            <p:nvPr/>
          </p:nvSpPr>
          <p:spPr>
            <a:xfrm>
              <a:off x="1179050" y="510725"/>
              <a:ext cx="9350" cy="6450"/>
            </a:xfrm>
            <a:custGeom>
              <a:avLst/>
              <a:gdLst/>
              <a:ahLst/>
              <a:cxnLst/>
              <a:rect l="l" t="t" r="r" b="b"/>
              <a:pathLst>
                <a:path w="374" h="258" extrusionOk="0">
                  <a:moveTo>
                    <a:pt x="72" y="1"/>
                  </a:moveTo>
                  <a:cubicBezTo>
                    <a:pt x="32" y="1"/>
                    <a:pt x="0" y="32"/>
                    <a:pt x="0" y="73"/>
                  </a:cubicBezTo>
                  <a:lnTo>
                    <a:pt x="0" y="181"/>
                  </a:lnTo>
                  <a:cubicBezTo>
                    <a:pt x="0" y="221"/>
                    <a:pt x="32" y="257"/>
                    <a:pt x="72" y="257"/>
                  </a:cubicBezTo>
                  <a:lnTo>
                    <a:pt x="297" y="257"/>
                  </a:lnTo>
                  <a:cubicBezTo>
                    <a:pt x="342" y="257"/>
                    <a:pt x="373" y="221"/>
                    <a:pt x="373" y="181"/>
                  </a:cubicBezTo>
                  <a:lnTo>
                    <a:pt x="373" y="73"/>
                  </a:lnTo>
                  <a:cubicBezTo>
                    <a:pt x="373" y="32"/>
                    <a:pt x="342" y="1"/>
                    <a:pt x="29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3"/>
            <p:cNvSpPr/>
            <p:nvPr/>
          </p:nvSpPr>
          <p:spPr>
            <a:xfrm>
              <a:off x="1179050" y="265000"/>
              <a:ext cx="26550" cy="56525"/>
            </a:xfrm>
            <a:custGeom>
              <a:avLst/>
              <a:gdLst/>
              <a:ahLst/>
              <a:cxnLst/>
              <a:rect l="l" t="t" r="r" b="b"/>
              <a:pathLst>
                <a:path w="1062" h="2261" extrusionOk="0">
                  <a:moveTo>
                    <a:pt x="927" y="0"/>
                  </a:moveTo>
                  <a:cubicBezTo>
                    <a:pt x="909" y="0"/>
                    <a:pt x="895" y="5"/>
                    <a:pt x="882" y="9"/>
                  </a:cubicBezTo>
                  <a:cubicBezTo>
                    <a:pt x="868" y="14"/>
                    <a:pt x="855" y="18"/>
                    <a:pt x="846" y="27"/>
                  </a:cubicBezTo>
                  <a:cubicBezTo>
                    <a:pt x="832" y="32"/>
                    <a:pt x="819" y="41"/>
                    <a:pt x="810" y="50"/>
                  </a:cubicBezTo>
                  <a:cubicBezTo>
                    <a:pt x="765" y="90"/>
                    <a:pt x="724" y="135"/>
                    <a:pt x="693" y="185"/>
                  </a:cubicBezTo>
                  <a:cubicBezTo>
                    <a:pt x="616" y="297"/>
                    <a:pt x="549" y="423"/>
                    <a:pt x="499" y="549"/>
                  </a:cubicBezTo>
                  <a:cubicBezTo>
                    <a:pt x="436" y="688"/>
                    <a:pt x="378" y="832"/>
                    <a:pt x="328" y="985"/>
                  </a:cubicBezTo>
                  <a:cubicBezTo>
                    <a:pt x="229" y="1287"/>
                    <a:pt x="144" y="1593"/>
                    <a:pt x="90" y="1822"/>
                  </a:cubicBezTo>
                  <a:cubicBezTo>
                    <a:pt x="36" y="2052"/>
                    <a:pt x="5" y="2209"/>
                    <a:pt x="5" y="2209"/>
                  </a:cubicBezTo>
                  <a:cubicBezTo>
                    <a:pt x="0" y="2231"/>
                    <a:pt x="18" y="2254"/>
                    <a:pt x="41" y="2258"/>
                  </a:cubicBezTo>
                  <a:cubicBezTo>
                    <a:pt x="45" y="2260"/>
                    <a:pt x="49" y="2261"/>
                    <a:pt x="53" y="2261"/>
                  </a:cubicBezTo>
                  <a:cubicBezTo>
                    <a:pt x="72" y="2261"/>
                    <a:pt x="91" y="2245"/>
                    <a:pt x="95" y="2227"/>
                  </a:cubicBezTo>
                  <a:lnTo>
                    <a:pt x="198" y="1849"/>
                  </a:lnTo>
                  <a:cubicBezTo>
                    <a:pt x="265" y="1624"/>
                    <a:pt x="346" y="1323"/>
                    <a:pt x="450" y="1026"/>
                  </a:cubicBezTo>
                  <a:cubicBezTo>
                    <a:pt x="499" y="877"/>
                    <a:pt x="549" y="729"/>
                    <a:pt x="607" y="594"/>
                  </a:cubicBezTo>
                  <a:cubicBezTo>
                    <a:pt x="657" y="473"/>
                    <a:pt x="715" y="356"/>
                    <a:pt x="783" y="243"/>
                  </a:cubicBezTo>
                  <a:cubicBezTo>
                    <a:pt x="810" y="203"/>
                    <a:pt x="841" y="167"/>
                    <a:pt x="877" y="135"/>
                  </a:cubicBezTo>
                  <a:cubicBezTo>
                    <a:pt x="882" y="131"/>
                    <a:pt x="891" y="126"/>
                    <a:pt x="900" y="122"/>
                  </a:cubicBezTo>
                  <a:cubicBezTo>
                    <a:pt x="904" y="117"/>
                    <a:pt x="909" y="113"/>
                    <a:pt x="918" y="113"/>
                  </a:cubicBezTo>
                  <a:lnTo>
                    <a:pt x="931" y="104"/>
                  </a:lnTo>
                  <a:cubicBezTo>
                    <a:pt x="940" y="104"/>
                    <a:pt x="949" y="104"/>
                    <a:pt x="958" y="99"/>
                  </a:cubicBezTo>
                  <a:cubicBezTo>
                    <a:pt x="981" y="99"/>
                    <a:pt x="1008" y="90"/>
                    <a:pt x="1026" y="86"/>
                  </a:cubicBezTo>
                  <a:cubicBezTo>
                    <a:pt x="1039" y="86"/>
                    <a:pt x="1048" y="81"/>
                    <a:pt x="1062" y="77"/>
                  </a:cubicBezTo>
                  <a:cubicBezTo>
                    <a:pt x="1057" y="68"/>
                    <a:pt x="1048" y="54"/>
                    <a:pt x="1044" y="45"/>
                  </a:cubicBezTo>
                  <a:cubicBezTo>
                    <a:pt x="1021" y="18"/>
                    <a:pt x="985" y="0"/>
                    <a:pt x="95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3"/>
            <p:cNvSpPr/>
            <p:nvPr/>
          </p:nvSpPr>
          <p:spPr>
            <a:xfrm>
              <a:off x="1153400" y="589350"/>
              <a:ext cx="49950" cy="41975"/>
            </a:xfrm>
            <a:custGeom>
              <a:avLst/>
              <a:gdLst/>
              <a:ahLst/>
              <a:cxnLst/>
              <a:rect l="l" t="t" r="r" b="b"/>
              <a:pathLst>
                <a:path w="1998" h="1679" extrusionOk="0">
                  <a:moveTo>
                    <a:pt x="617" y="0"/>
                  </a:moveTo>
                  <a:cubicBezTo>
                    <a:pt x="522" y="5"/>
                    <a:pt x="437" y="23"/>
                    <a:pt x="351" y="54"/>
                  </a:cubicBezTo>
                  <a:cubicBezTo>
                    <a:pt x="270" y="81"/>
                    <a:pt x="0" y="482"/>
                    <a:pt x="126" y="567"/>
                  </a:cubicBezTo>
                  <a:cubicBezTo>
                    <a:pt x="402" y="767"/>
                    <a:pt x="1740" y="1679"/>
                    <a:pt x="1898" y="1679"/>
                  </a:cubicBezTo>
                  <a:cubicBezTo>
                    <a:pt x="1900" y="1679"/>
                    <a:pt x="1902" y="1678"/>
                    <a:pt x="1903" y="1678"/>
                  </a:cubicBezTo>
                  <a:cubicBezTo>
                    <a:pt x="1921" y="1678"/>
                    <a:pt x="1953" y="1633"/>
                    <a:pt x="1998" y="1570"/>
                  </a:cubicBezTo>
                  <a:lnTo>
                    <a:pt x="1989" y="1566"/>
                  </a:lnTo>
                  <a:cubicBezTo>
                    <a:pt x="1683" y="1422"/>
                    <a:pt x="320" y="491"/>
                    <a:pt x="320" y="491"/>
                  </a:cubicBezTo>
                  <a:cubicBezTo>
                    <a:pt x="351" y="266"/>
                    <a:pt x="617" y="5"/>
                    <a:pt x="617" y="5"/>
                  </a:cubicBezTo>
                  <a:lnTo>
                    <a:pt x="61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3"/>
            <p:cNvSpPr/>
            <p:nvPr/>
          </p:nvSpPr>
          <p:spPr>
            <a:xfrm>
              <a:off x="1211875" y="616550"/>
              <a:ext cx="69200" cy="69300"/>
            </a:xfrm>
            <a:custGeom>
              <a:avLst/>
              <a:gdLst/>
              <a:ahLst/>
              <a:cxnLst/>
              <a:rect l="l" t="t" r="r" b="b"/>
              <a:pathLst>
                <a:path w="2768" h="2772" extrusionOk="0">
                  <a:moveTo>
                    <a:pt x="570" y="0"/>
                  </a:moveTo>
                  <a:cubicBezTo>
                    <a:pt x="415" y="0"/>
                    <a:pt x="1" y="865"/>
                    <a:pt x="1" y="865"/>
                  </a:cubicBezTo>
                  <a:lnTo>
                    <a:pt x="2695" y="2772"/>
                  </a:lnTo>
                  <a:cubicBezTo>
                    <a:pt x="2722" y="2740"/>
                    <a:pt x="2745" y="2705"/>
                    <a:pt x="2767" y="2669"/>
                  </a:cubicBezTo>
                  <a:lnTo>
                    <a:pt x="2740" y="2655"/>
                  </a:lnTo>
                  <a:cubicBezTo>
                    <a:pt x="2092" y="2129"/>
                    <a:pt x="302" y="878"/>
                    <a:pt x="266" y="824"/>
                  </a:cubicBezTo>
                  <a:cubicBezTo>
                    <a:pt x="221" y="752"/>
                    <a:pt x="648" y="131"/>
                    <a:pt x="693" y="59"/>
                  </a:cubicBezTo>
                  <a:lnTo>
                    <a:pt x="702" y="23"/>
                  </a:lnTo>
                  <a:cubicBezTo>
                    <a:pt x="662" y="14"/>
                    <a:pt x="617" y="5"/>
                    <a:pt x="576" y="1"/>
                  </a:cubicBezTo>
                  <a:cubicBezTo>
                    <a:pt x="574" y="0"/>
                    <a:pt x="572" y="0"/>
                    <a:pt x="57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3"/>
            <p:cNvSpPr/>
            <p:nvPr/>
          </p:nvSpPr>
          <p:spPr>
            <a:xfrm>
              <a:off x="1171275" y="577975"/>
              <a:ext cx="138700" cy="169050"/>
            </a:xfrm>
            <a:custGeom>
              <a:avLst/>
              <a:gdLst/>
              <a:ahLst/>
              <a:cxnLst/>
              <a:rect l="l" t="t" r="r" b="b"/>
              <a:pathLst>
                <a:path w="5548" h="6762" extrusionOk="0">
                  <a:moveTo>
                    <a:pt x="1" y="1"/>
                  </a:moveTo>
                  <a:cubicBezTo>
                    <a:pt x="639" y="73"/>
                    <a:pt x="1652" y="329"/>
                    <a:pt x="2749" y="1067"/>
                  </a:cubicBezTo>
                  <a:cubicBezTo>
                    <a:pt x="4436" y="2196"/>
                    <a:pt x="5385" y="4544"/>
                    <a:pt x="5233" y="5273"/>
                  </a:cubicBezTo>
                  <a:cubicBezTo>
                    <a:pt x="5080" y="6002"/>
                    <a:pt x="4598" y="6713"/>
                    <a:pt x="4598" y="6713"/>
                  </a:cubicBezTo>
                  <a:cubicBezTo>
                    <a:pt x="4598" y="6713"/>
                    <a:pt x="4670" y="6762"/>
                    <a:pt x="4740" y="6762"/>
                  </a:cubicBezTo>
                  <a:cubicBezTo>
                    <a:pt x="4772" y="6762"/>
                    <a:pt x="4804" y="6751"/>
                    <a:pt x="4828" y="6722"/>
                  </a:cubicBezTo>
                  <a:cubicBezTo>
                    <a:pt x="4904" y="6627"/>
                    <a:pt x="5363" y="5705"/>
                    <a:pt x="5430" y="5323"/>
                  </a:cubicBezTo>
                  <a:cubicBezTo>
                    <a:pt x="5547" y="4675"/>
                    <a:pt x="4904" y="2412"/>
                    <a:pt x="3190" y="1193"/>
                  </a:cubicBezTo>
                  <a:cubicBezTo>
                    <a:pt x="1890" y="266"/>
                    <a:pt x="702" y="41"/>
                    <a:pt x="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3"/>
            <p:cNvSpPr/>
            <p:nvPr/>
          </p:nvSpPr>
          <p:spPr>
            <a:xfrm>
              <a:off x="1131925" y="577825"/>
              <a:ext cx="174000" cy="167975"/>
            </a:xfrm>
            <a:custGeom>
              <a:avLst/>
              <a:gdLst/>
              <a:ahLst/>
              <a:cxnLst/>
              <a:rect l="l" t="t" r="r" b="b"/>
              <a:pathLst>
                <a:path w="6960" h="6719" extrusionOk="0">
                  <a:moveTo>
                    <a:pt x="1607" y="456"/>
                  </a:moveTo>
                  <a:cubicBezTo>
                    <a:pt x="2200" y="456"/>
                    <a:pt x="3053" y="721"/>
                    <a:pt x="3253" y="1325"/>
                  </a:cubicBezTo>
                  <a:cubicBezTo>
                    <a:pt x="3266" y="1361"/>
                    <a:pt x="3010" y="1820"/>
                    <a:pt x="2857" y="2031"/>
                  </a:cubicBezTo>
                  <a:cubicBezTo>
                    <a:pt x="2812" y="2094"/>
                    <a:pt x="2780" y="2139"/>
                    <a:pt x="2762" y="2139"/>
                  </a:cubicBezTo>
                  <a:cubicBezTo>
                    <a:pt x="2761" y="2139"/>
                    <a:pt x="2759" y="2140"/>
                    <a:pt x="2757" y="2140"/>
                  </a:cubicBezTo>
                  <a:cubicBezTo>
                    <a:pt x="2599" y="2140"/>
                    <a:pt x="1261" y="1228"/>
                    <a:pt x="981" y="1028"/>
                  </a:cubicBezTo>
                  <a:cubicBezTo>
                    <a:pt x="859" y="943"/>
                    <a:pt x="1129" y="542"/>
                    <a:pt x="1206" y="515"/>
                  </a:cubicBezTo>
                  <a:cubicBezTo>
                    <a:pt x="1291" y="484"/>
                    <a:pt x="1381" y="466"/>
                    <a:pt x="1471" y="461"/>
                  </a:cubicBezTo>
                  <a:cubicBezTo>
                    <a:pt x="1515" y="458"/>
                    <a:pt x="1560" y="456"/>
                    <a:pt x="1607" y="456"/>
                  </a:cubicBezTo>
                  <a:close/>
                  <a:moveTo>
                    <a:pt x="3772" y="1549"/>
                  </a:moveTo>
                  <a:cubicBezTo>
                    <a:pt x="3774" y="1549"/>
                    <a:pt x="3777" y="1549"/>
                    <a:pt x="3779" y="1550"/>
                  </a:cubicBezTo>
                  <a:cubicBezTo>
                    <a:pt x="3819" y="1554"/>
                    <a:pt x="3860" y="1563"/>
                    <a:pt x="3905" y="1572"/>
                  </a:cubicBezTo>
                  <a:cubicBezTo>
                    <a:pt x="5183" y="1851"/>
                    <a:pt x="5956" y="3277"/>
                    <a:pt x="6060" y="3741"/>
                  </a:cubicBezTo>
                  <a:cubicBezTo>
                    <a:pt x="6091" y="3907"/>
                    <a:pt x="6060" y="4074"/>
                    <a:pt x="5970" y="4218"/>
                  </a:cubicBezTo>
                  <a:cubicBezTo>
                    <a:pt x="5947" y="4254"/>
                    <a:pt x="5925" y="4289"/>
                    <a:pt x="5898" y="4321"/>
                  </a:cubicBezTo>
                  <a:lnTo>
                    <a:pt x="3203" y="2414"/>
                  </a:lnTo>
                  <a:cubicBezTo>
                    <a:pt x="3203" y="2414"/>
                    <a:pt x="3618" y="1549"/>
                    <a:pt x="3772" y="1549"/>
                  </a:cubicBezTo>
                  <a:close/>
                  <a:moveTo>
                    <a:pt x="1310" y="1"/>
                  </a:moveTo>
                  <a:cubicBezTo>
                    <a:pt x="1178" y="1"/>
                    <a:pt x="1046" y="9"/>
                    <a:pt x="913" y="25"/>
                  </a:cubicBezTo>
                  <a:cubicBezTo>
                    <a:pt x="661" y="119"/>
                    <a:pt x="0" y="2274"/>
                    <a:pt x="0" y="2274"/>
                  </a:cubicBezTo>
                  <a:lnTo>
                    <a:pt x="6172" y="6719"/>
                  </a:lnTo>
                  <a:cubicBezTo>
                    <a:pt x="6172" y="6719"/>
                    <a:pt x="6654" y="6008"/>
                    <a:pt x="6807" y="5279"/>
                  </a:cubicBezTo>
                  <a:cubicBezTo>
                    <a:pt x="6959" y="4550"/>
                    <a:pt x="6010" y="2202"/>
                    <a:pt x="4323" y="1073"/>
                  </a:cubicBezTo>
                  <a:cubicBezTo>
                    <a:pt x="3226" y="335"/>
                    <a:pt x="2213" y="79"/>
                    <a:pt x="1575" y="11"/>
                  </a:cubicBezTo>
                  <a:cubicBezTo>
                    <a:pt x="1486" y="4"/>
                    <a:pt x="1398" y="1"/>
                    <a:pt x="1310" y="1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3"/>
            <p:cNvSpPr/>
            <p:nvPr/>
          </p:nvSpPr>
          <p:spPr>
            <a:xfrm>
              <a:off x="1345700" y="689525"/>
              <a:ext cx="248925" cy="106225"/>
            </a:xfrm>
            <a:custGeom>
              <a:avLst/>
              <a:gdLst/>
              <a:ahLst/>
              <a:cxnLst/>
              <a:rect l="l" t="t" r="r" b="b"/>
              <a:pathLst>
                <a:path w="9957" h="4249" extrusionOk="0">
                  <a:moveTo>
                    <a:pt x="2791" y="478"/>
                  </a:moveTo>
                  <a:cubicBezTo>
                    <a:pt x="2840" y="478"/>
                    <a:pt x="2889" y="478"/>
                    <a:pt x="2939" y="478"/>
                  </a:cubicBezTo>
                  <a:lnTo>
                    <a:pt x="2957" y="514"/>
                  </a:lnTo>
                  <a:lnTo>
                    <a:pt x="2871" y="1891"/>
                  </a:lnTo>
                  <a:lnTo>
                    <a:pt x="2831" y="1886"/>
                  </a:lnTo>
                  <a:cubicBezTo>
                    <a:pt x="1656" y="1765"/>
                    <a:pt x="788" y="1666"/>
                    <a:pt x="761" y="1648"/>
                  </a:cubicBezTo>
                  <a:cubicBezTo>
                    <a:pt x="689" y="1598"/>
                    <a:pt x="734" y="681"/>
                    <a:pt x="932" y="609"/>
                  </a:cubicBezTo>
                  <a:cubicBezTo>
                    <a:pt x="1183" y="515"/>
                    <a:pt x="1944" y="478"/>
                    <a:pt x="2791" y="478"/>
                  </a:cubicBezTo>
                  <a:close/>
                  <a:moveTo>
                    <a:pt x="3388" y="487"/>
                  </a:moveTo>
                  <a:cubicBezTo>
                    <a:pt x="3910" y="496"/>
                    <a:pt x="4428" y="523"/>
                    <a:pt x="4841" y="559"/>
                  </a:cubicBezTo>
                  <a:cubicBezTo>
                    <a:pt x="5449" y="618"/>
                    <a:pt x="6020" y="672"/>
                    <a:pt x="6533" y="730"/>
                  </a:cubicBezTo>
                  <a:lnTo>
                    <a:pt x="6533" y="735"/>
                  </a:lnTo>
                  <a:lnTo>
                    <a:pt x="6434" y="2237"/>
                  </a:lnTo>
                  <a:lnTo>
                    <a:pt x="6429" y="2237"/>
                  </a:lnTo>
                  <a:cubicBezTo>
                    <a:pt x="5422" y="2147"/>
                    <a:pt x="4288" y="2035"/>
                    <a:pt x="3303" y="1931"/>
                  </a:cubicBezTo>
                  <a:lnTo>
                    <a:pt x="3303" y="1886"/>
                  </a:lnTo>
                  <a:lnTo>
                    <a:pt x="3388" y="501"/>
                  </a:lnTo>
                  <a:lnTo>
                    <a:pt x="3388" y="487"/>
                  </a:lnTo>
                  <a:close/>
                  <a:moveTo>
                    <a:pt x="6996" y="784"/>
                  </a:moveTo>
                  <a:cubicBezTo>
                    <a:pt x="8134" y="919"/>
                    <a:pt x="8926" y="1050"/>
                    <a:pt x="9169" y="1171"/>
                  </a:cubicBezTo>
                  <a:cubicBezTo>
                    <a:pt x="9327" y="1243"/>
                    <a:pt x="9448" y="2296"/>
                    <a:pt x="9237" y="2417"/>
                  </a:cubicBezTo>
                  <a:cubicBezTo>
                    <a:pt x="9222" y="2426"/>
                    <a:pt x="9167" y="2431"/>
                    <a:pt x="9078" y="2431"/>
                  </a:cubicBezTo>
                  <a:cubicBezTo>
                    <a:pt x="8737" y="2431"/>
                    <a:pt x="7889" y="2367"/>
                    <a:pt x="6857" y="2278"/>
                  </a:cubicBezTo>
                  <a:lnTo>
                    <a:pt x="6861" y="2251"/>
                  </a:lnTo>
                  <a:lnTo>
                    <a:pt x="6960" y="793"/>
                  </a:lnTo>
                  <a:lnTo>
                    <a:pt x="6996" y="784"/>
                  </a:lnTo>
                  <a:close/>
                  <a:moveTo>
                    <a:pt x="2911" y="0"/>
                  </a:moveTo>
                  <a:cubicBezTo>
                    <a:pt x="1819" y="0"/>
                    <a:pt x="866" y="73"/>
                    <a:pt x="545" y="222"/>
                  </a:cubicBezTo>
                  <a:cubicBezTo>
                    <a:pt x="50" y="447"/>
                    <a:pt x="1" y="3191"/>
                    <a:pt x="1" y="3191"/>
                  </a:cubicBezTo>
                  <a:cubicBezTo>
                    <a:pt x="797" y="3294"/>
                    <a:pt x="1616" y="3398"/>
                    <a:pt x="2417" y="3492"/>
                  </a:cubicBezTo>
                  <a:lnTo>
                    <a:pt x="2421" y="3447"/>
                  </a:lnTo>
                  <a:cubicBezTo>
                    <a:pt x="2421" y="3447"/>
                    <a:pt x="2444" y="2521"/>
                    <a:pt x="2624" y="2444"/>
                  </a:cubicBezTo>
                  <a:cubicBezTo>
                    <a:pt x="2668" y="2425"/>
                    <a:pt x="2816" y="2416"/>
                    <a:pt x="3032" y="2416"/>
                  </a:cubicBezTo>
                  <a:cubicBezTo>
                    <a:pt x="4122" y="2416"/>
                    <a:pt x="6960" y="2642"/>
                    <a:pt x="7185" y="2890"/>
                  </a:cubicBezTo>
                  <a:cubicBezTo>
                    <a:pt x="7343" y="3056"/>
                    <a:pt x="7302" y="3852"/>
                    <a:pt x="7293" y="4014"/>
                  </a:cubicBezTo>
                  <a:cubicBezTo>
                    <a:pt x="8841" y="4163"/>
                    <a:pt x="9866" y="4248"/>
                    <a:pt x="9866" y="4248"/>
                  </a:cubicBezTo>
                  <a:cubicBezTo>
                    <a:pt x="9866" y="4248"/>
                    <a:pt x="9956" y="1293"/>
                    <a:pt x="9713" y="942"/>
                  </a:cubicBezTo>
                  <a:cubicBezTo>
                    <a:pt x="9466" y="591"/>
                    <a:pt x="7091" y="240"/>
                    <a:pt x="4734" y="64"/>
                  </a:cubicBezTo>
                  <a:cubicBezTo>
                    <a:pt x="4138" y="22"/>
                    <a:pt x="3504" y="0"/>
                    <a:pt x="2911" y="0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3"/>
            <p:cNvSpPr/>
            <p:nvPr/>
          </p:nvSpPr>
          <p:spPr>
            <a:xfrm>
              <a:off x="1660175" y="803025"/>
              <a:ext cx="179050" cy="188975"/>
            </a:xfrm>
            <a:custGeom>
              <a:avLst/>
              <a:gdLst/>
              <a:ahLst/>
              <a:cxnLst/>
              <a:rect l="l" t="t" r="r" b="b"/>
              <a:pathLst>
                <a:path w="7162" h="7559" extrusionOk="0">
                  <a:moveTo>
                    <a:pt x="5360" y="1620"/>
                  </a:moveTo>
                  <a:cubicBezTo>
                    <a:pt x="5362" y="1620"/>
                    <a:pt x="5365" y="1620"/>
                    <a:pt x="5367" y="1620"/>
                  </a:cubicBezTo>
                  <a:cubicBezTo>
                    <a:pt x="5592" y="1643"/>
                    <a:pt x="5385" y="4526"/>
                    <a:pt x="5340" y="4657"/>
                  </a:cubicBezTo>
                  <a:cubicBezTo>
                    <a:pt x="5295" y="4792"/>
                    <a:pt x="2812" y="5790"/>
                    <a:pt x="2542" y="5790"/>
                  </a:cubicBezTo>
                  <a:cubicBezTo>
                    <a:pt x="2276" y="5790"/>
                    <a:pt x="2429" y="2983"/>
                    <a:pt x="2429" y="2983"/>
                  </a:cubicBezTo>
                  <a:cubicBezTo>
                    <a:pt x="2452" y="2765"/>
                    <a:pt x="5095" y="1620"/>
                    <a:pt x="5360" y="1620"/>
                  </a:cubicBezTo>
                  <a:close/>
                  <a:moveTo>
                    <a:pt x="7162" y="1"/>
                  </a:moveTo>
                  <a:lnTo>
                    <a:pt x="9" y="3186"/>
                  </a:lnTo>
                  <a:lnTo>
                    <a:pt x="0" y="3186"/>
                  </a:lnTo>
                  <a:cubicBezTo>
                    <a:pt x="27" y="5084"/>
                    <a:pt x="68" y="7558"/>
                    <a:pt x="68" y="7558"/>
                  </a:cubicBezTo>
                  <a:cubicBezTo>
                    <a:pt x="697" y="7531"/>
                    <a:pt x="2605" y="6748"/>
                    <a:pt x="4197" y="6051"/>
                  </a:cubicBezTo>
                  <a:cubicBezTo>
                    <a:pt x="5506" y="5471"/>
                    <a:pt x="6604" y="4949"/>
                    <a:pt x="6604" y="4949"/>
                  </a:cubicBezTo>
                  <a:cubicBezTo>
                    <a:pt x="6604" y="4949"/>
                    <a:pt x="6982" y="2151"/>
                    <a:pt x="71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3"/>
            <p:cNvSpPr/>
            <p:nvPr/>
          </p:nvSpPr>
          <p:spPr>
            <a:xfrm>
              <a:off x="1659600" y="741275"/>
              <a:ext cx="183225" cy="141400"/>
            </a:xfrm>
            <a:custGeom>
              <a:avLst/>
              <a:gdLst/>
              <a:ahLst/>
              <a:cxnLst/>
              <a:rect l="l" t="t" r="r" b="b"/>
              <a:pathLst>
                <a:path w="7329" h="5656" extrusionOk="0">
                  <a:moveTo>
                    <a:pt x="6152" y="634"/>
                  </a:moveTo>
                  <a:cubicBezTo>
                    <a:pt x="6196" y="634"/>
                    <a:pt x="6237" y="636"/>
                    <a:pt x="6276" y="640"/>
                  </a:cubicBezTo>
                  <a:cubicBezTo>
                    <a:pt x="6321" y="644"/>
                    <a:pt x="6362" y="653"/>
                    <a:pt x="6407" y="662"/>
                  </a:cubicBezTo>
                  <a:cubicBezTo>
                    <a:pt x="7005" y="806"/>
                    <a:pt x="6870" y="1832"/>
                    <a:pt x="6802" y="1922"/>
                  </a:cubicBezTo>
                  <a:cubicBezTo>
                    <a:pt x="6739" y="2007"/>
                    <a:pt x="4490" y="2898"/>
                    <a:pt x="4490" y="2898"/>
                  </a:cubicBezTo>
                  <a:cubicBezTo>
                    <a:pt x="4486" y="2839"/>
                    <a:pt x="4477" y="2740"/>
                    <a:pt x="4463" y="2619"/>
                  </a:cubicBezTo>
                  <a:cubicBezTo>
                    <a:pt x="4414" y="2210"/>
                    <a:pt x="4301" y="1535"/>
                    <a:pt x="4063" y="1148"/>
                  </a:cubicBezTo>
                  <a:cubicBezTo>
                    <a:pt x="4063" y="1148"/>
                    <a:pt x="4283" y="1062"/>
                    <a:pt x="4598" y="964"/>
                  </a:cubicBezTo>
                  <a:cubicBezTo>
                    <a:pt x="5054" y="816"/>
                    <a:pt x="5704" y="634"/>
                    <a:pt x="6152" y="634"/>
                  </a:cubicBezTo>
                  <a:close/>
                  <a:moveTo>
                    <a:pt x="3567" y="1278"/>
                  </a:moveTo>
                  <a:cubicBezTo>
                    <a:pt x="3808" y="1278"/>
                    <a:pt x="4092" y="3007"/>
                    <a:pt x="3914" y="3136"/>
                  </a:cubicBezTo>
                  <a:cubicBezTo>
                    <a:pt x="3294" y="3577"/>
                    <a:pt x="1107" y="4549"/>
                    <a:pt x="887" y="4571"/>
                  </a:cubicBezTo>
                  <a:cubicBezTo>
                    <a:pt x="885" y="4571"/>
                    <a:pt x="884" y="4572"/>
                    <a:pt x="882" y="4572"/>
                  </a:cubicBezTo>
                  <a:cubicBezTo>
                    <a:pt x="808" y="4572"/>
                    <a:pt x="751" y="4460"/>
                    <a:pt x="716" y="4297"/>
                  </a:cubicBezTo>
                  <a:cubicBezTo>
                    <a:pt x="648" y="3973"/>
                    <a:pt x="653" y="3460"/>
                    <a:pt x="752" y="3312"/>
                  </a:cubicBezTo>
                  <a:cubicBezTo>
                    <a:pt x="1283" y="2543"/>
                    <a:pt x="2695" y="1683"/>
                    <a:pt x="3298" y="1386"/>
                  </a:cubicBezTo>
                  <a:cubicBezTo>
                    <a:pt x="3384" y="1341"/>
                    <a:pt x="3469" y="1305"/>
                    <a:pt x="3559" y="1278"/>
                  </a:cubicBezTo>
                  <a:cubicBezTo>
                    <a:pt x="3562" y="1278"/>
                    <a:pt x="3564" y="1278"/>
                    <a:pt x="3567" y="1278"/>
                  </a:cubicBezTo>
                  <a:close/>
                  <a:moveTo>
                    <a:pt x="6824" y="1"/>
                  </a:moveTo>
                  <a:cubicBezTo>
                    <a:pt x="6083" y="1"/>
                    <a:pt x="4539" y="343"/>
                    <a:pt x="3581" y="752"/>
                  </a:cubicBezTo>
                  <a:cubicBezTo>
                    <a:pt x="2430" y="1238"/>
                    <a:pt x="1" y="2781"/>
                    <a:pt x="1" y="3622"/>
                  </a:cubicBezTo>
                  <a:cubicBezTo>
                    <a:pt x="1" y="3901"/>
                    <a:pt x="10" y="4706"/>
                    <a:pt x="23" y="5656"/>
                  </a:cubicBezTo>
                  <a:lnTo>
                    <a:pt x="32" y="5656"/>
                  </a:lnTo>
                  <a:lnTo>
                    <a:pt x="7185" y="2475"/>
                  </a:lnTo>
                  <a:cubicBezTo>
                    <a:pt x="7293" y="1175"/>
                    <a:pt x="7329" y="109"/>
                    <a:pt x="7158" y="46"/>
                  </a:cubicBezTo>
                  <a:cubicBezTo>
                    <a:pt x="7095" y="23"/>
                    <a:pt x="7027" y="10"/>
                    <a:pt x="6960" y="5"/>
                  </a:cubicBezTo>
                  <a:cubicBezTo>
                    <a:pt x="6918" y="2"/>
                    <a:pt x="6873" y="1"/>
                    <a:pt x="6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3"/>
            <p:cNvSpPr/>
            <p:nvPr/>
          </p:nvSpPr>
          <p:spPr>
            <a:xfrm>
              <a:off x="1771175" y="757250"/>
              <a:ext cx="63550" cy="56475"/>
            </a:xfrm>
            <a:custGeom>
              <a:avLst/>
              <a:gdLst/>
              <a:ahLst/>
              <a:cxnLst/>
              <a:rect l="l" t="t" r="r" b="b"/>
              <a:pathLst>
                <a:path w="2542" h="2259" extrusionOk="0">
                  <a:moveTo>
                    <a:pt x="1813" y="1"/>
                  </a:moveTo>
                  <a:lnTo>
                    <a:pt x="1813" y="46"/>
                  </a:lnTo>
                  <a:cubicBezTo>
                    <a:pt x="1944" y="226"/>
                    <a:pt x="2034" y="432"/>
                    <a:pt x="2070" y="657"/>
                  </a:cubicBezTo>
                  <a:cubicBezTo>
                    <a:pt x="2101" y="833"/>
                    <a:pt x="2097" y="1017"/>
                    <a:pt x="2056" y="1193"/>
                  </a:cubicBezTo>
                  <a:lnTo>
                    <a:pt x="0" y="1980"/>
                  </a:lnTo>
                  <a:cubicBezTo>
                    <a:pt x="18" y="2101"/>
                    <a:pt x="23" y="2200"/>
                    <a:pt x="32" y="2259"/>
                  </a:cubicBezTo>
                  <a:cubicBezTo>
                    <a:pt x="32" y="2259"/>
                    <a:pt x="2276" y="1368"/>
                    <a:pt x="2344" y="1283"/>
                  </a:cubicBezTo>
                  <a:cubicBezTo>
                    <a:pt x="2407" y="1193"/>
                    <a:pt x="2542" y="167"/>
                    <a:pt x="1944" y="23"/>
                  </a:cubicBezTo>
                  <a:cubicBezTo>
                    <a:pt x="1903" y="14"/>
                    <a:pt x="1858" y="5"/>
                    <a:pt x="1813" y="1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3"/>
            <p:cNvSpPr/>
            <p:nvPr/>
          </p:nvSpPr>
          <p:spPr>
            <a:xfrm>
              <a:off x="1677475" y="773200"/>
              <a:ext cx="84325" cy="82375"/>
            </a:xfrm>
            <a:custGeom>
              <a:avLst/>
              <a:gdLst/>
              <a:ahLst/>
              <a:cxnLst/>
              <a:rect l="l" t="t" r="r" b="b"/>
              <a:pathLst>
                <a:path w="3373" h="3295" extrusionOk="0">
                  <a:moveTo>
                    <a:pt x="2852" y="1"/>
                  </a:moveTo>
                  <a:cubicBezTo>
                    <a:pt x="2849" y="1"/>
                    <a:pt x="2847" y="1"/>
                    <a:pt x="2844" y="1"/>
                  </a:cubicBezTo>
                  <a:cubicBezTo>
                    <a:pt x="2754" y="28"/>
                    <a:pt x="2664" y="64"/>
                    <a:pt x="2583" y="109"/>
                  </a:cubicBezTo>
                  <a:lnTo>
                    <a:pt x="2619" y="109"/>
                  </a:lnTo>
                  <a:cubicBezTo>
                    <a:pt x="2619" y="109"/>
                    <a:pt x="3019" y="1086"/>
                    <a:pt x="2974" y="1612"/>
                  </a:cubicBezTo>
                  <a:cubicBezTo>
                    <a:pt x="2974" y="1612"/>
                    <a:pt x="1386" y="2530"/>
                    <a:pt x="1" y="3020"/>
                  </a:cubicBezTo>
                  <a:cubicBezTo>
                    <a:pt x="36" y="3180"/>
                    <a:pt x="91" y="3295"/>
                    <a:pt x="160" y="3295"/>
                  </a:cubicBezTo>
                  <a:cubicBezTo>
                    <a:pt x="162" y="3295"/>
                    <a:pt x="165" y="3295"/>
                    <a:pt x="167" y="3294"/>
                  </a:cubicBezTo>
                  <a:cubicBezTo>
                    <a:pt x="388" y="3272"/>
                    <a:pt x="2579" y="2300"/>
                    <a:pt x="3195" y="1859"/>
                  </a:cubicBezTo>
                  <a:cubicBezTo>
                    <a:pt x="3373" y="1730"/>
                    <a:pt x="3093" y="1"/>
                    <a:pt x="2852" y="1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3"/>
            <p:cNvSpPr/>
            <p:nvPr/>
          </p:nvSpPr>
          <p:spPr>
            <a:xfrm>
              <a:off x="1647800" y="739125"/>
              <a:ext cx="185800" cy="252900"/>
            </a:xfrm>
            <a:custGeom>
              <a:avLst/>
              <a:gdLst/>
              <a:ahLst/>
              <a:cxnLst/>
              <a:rect l="l" t="t" r="r" b="b"/>
              <a:pathLst>
                <a:path w="7432" h="10116" extrusionOk="0">
                  <a:moveTo>
                    <a:pt x="6551" y="0"/>
                  </a:moveTo>
                  <a:cubicBezTo>
                    <a:pt x="5361" y="0"/>
                    <a:pt x="3987" y="409"/>
                    <a:pt x="3199" y="798"/>
                  </a:cubicBezTo>
                  <a:cubicBezTo>
                    <a:pt x="3158" y="820"/>
                    <a:pt x="3118" y="838"/>
                    <a:pt x="3077" y="856"/>
                  </a:cubicBezTo>
                  <a:cubicBezTo>
                    <a:pt x="626" y="2165"/>
                    <a:pt x="27" y="3258"/>
                    <a:pt x="59" y="3560"/>
                  </a:cubicBezTo>
                  <a:cubicBezTo>
                    <a:pt x="81" y="3794"/>
                    <a:pt x="68" y="5512"/>
                    <a:pt x="45" y="7127"/>
                  </a:cubicBezTo>
                  <a:cubicBezTo>
                    <a:pt x="27" y="8639"/>
                    <a:pt x="0" y="10056"/>
                    <a:pt x="0" y="10056"/>
                  </a:cubicBezTo>
                  <a:lnTo>
                    <a:pt x="0" y="10078"/>
                  </a:lnTo>
                  <a:cubicBezTo>
                    <a:pt x="252" y="10102"/>
                    <a:pt x="431" y="10115"/>
                    <a:pt x="526" y="10115"/>
                  </a:cubicBezTo>
                  <a:cubicBezTo>
                    <a:pt x="540" y="10115"/>
                    <a:pt x="552" y="10115"/>
                    <a:pt x="563" y="10114"/>
                  </a:cubicBezTo>
                  <a:cubicBezTo>
                    <a:pt x="563" y="10114"/>
                    <a:pt x="522" y="7635"/>
                    <a:pt x="495" y="5742"/>
                  </a:cubicBezTo>
                  <a:cubicBezTo>
                    <a:pt x="482" y="4792"/>
                    <a:pt x="473" y="3987"/>
                    <a:pt x="473" y="3708"/>
                  </a:cubicBezTo>
                  <a:cubicBezTo>
                    <a:pt x="473" y="2867"/>
                    <a:pt x="2902" y="1324"/>
                    <a:pt x="4053" y="838"/>
                  </a:cubicBezTo>
                  <a:cubicBezTo>
                    <a:pt x="5011" y="429"/>
                    <a:pt x="6555" y="87"/>
                    <a:pt x="7296" y="87"/>
                  </a:cubicBezTo>
                  <a:cubicBezTo>
                    <a:pt x="7345" y="87"/>
                    <a:pt x="7390" y="88"/>
                    <a:pt x="7432" y="91"/>
                  </a:cubicBezTo>
                  <a:cubicBezTo>
                    <a:pt x="7160" y="28"/>
                    <a:pt x="6862" y="0"/>
                    <a:pt x="6551" y="0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3"/>
            <p:cNvSpPr/>
            <p:nvPr/>
          </p:nvSpPr>
          <p:spPr>
            <a:xfrm>
              <a:off x="1717075" y="843625"/>
              <a:ext cx="82900" cy="104275"/>
            </a:xfrm>
            <a:custGeom>
              <a:avLst/>
              <a:gdLst/>
              <a:ahLst/>
              <a:cxnLst/>
              <a:rect l="l" t="t" r="r" b="b"/>
              <a:pathLst>
                <a:path w="3316" h="4171" extrusionOk="0">
                  <a:moveTo>
                    <a:pt x="3084" y="0"/>
                  </a:moveTo>
                  <a:cubicBezTo>
                    <a:pt x="2819" y="0"/>
                    <a:pt x="176" y="1145"/>
                    <a:pt x="153" y="1364"/>
                  </a:cubicBezTo>
                  <a:cubicBezTo>
                    <a:pt x="153" y="1364"/>
                    <a:pt x="0" y="4171"/>
                    <a:pt x="266" y="4171"/>
                  </a:cubicBezTo>
                  <a:cubicBezTo>
                    <a:pt x="531" y="4171"/>
                    <a:pt x="3019" y="3172"/>
                    <a:pt x="3064" y="3037"/>
                  </a:cubicBezTo>
                  <a:cubicBezTo>
                    <a:pt x="3109" y="2902"/>
                    <a:pt x="3316" y="19"/>
                    <a:pt x="3091" y="1"/>
                  </a:cubicBezTo>
                  <a:cubicBezTo>
                    <a:pt x="3089" y="0"/>
                    <a:pt x="3086" y="0"/>
                    <a:pt x="3084" y="0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3"/>
            <p:cNvSpPr/>
            <p:nvPr/>
          </p:nvSpPr>
          <p:spPr>
            <a:xfrm>
              <a:off x="1761275" y="765475"/>
              <a:ext cx="62450" cy="41400"/>
            </a:xfrm>
            <a:custGeom>
              <a:avLst/>
              <a:gdLst/>
              <a:ahLst/>
              <a:cxnLst/>
              <a:rect l="l" t="t" r="r" b="b"/>
              <a:pathLst>
                <a:path w="2498" h="1656" extrusionOk="0">
                  <a:moveTo>
                    <a:pt x="531" y="0"/>
                  </a:moveTo>
                  <a:cubicBezTo>
                    <a:pt x="221" y="99"/>
                    <a:pt x="0" y="184"/>
                    <a:pt x="0" y="184"/>
                  </a:cubicBezTo>
                  <a:cubicBezTo>
                    <a:pt x="239" y="571"/>
                    <a:pt x="351" y="1246"/>
                    <a:pt x="396" y="1655"/>
                  </a:cubicBezTo>
                  <a:lnTo>
                    <a:pt x="2452" y="868"/>
                  </a:lnTo>
                  <a:cubicBezTo>
                    <a:pt x="2493" y="693"/>
                    <a:pt x="2497" y="508"/>
                    <a:pt x="2466" y="333"/>
                  </a:cubicBezTo>
                  <a:lnTo>
                    <a:pt x="2466" y="333"/>
                  </a:lnTo>
                  <a:lnTo>
                    <a:pt x="2430" y="337"/>
                  </a:lnTo>
                  <a:cubicBezTo>
                    <a:pt x="2169" y="252"/>
                    <a:pt x="1494" y="135"/>
                    <a:pt x="531" y="0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3"/>
            <p:cNvSpPr/>
            <p:nvPr/>
          </p:nvSpPr>
          <p:spPr>
            <a:xfrm>
              <a:off x="1686700" y="951475"/>
              <a:ext cx="135450" cy="108550"/>
            </a:xfrm>
            <a:custGeom>
              <a:avLst/>
              <a:gdLst/>
              <a:ahLst/>
              <a:cxnLst/>
              <a:rect l="l" t="t" r="r" b="b"/>
              <a:pathLst>
                <a:path w="5418" h="4342" extrusionOk="0">
                  <a:moveTo>
                    <a:pt x="5264" y="1"/>
                  </a:moveTo>
                  <a:lnTo>
                    <a:pt x="217" y="1976"/>
                  </a:lnTo>
                  <a:cubicBezTo>
                    <a:pt x="217" y="1976"/>
                    <a:pt x="140" y="2007"/>
                    <a:pt x="23" y="2048"/>
                  </a:cubicBezTo>
                  <a:lnTo>
                    <a:pt x="1" y="4342"/>
                  </a:lnTo>
                  <a:cubicBezTo>
                    <a:pt x="752" y="4004"/>
                    <a:pt x="1688" y="3537"/>
                    <a:pt x="2560" y="3078"/>
                  </a:cubicBezTo>
                  <a:cubicBezTo>
                    <a:pt x="3001" y="2844"/>
                    <a:pt x="3424" y="2614"/>
                    <a:pt x="3802" y="2407"/>
                  </a:cubicBezTo>
                  <a:cubicBezTo>
                    <a:pt x="4085" y="2255"/>
                    <a:pt x="4342" y="2111"/>
                    <a:pt x="4558" y="1985"/>
                  </a:cubicBezTo>
                  <a:cubicBezTo>
                    <a:pt x="4976" y="1742"/>
                    <a:pt x="5251" y="1571"/>
                    <a:pt x="5278" y="1530"/>
                  </a:cubicBezTo>
                  <a:cubicBezTo>
                    <a:pt x="5323" y="1463"/>
                    <a:pt x="5417" y="91"/>
                    <a:pt x="5264" y="1"/>
                  </a:cubicBezTo>
                  <a:close/>
                </a:path>
              </a:pathLst>
            </a:custGeom>
            <a:solidFill>
              <a:srgbClr val="8F9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3"/>
            <p:cNvSpPr/>
            <p:nvPr/>
          </p:nvSpPr>
          <p:spPr>
            <a:xfrm>
              <a:off x="1593250" y="950850"/>
              <a:ext cx="225075" cy="62675"/>
            </a:xfrm>
            <a:custGeom>
              <a:avLst/>
              <a:gdLst/>
              <a:ahLst/>
              <a:cxnLst/>
              <a:rect l="l" t="t" r="r" b="b"/>
              <a:pathLst>
                <a:path w="9003" h="2507" extrusionOk="0">
                  <a:moveTo>
                    <a:pt x="8780" y="0"/>
                  </a:moveTo>
                  <a:cubicBezTo>
                    <a:pt x="8289" y="0"/>
                    <a:pt x="7161" y="108"/>
                    <a:pt x="6874" y="134"/>
                  </a:cubicBezTo>
                  <a:cubicBezTo>
                    <a:pt x="5282" y="835"/>
                    <a:pt x="3374" y="1618"/>
                    <a:pt x="2745" y="1645"/>
                  </a:cubicBezTo>
                  <a:cubicBezTo>
                    <a:pt x="2734" y="1646"/>
                    <a:pt x="2722" y="1646"/>
                    <a:pt x="2708" y="1646"/>
                  </a:cubicBezTo>
                  <a:cubicBezTo>
                    <a:pt x="2613" y="1646"/>
                    <a:pt x="2434" y="1633"/>
                    <a:pt x="2182" y="1609"/>
                  </a:cubicBezTo>
                  <a:cubicBezTo>
                    <a:pt x="1696" y="1564"/>
                    <a:pt x="945" y="1479"/>
                    <a:pt x="0" y="1366"/>
                  </a:cubicBezTo>
                  <a:lnTo>
                    <a:pt x="0" y="1366"/>
                  </a:lnTo>
                  <a:lnTo>
                    <a:pt x="1242" y="2428"/>
                  </a:lnTo>
                  <a:lnTo>
                    <a:pt x="1422" y="2455"/>
                  </a:lnTo>
                  <a:cubicBezTo>
                    <a:pt x="1659" y="2488"/>
                    <a:pt x="1898" y="2507"/>
                    <a:pt x="2138" y="2507"/>
                  </a:cubicBezTo>
                  <a:cubicBezTo>
                    <a:pt x="2222" y="2507"/>
                    <a:pt x="2305" y="2505"/>
                    <a:pt x="2389" y="2500"/>
                  </a:cubicBezTo>
                  <a:cubicBezTo>
                    <a:pt x="2668" y="2477"/>
                    <a:pt x="3406" y="2208"/>
                    <a:pt x="3761" y="2073"/>
                  </a:cubicBezTo>
                  <a:cubicBezTo>
                    <a:pt x="3878" y="2032"/>
                    <a:pt x="3955" y="2001"/>
                    <a:pt x="3955" y="2001"/>
                  </a:cubicBezTo>
                  <a:lnTo>
                    <a:pt x="9002" y="21"/>
                  </a:lnTo>
                  <a:cubicBezTo>
                    <a:pt x="8977" y="7"/>
                    <a:pt x="8896" y="0"/>
                    <a:pt x="8780" y="0"/>
                  </a:cubicBezTo>
                  <a:close/>
                </a:path>
              </a:pathLst>
            </a:custGeom>
            <a:solidFill>
              <a:srgbClr val="8F9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3"/>
            <p:cNvSpPr/>
            <p:nvPr/>
          </p:nvSpPr>
          <p:spPr>
            <a:xfrm>
              <a:off x="1771850" y="1001200"/>
              <a:ext cx="33200" cy="61475"/>
            </a:xfrm>
            <a:custGeom>
              <a:avLst/>
              <a:gdLst/>
              <a:ahLst/>
              <a:cxnLst/>
              <a:rect l="l" t="t" r="r" b="b"/>
              <a:pathLst>
                <a:path w="1328" h="2459" extrusionOk="0">
                  <a:moveTo>
                    <a:pt x="1152" y="0"/>
                  </a:moveTo>
                  <a:cubicBezTo>
                    <a:pt x="936" y="122"/>
                    <a:pt x="679" y="266"/>
                    <a:pt x="401" y="423"/>
                  </a:cubicBezTo>
                  <a:lnTo>
                    <a:pt x="401" y="427"/>
                  </a:lnTo>
                  <a:cubicBezTo>
                    <a:pt x="401" y="427"/>
                    <a:pt x="724" y="2119"/>
                    <a:pt x="0" y="2452"/>
                  </a:cubicBezTo>
                  <a:cubicBezTo>
                    <a:pt x="35" y="2455"/>
                    <a:pt x="70" y="2458"/>
                    <a:pt x="107" y="2458"/>
                  </a:cubicBezTo>
                  <a:cubicBezTo>
                    <a:pt x="122" y="2458"/>
                    <a:pt x="137" y="2458"/>
                    <a:pt x="153" y="2456"/>
                  </a:cubicBezTo>
                  <a:cubicBezTo>
                    <a:pt x="1125" y="2411"/>
                    <a:pt x="1300" y="1575"/>
                    <a:pt x="1318" y="1206"/>
                  </a:cubicBezTo>
                  <a:cubicBezTo>
                    <a:pt x="1327" y="796"/>
                    <a:pt x="1273" y="387"/>
                    <a:pt x="1152" y="0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3"/>
            <p:cNvSpPr/>
            <p:nvPr/>
          </p:nvSpPr>
          <p:spPr>
            <a:xfrm>
              <a:off x="1750700" y="1011650"/>
              <a:ext cx="40625" cy="50850"/>
            </a:xfrm>
            <a:custGeom>
              <a:avLst/>
              <a:gdLst/>
              <a:ahLst/>
              <a:cxnLst/>
              <a:rect l="l" t="t" r="r" b="b"/>
              <a:pathLst>
                <a:path w="1625" h="2034" extrusionOk="0">
                  <a:moveTo>
                    <a:pt x="1242" y="0"/>
                  </a:moveTo>
                  <a:cubicBezTo>
                    <a:pt x="864" y="207"/>
                    <a:pt x="441" y="437"/>
                    <a:pt x="0" y="666"/>
                  </a:cubicBezTo>
                  <a:lnTo>
                    <a:pt x="9" y="684"/>
                  </a:lnTo>
                  <a:cubicBezTo>
                    <a:pt x="9" y="684"/>
                    <a:pt x="23" y="1930"/>
                    <a:pt x="846" y="2034"/>
                  </a:cubicBezTo>
                  <a:cubicBezTo>
                    <a:pt x="1624" y="1840"/>
                    <a:pt x="1247" y="9"/>
                    <a:pt x="1247" y="9"/>
                  </a:cubicBezTo>
                  <a:lnTo>
                    <a:pt x="1242" y="0"/>
                  </a:ln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3"/>
            <p:cNvSpPr/>
            <p:nvPr/>
          </p:nvSpPr>
          <p:spPr>
            <a:xfrm>
              <a:off x="1675800" y="776025"/>
              <a:ext cx="77175" cy="72675"/>
            </a:xfrm>
            <a:custGeom>
              <a:avLst/>
              <a:gdLst/>
              <a:ahLst/>
              <a:cxnLst/>
              <a:rect l="l" t="t" r="r" b="b"/>
              <a:pathLst>
                <a:path w="3087" h="2907" extrusionOk="0">
                  <a:moveTo>
                    <a:pt x="2650" y="1"/>
                  </a:moveTo>
                  <a:cubicBezTo>
                    <a:pt x="2043" y="298"/>
                    <a:pt x="635" y="1157"/>
                    <a:pt x="104" y="1926"/>
                  </a:cubicBezTo>
                  <a:cubicBezTo>
                    <a:pt x="5" y="2070"/>
                    <a:pt x="0" y="2583"/>
                    <a:pt x="68" y="2907"/>
                  </a:cubicBezTo>
                  <a:cubicBezTo>
                    <a:pt x="1453" y="2417"/>
                    <a:pt x="3041" y="1503"/>
                    <a:pt x="3041" y="1503"/>
                  </a:cubicBezTo>
                  <a:cubicBezTo>
                    <a:pt x="3086" y="973"/>
                    <a:pt x="2691" y="1"/>
                    <a:pt x="2691" y="1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3"/>
            <p:cNvSpPr/>
            <p:nvPr/>
          </p:nvSpPr>
          <p:spPr>
            <a:xfrm>
              <a:off x="1085250" y="704825"/>
              <a:ext cx="642425" cy="212500"/>
            </a:xfrm>
            <a:custGeom>
              <a:avLst/>
              <a:gdLst/>
              <a:ahLst/>
              <a:cxnLst/>
              <a:rect l="l" t="t" r="r" b="b"/>
              <a:pathLst>
                <a:path w="25697" h="8500" extrusionOk="0">
                  <a:moveTo>
                    <a:pt x="5274" y="0"/>
                  </a:moveTo>
                  <a:cubicBezTo>
                    <a:pt x="4820" y="0"/>
                    <a:pt x="4562" y="212"/>
                    <a:pt x="4517" y="258"/>
                  </a:cubicBezTo>
                  <a:cubicBezTo>
                    <a:pt x="4607" y="469"/>
                    <a:pt x="4661" y="640"/>
                    <a:pt x="4661" y="640"/>
                  </a:cubicBezTo>
                  <a:lnTo>
                    <a:pt x="4706" y="654"/>
                  </a:lnTo>
                  <a:cubicBezTo>
                    <a:pt x="4490" y="1031"/>
                    <a:pt x="4017" y="1369"/>
                    <a:pt x="3446" y="1679"/>
                  </a:cubicBezTo>
                  <a:cubicBezTo>
                    <a:pt x="2812" y="2026"/>
                    <a:pt x="2542" y="2457"/>
                    <a:pt x="2488" y="2561"/>
                  </a:cubicBezTo>
                  <a:cubicBezTo>
                    <a:pt x="3095" y="2520"/>
                    <a:pt x="3698" y="2489"/>
                    <a:pt x="4062" y="2489"/>
                  </a:cubicBezTo>
                  <a:cubicBezTo>
                    <a:pt x="4062" y="2489"/>
                    <a:pt x="4548" y="2057"/>
                    <a:pt x="4836" y="2026"/>
                  </a:cubicBezTo>
                  <a:cubicBezTo>
                    <a:pt x="4850" y="2024"/>
                    <a:pt x="4862" y="2023"/>
                    <a:pt x="4873" y="2023"/>
                  </a:cubicBezTo>
                  <a:cubicBezTo>
                    <a:pt x="5048" y="2023"/>
                    <a:pt x="4872" y="2215"/>
                    <a:pt x="4872" y="2215"/>
                  </a:cubicBezTo>
                  <a:lnTo>
                    <a:pt x="4877" y="2219"/>
                  </a:lnTo>
                  <a:cubicBezTo>
                    <a:pt x="4949" y="2183"/>
                    <a:pt x="5025" y="2152"/>
                    <a:pt x="5106" y="2129"/>
                  </a:cubicBezTo>
                  <a:cubicBezTo>
                    <a:pt x="5340" y="2057"/>
                    <a:pt x="5582" y="2021"/>
                    <a:pt x="5824" y="2021"/>
                  </a:cubicBezTo>
                  <a:cubicBezTo>
                    <a:pt x="5838" y="2021"/>
                    <a:pt x="5852" y="2021"/>
                    <a:pt x="5866" y="2021"/>
                  </a:cubicBezTo>
                  <a:cubicBezTo>
                    <a:pt x="5992" y="2057"/>
                    <a:pt x="5916" y="2278"/>
                    <a:pt x="5691" y="2336"/>
                  </a:cubicBezTo>
                  <a:cubicBezTo>
                    <a:pt x="5792" y="2315"/>
                    <a:pt x="5927" y="2286"/>
                    <a:pt x="6020" y="2286"/>
                  </a:cubicBezTo>
                  <a:cubicBezTo>
                    <a:pt x="6085" y="2286"/>
                    <a:pt x="6129" y="2300"/>
                    <a:pt x="6127" y="2341"/>
                  </a:cubicBezTo>
                  <a:cubicBezTo>
                    <a:pt x="6123" y="2449"/>
                    <a:pt x="6033" y="2588"/>
                    <a:pt x="5754" y="2628"/>
                  </a:cubicBezTo>
                  <a:lnTo>
                    <a:pt x="5754" y="2633"/>
                  </a:lnTo>
                  <a:cubicBezTo>
                    <a:pt x="5774" y="2631"/>
                    <a:pt x="5792" y="2629"/>
                    <a:pt x="5808" y="2629"/>
                  </a:cubicBezTo>
                  <a:cubicBezTo>
                    <a:pt x="5885" y="2629"/>
                    <a:pt x="5926" y="2654"/>
                    <a:pt x="5934" y="2691"/>
                  </a:cubicBezTo>
                  <a:cubicBezTo>
                    <a:pt x="5952" y="2835"/>
                    <a:pt x="5408" y="3105"/>
                    <a:pt x="5408" y="3105"/>
                  </a:cubicBezTo>
                  <a:cubicBezTo>
                    <a:pt x="5408" y="3105"/>
                    <a:pt x="5093" y="3312"/>
                    <a:pt x="4845" y="3488"/>
                  </a:cubicBezTo>
                  <a:cubicBezTo>
                    <a:pt x="4631" y="3640"/>
                    <a:pt x="4281" y="3650"/>
                    <a:pt x="4192" y="3650"/>
                  </a:cubicBezTo>
                  <a:cubicBezTo>
                    <a:pt x="4178" y="3650"/>
                    <a:pt x="4170" y="3650"/>
                    <a:pt x="4170" y="3650"/>
                  </a:cubicBezTo>
                  <a:cubicBezTo>
                    <a:pt x="4170" y="3650"/>
                    <a:pt x="2551" y="4342"/>
                    <a:pt x="1048" y="4455"/>
                  </a:cubicBezTo>
                  <a:cubicBezTo>
                    <a:pt x="958" y="4572"/>
                    <a:pt x="387" y="5305"/>
                    <a:pt x="0" y="5346"/>
                  </a:cubicBezTo>
                  <a:lnTo>
                    <a:pt x="0" y="5350"/>
                  </a:lnTo>
                  <a:cubicBezTo>
                    <a:pt x="428" y="5593"/>
                    <a:pt x="994" y="5921"/>
                    <a:pt x="1066" y="5962"/>
                  </a:cubicBezTo>
                  <a:lnTo>
                    <a:pt x="22502" y="8499"/>
                  </a:lnTo>
                  <a:lnTo>
                    <a:pt x="22547" y="8499"/>
                  </a:lnTo>
                  <a:cubicBezTo>
                    <a:pt x="22570" y="6884"/>
                    <a:pt x="22588" y="5166"/>
                    <a:pt x="22561" y="4932"/>
                  </a:cubicBezTo>
                  <a:cubicBezTo>
                    <a:pt x="22529" y="4630"/>
                    <a:pt x="23132" y="3537"/>
                    <a:pt x="25579" y="2228"/>
                  </a:cubicBezTo>
                  <a:cubicBezTo>
                    <a:pt x="25620" y="2210"/>
                    <a:pt x="25656" y="2192"/>
                    <a:pt x="25696" y="2170"/>
                  </a:cubicBezTo>
                  <a:cubicBezTo>
                    <a:pt x="25597" y="2156"/>
                    <a:pt x="25494" y="2143"/>
                    <a:pt x="25390" y="2134"/>
                  </a:cubicBezTo>
                  <a:lnTo>
                    <a:pt x="25390" y="2143"/>
                  </a:lnTo>
                  <a:cubicBezTo>
                    <a:pt x="25138" y="2115"/>
                    <a:pt x="24909" y="2104"/>
                    <a:pt x="24706" y="2104"/>
                  </a:cubicBezTo>
                  <a:cubicBezTo>
                    <a:pt x="23961" y="2104"/>
                    <a:pt x="23550" y="2251"/>
                    <a:pt x="23550" y="2251"/>
                  </a:cubicBezTo>
                  <a:cubicBezTo>
                    <a:pt x="23550" y="2251"/>
                    <a:pt x="23564" y="2265"/>
                    <a:pt x="23482" y="2265"/>
                  </a:cubicBezTo>
                  <a:cubicBezTo>
                    <a:pt x="23361" y="2265"/>
                    <a:pt x="23031" y="2233"/>
                    <a:pt x="22138" y="2075"/>
                  </a:cubicBezTo>
                  <a:cubicBezTo>
                    <a:pt x="20635" y="1810"/>
                    <a:pt x="18674" y="1693"/>
                    <a:pt x="17054" y="1693"/>
                  </a:cubicBezTo>
                  <a:cubicBezTo>
                    <a:pt x="16447" y="1693"/>
                    <a:pt x="14850" y="1202"/>
                    <a:pt x="13550" y="811"/>
                  </a:cubicBezTo>
                  <a:cubicBezTo>
                    <a:pt x="12835" y="595"/>
                    <a:pt x="12205" y="411"/>
                    <a:pt x="11886" y="352"/>
                  </a:cubicBezTo>
                  <a:cubicBezTo>
                    <a:pt x="11558" y="292"/>
                    <a:pt x="11174" y="270"/>
                    <a:pt x="10777" y="270"/>
                  </a:cubicBezTo>
                  <a:cubicBezTo>
                    <a:pt x="10401" y="270"/>
                    <a:pt x="10013" y="290"/>
                    <a:pt x="9650" y="316"/>
                  </a:cubicBezTo>
                  <a:cubicBezTo>
                    <a:pt x="8993" y="366"/>
                    <a:pt x="8417" y="429"/>
                    <a:pt x="8129" y="442"/>
                  </a:cubicBezTo>
                  <a:cubicBezTo>
                    <a:pt x="8094" y="443"/>
                    <a:pt x="8058" y="444"/>
                    <a:pt x="8021" y="444"/>
                  </a:cubicBezTo>
                  <a:cubicBezTo>
                    <a:pt x="7400" y="444"/>
                    <a:pt x="6473" y="272"/>
                    <a:pt x="5722" y="64"/>
                  </a:cubicBezTo>
                  <a:cubicBezTo>
                    <a:pt x="5556" y="18"/>
                    <a:pt x="5407" y="0"/>
                    <a:pt x="5274" y="0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3"/>
            <p:cNvSpPr/>
            <p:nvPr/>
          </p:nvSpPr>
          <p:spPr>
            <a:xfrm>
              <a:off x="1085350" y="704825"/>
              <a:ext cx="642425" cy="212375"/>
            </a:xfrm>
            <a:custGeom>
              <a:avLst/>
              <a:gdLst/>
              <a:ahLst/>
              <a:cxnLst/>
              <a:rect l="l" t="t" r="r" b="b"/>
              <a:pathLst>
                <a:path w="25697" h="8495" extrusionOk="0">
                  <a:moveTo>
                    <a:pt x="5272" y="0"/>
                  </a:moveTo>
                  <a:cubicBezTo>
                    <a:pt x="4820" y="0"/>
                    <a:pt x="4562" y="212"/>
                    <a:pt x="4513" y="258"/>
                  </a:cubicBezTo>
                  <a:cubicBezTo>
                    <a:pt x="4603" y="469"/>
                    <a:pt x="4661" y="640"/>
                    <a:pt x="4661" y="640"/>
                  </a:cubicBezTo>
                  <a:lnTo>
                    <a:pt x="4702" y="654"/>
                  </a:lnTo>
                  <a:cubicBezTo>
                    <a:pt x="4490" y="1027"/>
                    <a:pt x="4013" y="1364"/>
                    <a:pt x="3447" y="1675"/>
                  </a:cubicBezTo>
                  <a:cubicBezTo>
                    <a:pt x="2808" y="2026"/>
                    <a:pt x="2542" y="2457"/>
                    <a:pt x="2484" y="2561"/>
                  </a:cubicBezTo>
                  <a:cubicBezTo>
                    <a:pt x="3091" y="2520"/>
                    <a:pt x="3694" y="2484"/>
                    <a:pt x="4058" y="2484"/>
                  </a:cubicBezTo>
                  <a:cubicBezTo>
                    <a:pt x="4058" y="2484"/>
                    <a:pt x="4544" y="2057"/>
                    <a:pt x="4832" y="2026"/>
                  </a:cubicBezTo>
                  <a:cubicBezTo>
                    <a:pt x="4846" y="2024"/>
                    <a:pt x="4859" y="2023"/>
                    <a:pt x="4870" y="2023"/>
                  </a:cubicBezTo>
                  <a:cubicBezTo>
                    <a:pt x="5044" y="2023"/>
                    <a:pt x="4873" y="2210"/>
                    <a:pt x="4873" y="2210"/>
                  </a:cubicBezTo>
                  <a:lnTo>
                    <a:pt x="4873" y="2219"/>
                  </a:lnTo>
                  <a:cubicBezTo>
                    <a:pt x="4949" y="2179"/>
                    <a:pt x="5021" y="2152"/>
                    <a:pt x="5102" y="2129"/>
                  </a:cubicBezTo>
                  <a:cubicBezTo>
                    <a:pt x="5336" y="2057"/>
                    <a:pt x="5578" y="2021"/>
                    <a:pt x="5823" y="2021"/>
                  </a:cubicBezTo>
                  <a:cubicBezTo>
                    <a:pt x="5838" y="2021"/>
                    <a:pt x="5852" y="2021"/>
                    <a:pt x="5867" y="2021"/>
                  </a:cubicBezTo>
                  <a:cubicBezTo>
                    <a:pt x="5988" y="2057"/>
                    <a:pt x="5916" y="2278"/>
                    <a:pt x="5687" y="2336"/>
                  </a:cubicBezTo>
                  <a:cubicBezTo>
                    <a:pt x="5788" y="2315"/>
                    <a:pt x="5923" y="2286"/>
                    <a:pt x="6016" y="2286"/>
                  </a:cubicBezTo>
                  <a:cubicBezTo>
                    <a:pt x="6081" y="2286"/>
                    <a:pt x="6125" y="2300"/>
                    <a:pt x="6123" y="2341"/>
                  </a:cubicBezTo>
                  <a:cubicBezTo>
                    <a:pt x="6123" y="2359"/>
                    <a:pt x="6119" y="2377"/>
                    <a:pt x="6114" y="2395"/>
                  </a:cubicBezTo>
                  <a:cubicBezTo>
                    <a:pt x="6155" y="2422"/>
                    <a:pt x="6182" y="2466"/>
                    <a:pt x="6186" y="2516"/>
                  </a:cubicBezTo>
                  <a:cubicBezTo>
                    <a:pt x="6362" y="3222"/>
                    <a:pt x="5476" y="3402"/>
                    <a:pt x="5035" y="3843"/>
                  </a:cubicBezTo>
                  <a:cubicBezTo>
                    <a:pt x="4666" y="4140"/>
                    <a:pt x="4175" y="4064"/>
                    <a:pt x="3816" y="4342"/>
                  </a:cubicBezTo>
                  <a:cubicBezTo>
                    <a:pt x="2746" y="4518"/>
                    <a:pt x="1702" y="5005"/>
                    <a:pt x="643" y="5005"/>
                  </a:cubicBezTo>
                  <a:cubicBezTo>
                    <a:pt x="615" y="5005"/>
                    <a:pt x="587" y="5004"/>
                    <a:pt x="559" y="5004"/>
                  </a:cubicBezTo>
                  <a:cubicBezTo>
                    <a:pt x="374" y="5175"/>
                    <a:pt x="167" y="5328"/>
                    <a:pt x="1" y="5346"/>
                  </a:cubicBezTo>
                  <a:lnTo>
                    <a:pt x="1" y="5350"/>
                  </a:lnTo>
                  <a:cubicBezTo>
                    <a:pt x="424" y="5593"/>
                    <a:pt x="995" y="5921"/>
                    <a:pt x="1062" y="5962"/>
                  </a:cubicBezTo>
                  <a:lnTo>
                    <a:pt x="22503" y="8495"/>
                  </a:lnTo>
                  <a:lnTo>
                    <a:pt x="22548" y="8495"/>
                  </a:lnTo>
                  <a:cubicBezTo>
                    <a:pt x="22570" y="6880"/>
                    <a:pt x="22588" y="5161"/>
                    <a:pt x="22561" y="4927"/>
                  </a:cubicBezTo>
                  <a:cubicBezTo>
                    <a:pt x="22530" y="4630"/>
                    <a:pt x="23133" y="3537"/>
                    <a:pt x="25580" y="2228"/>
                  </a:cubicBezTo>
                  <a:cubicBezTo>
                    <a:pt x="25620" y="2206"/>
                    <a:pt x="25656" y="2188"/>
                    <a:pt x="25697" y="2165"/>
                  </a:cubicBezTo>
                  <a:cubicBezTo>
                    <a:pt x="25593" y="2156"/>
                    <a:pt x="25490" y="2143"/>
                    <a:pt x="25386" y="2134"/>
                  </a:cubicBezTo>
                  <a:lnTo>
                    <a:pt x="25386" y="2143"/>
                  </a:lnTo>
                  <a:cubicBezTo>
                    <a:pt x="25134" y="2115"/>
                    <a:pt x="24905" y="2104"/>
                    <a:pt x="24702" y="2104"/>
                  </a:cubicBezTo>
                  <a:cubicBezTo>
                    <a:pt x="23957" y="2104"/>
                    <a:pt x="23546" y="2251"/>
                    <a:pt x="23546" y="2251"/>
                  </a:cubicBezTo>
                  <a:cubicBezTo>
                    <a:pt x="23546" y="2251"/>
                    <a:pt x="23561" y="2265"/>
                    <a:pt x="23479" y="2265"/>
                  </a:cubicBezTo>
                  <a:cubicBezTo>
                    <a:pt x="23359" y="2265"/>
                    <a:pt x="23029" y="2233"/>
                    <a:pt x="22134" y="2075"/>
                  </a:cubicBezTo>
                  <a:cubicBezTo>
                    <a:pt x="20631" y="1810"/>
                    <a:pt x="18670" y="1693"/>
                    <a:pt x="17050" y="1693"/>
                  </a:cubicBezTo>
                  <a:cubicBezTo>
                    <a:pt x="16448" y="1693"/>
                    <a:pt x="14846" y="1202"/>
                    <a:pt x="13550" y="811"/>
                  </a:cubicBezTo>
                  <a:cubicBezTo>
                    <a:pt x="12831" y="595"/>
                    <a:pt x="12205" y="411"/>
                    <a:pt x="11886" y="352"/>
                  </a:cubicBezTo>
                  <a:cubicBezTo>
                    <a:pt x="11556" y="292"/>
                    <a:pt x="11171" y="270"/>
                    <a:pt x="10774" y="270"/>
                  </a:cubicBezTo>
                  <a:cubicBezTo>
                    <a:pt x="10397" y="270"/>
                    <a:pt x="10009" y="290"/>
                    <a:pt x="9646" y="316"/>
                  </a:cubicBezTo>
                  <a:cubicBezTo>
                    <a:pt x="8993" y="361"/>
                    <a:pt x="8418" y="429"/>
                    <a:pt x="8130" y="438"/>
                  </a:cubicBezTo>
                  <a:cubicBezTo>
                    <a:pt x="8094" y="439"/>
                    <a:pt x="8056" y="440"/>
                    <a:pt x="8018" y="440"/>
                  </a:cubicBezTo>
                  <a:cubicBezTo>
                    <a:pt x="7394" y="440"/>
                    <a:pt x="6468" y="272"/>
                    <a:pt x="5718" y="64"/>
                  </a:cubicBezTo>
                  <a:cubicBezTo>
                    <a:pt x="5553" y="18"/>
                    <a:pt x="5405" y="0"/>
                    <a:pt x="5272" y="0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3"/>
            <p:cNvSpPr/>
            <p:nvPr/>
          </p:nvSpPr>
          <p:spPr>
            <a:xfrm>
              <a:off x="1424100" y="725100"/>
              <a:ext cx="295925" cy="36375"/>
            </a:xfrm>
            <a:custGeom>
              <a:avLst/>
              <a:gdLst/>
              <a:ahLst/>
              <a:cxnLst/>
              <a:rect l="l" t="t" r="r" b="b"/>
              <a:pathLst>
                <a:path w="11837" h="1455" extrusionOk="0">
                  <a:moveTo>
                    <a:pt x="0" y="0"/>
                  </a:moveTo>
                  <a:lnTo>
                    <a:pt x="0" y="0"/>
                  </a:lnTo>
                  <a:cubicBezTo>
                    <a:pt x="1296" y="391"/>
                    <a:pt x="2898" y="882"/>
                    <a:pt x="3500" y="882"/>
                  </a:cubicBezTo>
                  <a:cubicBezTo>
                    <a:pt x="5120" y="882"/>
                    <a:pt x="7081" y="999"/>
                    <a:pt x="8584" y="1264"/>
                  </a:cubicBezTo>
                  <a:cubicBezTo>
                    <a:pt x="9479" y="1422"/>
                    <a:pt x="9809" y="1454"/>
                    <a:pt x="9929" y="1454"/>
                  </a:cubicBezTo>
                  <a:cubicBezTo>
                    <a:pt x="10011" y="1454"/>
                    <a:pt x="9996" y="1440"/>
                    <a:pt x="9996" y="1440"/>
                  </a:cubicBezTo>
                  <a:cubicBezTo>
                    <a:pt x="9996" y="1440"/>
                    <a:pt x="10407" y="1293"/>
                    <a:pt x="11152" y="1293"/>
                  </a:cubicBezTo>
                  <a:cubicBezTo>
                    <a:pt x="11355" y="1293"/>
                    <a:pt x="11584" y="1304"/>
                    <a:pt x="11836" y="1332"/>
                  </a:cubicBezTo>
                  <a:lnTo>
                    <a:pt x="11836" y="1323"/>
                  </a:lnTo>
                  <a:cubicBezTo>
                    <a:pt x="8476" y="900"/>
                    <a:pt x="3721" y="387"/>
                    <a:pt x="0" y="0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3"/>
            <p:cNvSpPr/>
            <p:nvPr/>
          </p:nvSpPr>
          <p:spPr>
            <a:xfrm>
              <a:off x="1628100" y="1002650"/>
              <a:ext cx="59200" cy="69975"/>
            </a:xfrm>
            <a:custGeom>
              <a:avLst/>
              <a:gdLst/>
              <a:ahLst/>
              <a:cxnLst/>
              <a:rect l="l" t="t" r="r" b="b"/>
              <a:pathLst>
                <a:path w="2368" h="2799" extrusionOk="0">
                  <a:moveTo>
                    <a:pt x="2367" y="1"/>
                  </a:moveTo>
                  <a:lnTo>
                    <a:pt x="2367" y="1"/>
                  </a:lnTo>
                  <a:cubicBezTo>
                    <a:pt x="2012" y="136"/>
                    <a:pt x="1274" y="405"/>
                    <a:pt x="995" y="428"/>
                  </a:cubicBezTo>
                  <a:cubicBezTo>
                    <a:pt x="911" y="433"/>
                    <a:pt x="827" y="435"/>
                    <a:pt x="743" y="435"/>
                  </a:cubicBezTo>
                  <a:cubicBezTo>
                    <a:pt x="502" y="435"/>
                    <a:pt x="260" y="416"/>
                    <a:pt x="23" y="383"/>
                  </a:cubicBezTo>
                  <a:lnTo>
                    <a:pt x="23" y="387"/>
                  </a:lnTo>
                  <a:lnTo>
                    <a:pt x="1" y="2691"/>
                  </a:lnTo>
                  <a:cubicBezTo>
                    <a:pt x="545" y="2758"/>
                    <a:pt x="878" y="2799"/>
                    <a:pt x="950" y="2799"/>
                  </a:cubicBezTo>
                  <a:cubicBezTo>
                    <a:pt x="1171" y="2790"/>
                    <a:pt x="1688" y="2592"/>
                    <a:pt x="2345" y="2295"/>
                  </a:cubicBezTo>
                  <a:lnTo>
                    <a:pt x="2367" y="1"/>
                  </a:lnTo>
                  <a:close/>
                </a:path>
              </a:pathLst>
            </a:custGeom>
            <a:solidFill>
              <a:srgbClr val="8F9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3"/>
            <p:cNvSpPr/>
            <p:nvPr/>
          </p:nvSpPr>
          <p:spPr>
            <a:xfrm>
              <a:off x="823875" y="648950"/>
              <a:ext cx="825175" cy="341925"/>
            </a:xfrm>
            <a:custGeom>
              <a:avLst/>
              <a:gdLst/>
              <a:ahLst/>
              <a:cxnLst/>
              <a:rect l="l" t="t" r="r" b="b"/>
              <a:pathLst>
                <a:path w="33007" h="13677" extrusionOk="0">
                  <a:moveTo>
                    <a:pt x="441" y="0"/>
                  </a:moveTo>
                  <a:cubicBezTo>
                    <a:pt x="356" y="32"/>
                    <a:pt x="0" y="1921"/>
                    <a:pt x="122" y="2011"/>
                  </a:cubicBezTo>
                  <a:lnTo>
                    <a:pt x="6469" y="7671"/>
                  </a:lnTo>
                  <a:cubicBezTo>
                    <a:pt x="6447" y="7432"/>
                    <a:pt x="6451" y="7279"/>
                    <a:pt x="6483" y="7257"/>
                  </a:cubicBezTo>
                  <a:cubicBezTo>
                    <a:pt x="6498" y="7247"/>
                    <a:pt x="6519" y="7242"/>
                    <a:pt x="6546" y="7242"/>
                  </a:cubicBezTo>
                  <a:cubicBezTo>
                    <a:pt x="6829" y="7242"/>
                    <a:pt x="7718" y="7776"/>
                    <a:pt x="7985" y="7990"/>
                  </a:cubicBezTo>
                  <a:cubicBezTo>
                    <a:pt x="8089" y="8071"/>
                    <a:pt x="8147" y="8570"/>
                    <a:pt x="8174" y="9191"/>
                  </a:cubicBezTo>
                  <a:lnTo>
                    <a:pt x="9043" y="9965"/>
                  </a:lnTo>
                  <a:lnTo>
                    <a:pt x="9884" y="10716"/>
                  </a:lnTo>
                  <a:lnTo>
                    <a:pt x="11247" y="10901"/>
                  </a:lnTo>
                  <a:cubicBezTo>
                    <a:pt x="11769" y="10973"/>
                    <a:pt x="12421" y="11058"/>
                    <a:pt x="13172" y="11157"/>
                  </a:cubicBezTo>
                  <a:cubicBezTo>
                    <a:pt x="17136" y="11692"/>
                    <a:pt x="23852" y="12583"/>
                    <a:pt x="28490" y="13154"/>
                  </a:cubicBezTo>
                  <a:cubicBezTo>
                    <a:pt x="29331" y="13262"/>
                    <a:pt x="30105" y="13357"/>
                    <a:pt x="30780" y="13438"/>
                  </a:cubicBezTo>
                  <a:cubicBezTo>
                    <a:pt x="31725" y="13550"/>
                    <a:pt x="32476" y="13631"/>
                    <a:pt x="32962" y="13676"/>
                  </a:cubicBezTo>
                  <a:lnTo>
                    <a:pt x="32962" y="13654"/>
                  </a:lnTo>
                  <a:cubicBezTo>
                    <a:pt x="32962" y="13654"/>
                    <a:pt x="32989" y="12237"/>
                    <a:pt x="33007" y="10725"/>
                  </a:cubicBezTo>
                  <a:lnTo>
                    <a:pt x="32962" y="10725"/>
                  </a:lnTo>
                  <a:lnTo>
                    <a:pt x="11521" y="8197"/>
                  </a:lnTo>
                  <a:cubicBezTo>
                    <a:pt x="11454" y="8156"/>
                    <a:pt x="10883" y="7824"/>
                    <a:pt x="10460" y="7581"/>
                  </a:cubicBezTo>
                  <a:cubicBezTo>
                    <a:pt x="10199" y="7428"/>
                    <a:pt x="9992" y="7311"/>
                    <a:pt x="9992" y="7311"/>
                  </a:cubicBezTo>
                  <a:cubicBezTo>
                    <a:pt x="9992" y="7311"/>
                    <a:pt x="8102" y="5831"/>
                    <a:pt x="6168" y="4306"/>
                  </a:cubicBezTo>
                  <a:cubicBezTo>
                    <a:pt x="4360" y="2889"/>
                    <a:pt x="2506" y="1440"/>
                    <a:pt x="2097" y="1125"/>
                  </a:cubicBezTo>
                  <a:lnTo>
                    <a:pt x="441" y="0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3"/>
            <p:cNvSpPr/>
            <p:nvPr/>
          </p:nvSpPr>
          <p:spPr>
            <a:xfrm>
              <a:off x="974125" y="919400"/>
              <a:ext cx="654575" cy="150525"/>
            </a:xfrm>
            <a:custGeom>
              <a:avLst/>
              <a:gdLst/>
              <a:ahLst/>
              <a:cxnLst/>
              <a:rect l="l" t="t" r="r" b="b"/>
              <a:pathLst>
                <a:path w="26183" h="6021" extrusionOk="0">
                  <a:moveTo>
                    <a:pt x="247" y="0"/>
                  </a:moveTo>
                  <a:cubicBezTo>
                    <a:pt x="240" y="0"/>
                    <a:pt x="236" y="1"/>
                    <a:pt x="235" y="2"/>
                  </a:cubicBezTo>
                  <a:cubicBezTo>
                    <a:pt x="100" y="141"/>
                    <a:pt x="1" y="1914"/>
                    <a:pt x="181" y="2062"/>
                  </a:cubicBezTo>
                  <a:cubicBezTo>
                    <a:pt x="199" y="2080"/>
                    <a:pt x="581" y="2147"/>
                    <a:pt x="1238" y="2260"/>
                  </a:cubicBezTo>
                  <a:cubicBezTo>
                    <a:pt x="1589" y="2318"/>
                    <a:pt x="2016" y="2390"/>
                    <a:pt x="2511" y="2471"/>
                  </a:cubicBezTo>
                  <a:cubicBezTo>
                    <a:pt x="2853" y="2525"/>
                    <a:pt x="3226" y="2584"/>
                    <a:pt x="3626" y="2647"/>
                  </a:cubicBezTo>
                  <a:cubicBezTo>
                    <a:pt x="8701" y="3452"/>
                    <a:pt x="18157" y="4883"/>
                    <a:pt x="23393" y="5634"/>
                  </a:cubicBezTo>
                  <a:lnTo>
                    <a:pt x="24662" y="5814"/>
                  </a:lnTo>
                  <a:lnTo>
                    <a:pt x="25427" y="5922"/>
                  </a:lnTo>
                  <a:lnTo>
                    <a:pt x="26160" y="6021"/>
                  </a:lnTo>
                  <a:lnTo>
                    <a:pt x="26182" y="3717"/>
                  </a:lnTo>
                  <a:lnTo>
                    <a:pt x="26182" y="3708"/>
                  </a:lnTo>
                  <a:lnTo>
                    <a:pt x="26007" y="3686"/>
                  </a:lnTo>
                  <a:cubicBezTo>
                    <a:pt x="25310" y="3592"/>
                    <a:pt x="24334" y="3457"/>
                    <a:pt x="23168" y="3286"/>
                  </a:cubicBezTo>
                  <a:cubicBezTo>
                    <a:pt x="18787" y="2656"/>
                    <a:pt x="11715" y="1621"/>
                    <a:pt x="6578" y="879"/>
                  </a:cubicBezTo>
                  <a:cubicBezTo>
                    <a:pt x="5660" y="748"/>
                    <a:pt x="4801" y="622"/>
                    <a:pt x="4031" y="514"/>
                  </a:cubicBezTo>
                  <a:cubicBezTo>
                    <a:pt x="3334" y="411"/>
                    <a:pt x="2709" y="326"/>
                    <a:pt x="2178" y="249"/>
                  </a:cubicBezTo>
                  <a:cubicBezTo>
                    <a:pt x="2160" y="816"/>
                    <a:pt x="2128" y="1248"/>
                    <a:pt x="2092" y="1293"/>
                  </a:cubicBezTo>
                  <a:cubicBezTo>
                    <a:pt x="2060" y="1334"/>
                    <a:pt x="1978" y="1349"/>
                    <a:pt x="1876" y="1349"/>
                  </a:cubicBezTo>
                  <a:cubicBezTo>
                    <a:pt x="1601" y="1349"/>
                    <a:pt x="1179" y="1239"/>
                    <a:pt x="1179" y="1239"/>
                  </a:cubicBezTo>
                  <a:cubicBezTo>
                    <a:pt x="1179" y="1239"/>
                    <a:pt x="1085" y="753"/>
                    <a:pt x="963" y="87"/>
                  </a:cubicBezTo>
                  <a:cubicBezTo>
                    <a:pt x="552" y="31"/>
                    <a:pt x="304" y="0"/>
                    <a:pt x="247" y="0"/>
                  </a:cubicBezTo>
                  <a:close/>
                </a:path>
              </a:pathLst>
            </a:custGeom>
            <a:solidFill>
              <a:srgbClr val="8F9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3"/>
            <p:cNvSpPr/>
            <p:nvPr/>
          </p:nvSpPr>
          <p:spPr>
            <a:xfrm>
              <a:off x="1536000" y="978025"/>
              <a:ext cx="88300" cy="33525"/>
            </a:xfrm>
            <a:custGeom>
              <a:avLst/>
              <a:gdLst/>
              <a:ahLst/>
              <a:cxnLst/>
              <a:rect l="l" t="t" r="r" b="b"/>
              <a:pathLst>
                <a:path w="3532" h="1341" extrusionOk="0">
                  <a:moveTo>
                    <a:pt x="1" y="0"/>
                  </a:moveTo>
                  <a:lnTo>
                    <a:pt x="693" y="941"/>
                  </a:lnTo>
                  <a:cubicBezTo>
                    <a:pt x="1859" y="1107"/>
                    <a:pt x="2835" y="1247"/>
                    <a:pt x="3532" y="1341"/>
                  </a:cubicBezTo>
                  <a:lnTo>
                    <a:pt x="2290" y="279"/>
                  </a:lnTo>
                  <a:cubicBezTo>
                    <a:pt x="1616" y="198"/>
                    <a:pt x="842" y="104"/>
                    <a:pt x="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3"/>
            <p:cNvSpPr/>
            <p:nvPr/>
          </p:nvSpPr>
          <p:spPr>
            <a:xfrm>
              <a:off x="1575150" y="1064725"/>
              <a:ext cx="50625" cy="65375"/>
            </a:xfrm>
            <a:custGeom>
              <a:avLst/>
              <a:gdLst/>
              <a:ahLst/>
              <a:cxnLst/>
              <a:rect l="l" t="t" r="r" b="b"/>
              <a:pathLst>
                <a:path w="2025" h="2615" extrusionOk="0">
                  <a:moveTo>
                    <a:pt x="616" y="1"/>
                  </a:moveTo>
                  <a:lnTo>
                    <a:pt x="616" y="1"/>
                  </a:lnTo>
                  <a:cubicBezTo>
                    <a:pt x="846" y="248"/>
                    <a:pt x="909" y="631"/>
                    <a:pt x="918" y="1049"/>
                  </a:cubicBezTo>
                  <a:cubicBezTo>
                    <a:pt x="936" y="1877"/>
                    <a:pt x="666" y="2552"/>
                    <a:pt x="77" y="2606"/>
                  </a:cubicBezTo>
                  <a:cubicBezTo>
                    <a:pt x="50" y="2610"/>
                    <a:pt x="27" y="2610"/>
                    <a:pt x="0" y="2610"/>
                  </a:cubicBezTo>
                  <a:lnTo>
                    <a:pt x="0" y="2615"/>
                  </a:lnTo>
                  <a:cubicBezTo>
                    <a:pt x="0" y="2615"/>
                    <a:pt x="990" y="2606"/>
                    <a:pt x="1449" y="2214"/>
                  </a:cubicBezTo>
                  <a:cubicBezTo>
                    <a:pt x="1849" y="1877"/>
                    <a:pt x="2024" y="478"/>
                    <a:pt x="1390" y="109"/>
                  </a:cubicBezTo>
                  <a:lnTo>
                    <a:pt x="616" y="1"/>
                  </a:ln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63"/>
            <p:cNvSpPr/>
            <p:nvPr/>
          </p:nvSpPr>
          <p:spPr>
            <a:xfrm>
              <a:off x="1545775" y="1060225"/>
              <a:ext cx="52775" cy="69775"/>
            </a:xfrm>
            <a:custGeom>
              <a:avLst/>
              <a:gdLst/>
              <a:ahLst/>
              <a:cxnLst/>
              <a:rect l="l" t="t" r="r" b="b"/>
              <a:pathLst>
                <a:path w="2111" h="2791" extrusionOk="0">
                  <a:moveTo>
                    <a:pt x="527" y="1"/>
                  </a:moveTo>
                  <a:cubicBezTo>
                    <a:pt x="221" y="212"/>
                    <a:pt x="1" y="905"/>
                    <a:pt x="50" y="1427"/>
                  </a:cubicBezTo>
                  <a:cubicBezTo>
                    <a:pt x="118" y="2201"/>
                    <a:pt x="617" y="2790"/>
                    <a:pt x="1180" y="2790"/>
                  </a:cubicBezTo>
                  <a:cubicBezTo>
                    <a:pt x="1202" y="2790"/>
                    <a:pt x="1225" y="2790"/>
                    <a:pt x="1252" y="2786"/>
                  </a:cubicBezTo>
                  <a:cubicBezTo>
                    <a:pt x="1841" y="2732"/>
                    <a:pt x="2111" y="2057"/>
                    <a:pt x="2093" y="1229"/>
                  </a:cubicBezTo>
                  <a:cubicBezTo>
                    <a:pt x="2088" y="811"/>
                    <a:pt x="2025" y="428"/>
                    <a:pt x="1796" y="181"/>
                  </a:cubicBezTo>
                  <a:lnTo>
                    <a:pt x="527" y="1"/>
                  </a:ln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63"/>
            <p:cNvSpPr/>
            <p:nvPr/>
          </p:nvSpPr>
          <p:spPr>
            <a:xfrm>
              <a:off x="1560625" y="1074850"/>
              <a:ext cx="17475" cy="34000"/>
            </a:xfrm>
            <a:custGeom>
              <a:avLst/>
              <a:gdLst/>
              <a:ahLst/>
              <a:cxnLst/>
              <a:rect l="l" t="t" r="r" b="b"/>
              <a:pathLst>
                <a:path w="699" h="1360" extrusionOk="0">
                  <a:moveTo>
                    <a:pt x="365" y="1"/>
                  </a:moveTo>
                  <a:cubicBezTo>
                    <a:pt x="178" y="1"/>
                    <a:pt x="19" y="296"/>
                    <a:pt x="10" y="671"/>
                  </a:cubicBezTo>
                  <a:cubicBezTo>
                    <a:pt x="1" y="1044"/>
                    <a:pt x="145" y="1355"/>
                    <a:pt x="334" y="1359"/>
                  </a:cubicBezTo>
                  <a:cubicBezTo>
                    <a:pt x="335" y="1359"/>
                    <a:pt x="336" y="1359"/>
                    <a:pt x="338" y="1359"/>
                  </a:cubicBezTo>
                  <a:cubicBezTo>
                    <a:pt x="525" y="1359"/>
                    <a:pt x="680" y="1060"/>
                    <a:pt x="689" y="689"/>
                  </a:cubicBezTo>
                  <a:cubicBezTo>
                    <a:pt x="698" y="316"/>
                    <a:pt x="554" y="5"/>
                    <a:pt x="370" y="1"/>
                  </a:cubicBezTo>
                  <a:cubicBezTo>
                    <a:pt x="368" y="1"/>
                    <a:pt x="367" y="1"/>
                    <a:pt x="365" y="1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63"/>
            <p:cNvSpPr/>
            <p:nvPr/>
          </p:nvSpPr>
          <p:spPr>
            <a:xfrm>
              <a:off x="1138675" y="927875"/>
              <a:ext cx="414675" cy="73675"/>
            </a:xfrm>
            <a:custGeom>
              <a:avLst/>
              <a:gdLst/>
              <a:ahLst/>
              <a:cxnLst/>
              <a:rect l="l" t="t" r="r" b="b"/>
              <a:pathLst>
                <a:path w="16587" h="2947" extrusionOk="0">
                  <a:moveTo>
                    <a:pt x="580" y="0"/>
                  </a:moveTo>
                  <a:lnTo>
                    <a:pt x="580" y="14"/>
                  </a:lnTo>
                  <a:lnTo>
                    <a:pt x="0" y="540"/>
                  </a:lnTo>
                  <a:cubicBezTo>
                    <a:pt x="5128" y="1282"/>
                    <a:pt x="12205" y="2317"/>
                    <a:pt x="16586" y="2947"/>
                  </a:cubicBezTo>
                  <a:lnTo>
                    <a:pt x="15894" y="2006"/>
                  </a:lnTo>
                  <a:cubicBezTo>
                    <a:pt x="11260" y="1426"/>
                    <a:pt x="4544" y="535"/>
                    <a:pt x="580" y="0"/>
                  </a:cubicBezTo>
                  <a:close/>
                </a:path>
              </a:pathLst>
            </a:custGeom>
            <a:solidFill>
              <a:srgbClr val="8F9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63"/>
            <p:cNvSpPr/>
            <p:nvPr/>
          </p:nvSpPr>
          <p:spPr>
            <a:xfrm>
              <a:off x="1181400" y="661200"/>
              <a:ext cx="145100" cy="54750"/>
            </a:xfrm>
            <a:custGeom>
              <a:avLst/>
              <a:gdLst/>
              <a:ahLst/>
              <a:cxnLst/>
              <a:rect l="l" t="t" r="r" b="b"/>
              <a:pathLst>
                <a:path w="5804" h="2190" extrusionOk="0">
                  <a:moveTo>
                    <a:pt x="284" y="1"/>
                  </a:moveTo>
                  <a:cubicBezTo>
                    <a:pt x="252" y="365"/>
                    <a:pt x="153" y="725"/>
                    <a:pt x="1" y="1058"/>
                  </a:cubicBezTo>
                  <a:cubicBezTo>
                    <a:pt x="77" y="1103"/>
                    <a:pt x="153" y="1157"/>
                    <a:pt x="221" y="1215"/>
                  </a:cubicBezTo>
                  <a:cubicBezTo>
                    <a:pt x="383" y="1364"/>
                    <a:pt x="554" y="1719"/>
                    <a:pt x="671" y="2003"/>
                  </a:cubicBezTo>
                  <a:cubicBezTo>
                    <a:pt x="720" y="1961"/>
                    <a:pt x="980" y="1746"/>
                    <a:pt x="1434" y="1746"/>
                  </a:cubicBezTo>
                  <a:cubicBezTo>
                    <a:pt x="1565" y="1746"/>
                    <a:pt x="1713" y="1764"/>
                    <a:pt x="1876" y="1809"/>
                  </a:cubicBezTo>
                  <a:cubicBezTo>
                    <a:pt x="2627" y="2017"/>
                    <a:pt x="3554" y="2189"/>
                    <a:pt x="4178" y="2189"/>
                  </a:cubicBezTo>
                  <a:cubicBezTo>
                    <a:pt x="4216" y="2189"/>
                    <a:pt x="4252" y="2188"/>
                    <a:pt x="4288" y="2187"/>
                  </a:cubicBezTo>
                  <a:cubicBezTo>
                    <a:pt x="4576" y="2174"/>
                    <a:pt x="5151" y="2111"/>
                    <a:pt x="5804" y="2061"/>
                  </a:cubicBezTo>
                  <a:cubicBezTo>
                    <a:pt x="5624" y="1764"/>
                    <a:pt x="3761" y="1476"/>
                    <a:pt x="2650" y="1152"/>
                  </a:cubicBezTo>
                  <a:cubicBezTo>
                    <a:pt x="2493" y="1107"/>
                    <a:pt x="2335" y="1053"/>
                    <a:pt x="2187" y="995"/>
                  </a:cubicBezTo>
                  <a:cubicBezTo>
                    <a:pt x="2187" y="995"/>
                    <a:pt x="1247" y="469"/>
                    <a:pt x="284" y="1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63"/>
            <p:cNvSpPr/>
            <p:nvPr/>
          </p:nvSpPr>
          <p:spPr>
            <a:xfrm>
              <a:off x="1046675" y="755325"/>
              <a:ext cx="191825" cy="61275"/>
            </a:xfrm>
            <a:custGeom>
              <a:avLst/>
              <a:gdLst/>
              <a:ahLst/>
              <a:cxnLst/>
              <a:rect l="l" t="t" r="r" b="b"/>
              <a:pathLst>
                <a:path w="7673" h="2451" extrusionOk="0">
                  <a:moveTo>
                    <a:pt x="7370" y="1"/>
                  </a:moveTo>
                  <a:cubicBezTo>
                    <a:pt x="7125" y="1"/>
                    <a:pt x="6883" y="37"/>
                    <a:pt x="6649" y="109"/>
                  </a:cubicBezTo>
                  <a:cubicBezTo>
                    <a:pt x="6573" y="132"/>
                    <a:pt x="6496" y="163"/>
                    <a:pt x="6424" y="199"/>
                  </a:cubicBezTo>
                  <a:lnTo>
                    <a:pt x="6420" y="195"/>
                  </a:lnTo>
                  <a:cubicBezTo>
                    <a:pt x="6420" y="195"/>
                    <a:pt x="6595" y="3"/>
                    <a:pt x="6417" y="3"/>
                  </a:cubicBezTo>
                  <a:cubicBezTo>
                    <a:pt x="6406" y="3"/>
                    <a:pt x="6393" y="4"/>
                    <a:pt x="6379" y="6"/>
                  </a:cubicBezTo>
                  <a:cubicBezTo>
                    <a:pt x="6096" y="42"/>
                    <a:pt x="5605" y="469"/>
                    <a:pt x="5605" y="469"/>
                  </a:cubicBezTo>
                  <a:cubicBezTo>
                    <a:pt x="5241" y="469"/>
                    <a:pt x="4638" y="500"/>
                    <a:pt x="4031" y="541"/>
                  </a:cubicBezTo>
                  <a:cubicBezTo>
                    <a:pt x="3181" y="595"/>
                    <a:pt x="2326" y="667"/>
                    <a:pt x="2115" y="676"/>
                  </a:cubicBezTo>
                  <a:cubicBezTo>
                    <a:pt x="2025" y="676"/>
                    <a:pt x="2034" y="393"/>
                    <a:pt x="2034" y="393"/>
                  </a:cubicBezTo>
                  <a:lnTo>
                    <a:pt x="2029" y="379"/>
                  </a:lnTo>
                  <a:cubicBezTo>
                    <a:pt x="1781" y="451"/>
                    <a:pt x="1531" y="480"/>
                    <a:pt x="1292" y="480"/>
                  </a:cubicBezTo>
                  <a:cubicBezTo>
                    <a:pt x="784" y="480"/>
                    <a:pt x="319" y="351"/>
                    <a:pt x="5" y="235"/>
                  </a:cubicBezTo>
                  <a:lnTo>
                    <a:pt x="0" y="249"/>
                  </a:lnTo>
                  <a:cubicBezTo>
                    <a:pt x="0" y="249"/>
                    <a:pt x="63" y="1684"/>
                    <a:pt x="841" y="2147"/>
                  </a:cubicBezTo>
                  <a:cubicBezTo>
                    <a:pt x="1209" y="2368"/>
                    <a:pt x="1684" y="2451"/>
                    <a:pt x="2192" y="2451"/>
                  </a:cubicBezTo>
                  <a:cubicBezTo>
                    <a:pt x="2325" y="2451"/>
                    <a:pt x="2460" y="2445"/>
                    <a:pt x="2596" y="2435"/>
                  </a:cubicBezTo>
                  <a:cubicBezTo>
                    <a:pt x="4098" y="2322"/>
                    <a:pt x="5713" y="1630"/>
                    <a:pt x="5713" y="1630"/>
                  </a:cubicBezTo>
                  <a:cubicBezTo>
                    <a:pt x="5713" y="1630"/>
                    <a:pt x="5725" y="1630"/>
                    <a:pt x="5746" y="1630"/>
                  </a:cubicBezTo>
                  <a:cubicBezTo>
                    <a:pt x="5850" y="1630"/>
                    <a:pt x="6178" y="1618"/>
                    <a:pt x="6388" y="1468"/>
                  </a:cubicBezTo>
                  <a:cubicBezTo>
                    <a:pt x="6640" y="1292"/>
                    <a:pt x="6951" y="1085"/>
                    <a:pt x="6951" y="1085"/>
                  </a:cubicBezTo>
                  <a:cubicBezTo>
                    <a:pt x="6951" y="1085"/>
                    <a:pt x="7495" y="815"/>
                    <a:pt x="7477" y="676"/>
                  </a:cubicBezTo>
                  <a:cubicBezTo>
                    <a:pt x="7469" y="635"/>
                    <a:pt x="7428" y="609"/>
                    <a:pt x="7353" y="609"/>
                  </a:cubicBezTo>
                  <a:cubicBezTo>
                    <a:pt x="7337" y="609"/>
                    <a:pt x="7320" y="611"/>
                    <a:pt x="7301" y="613"/>
                  </a:cubicBezTo>
                  <a:lnTo>
                    <a:pt x="7301" y="608"/>
                  </a:lnTo>
                  <a:cubicBezTo>
                    <a:pt x="7576" y="568"/>
                    <a:pt x="7666" y="433"/>
                    <a:pt x="7670" y="321"/>
                  </a:cubicBezTo>
                  <a:cubicBezTo>
                    <a:pt x="7672" y="280"/>
                    <a:pt x="7628" y="266"/>
                    <a:pt x="7563" y="266"/>
                  </a:cubicBezTo>
                  <a:cubicBezTo>
                    <a:pt x="7470" y="266"/>
                    <a:pt x="7335" y="295"/>
                    <a:pt x="7234" y="316"/>
                  </a:cubicBezTo>
                  <a:cubicBezTo>
                    <a:pt x="7463" y="258"/>
                    <a:pt x="7535" y="37"/>
                    <a:pt x="7414" y="1"/>
                  </a:cubicBezTo>
                  <a:cubicBezTo>
                    <a:pt x="7399" y="1"/>
                    <a:pt x="7385" y="1"/>
                    <a:pt x="7370" y="1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63"/>
            <p:cNvSpPr/>
            <p:nvPr/>
          </p:nvSpPr>
          <p:spPr>
            <a:xfrm>
              <a:off x="1182075" y="637925"/>
              <a:ext cx="65600" cy="52100"/>
            </a:xfrm>
            <a:custGeom>
              <a:avLst/>
              <a:gdLst/>
              <a:ahLst/>
              <a:cxnLst/>
              <a:rect l="l" t="t" r="r" b="b"/>
              <a:pathLst>
                <a:path w="2624" h="2084" extrusionOk="0">
                  <a:moveTo>
                    <a:pt x="1" y="1"/>
                  </a:moveTo>
                  <a:cubicBezTo>
                    <a:pt x="46" y="217"/>
                    <a:pt x="86" y="428"/>
                    <a:pt x="117" y="653"/>
                  </a:cubicBezTo>
                  <a:lnTo>
                    <a:pt x="117" y="662"/>
                  </a:lnTo>
                  <a:cubicBezTo>
                    <a:pt x="167" y="684"/>
                    <a:pt x="221" y="707"/>
                    <a:pt x="270" y="734"/>
                  </a:cubicBezTo>
                  <a:cubicBezTo>
                    <a:pt x="270" y="734"/>
                    <a:pt x="270" y="810"/>
                    <a:pt x="257" y="932"/>
                  </a:cubicBezTo>
                  <a:lnTo>
                    <a:pt x="261" y="932"/>
                  </a:lnTo>
                  <a:cubicBezTo>
                    <a:pt x="1220" y="1400"/>
                    <a:pt x="2160" y="1926"/>
                    <a:pt x="2160" y="1926"/>
                  </a:cubicBezTo>
                  <a:cubicBezTo>
                    <a:pt x="2313" y="1984"/>
                    <a:pt x="2466" y="2038"/>
                    <a:pt x="2623" y="2083"/>
                  </a:cubicBezTo>
                  <a:cubicBezTo>
                    <a:pt x="1638" y="1332"/>
                    <a:pt x="360" y="293"/>
                    <a:pt x="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63"/>
            <p:cNvSpPr/>
            <p:nvPr/>
          </p:nvSpPr>
          <p:spPr>
            <a:xfrm>
              <a:off x="1036325" y="646550"/>
              <a:ext cx="166700" cy="125575"/>
            </a:xfrm>
            <a:custGeom>
              <a:avLst/>
              <a:gdLst/>
              <a:ahLst/>
              <a:cxnLst/>
              <a:rect l="l" t="t" r="r" b="b"/>
              <a:pathLst>
                <a:path w="6668" h="5023" extrusionOk="0">
                  <a:moveTo>
                    <a:pt x="4774" y="1"/>
                  </a:moveTo>
                  <a:cubicBezTo>
                    <a:pt x="4717" y="1"/>
                    <a:pt x="4663" y="4"/>
                    <a:pt x="4611" y="11"/>
                  </a:cubicBezTo>
                  <a:cubicBezTo>
                    <a:pt x="4571" y="15"/>
                    <a:pt x="4530" y="24"/>
                    <a:pt x="4490" y="33"/>
                  </a:cubicBezTo>
                  <a:cubicBezTo>
                    <a:pt x="4153" y="110"/>
                    <a:pt x="3838" y="263"/>
                    <a:pt x="3568" y="479"/>
                  </a:cubicBezTo>
                  <a:cubicBezTo>
                    <a:pt x="3622" y="663"/>
                    <a:pt x="3775" y="1374"/>
                    <a:pt x="2933" y="1756"/>
                  </a:cubicBezTo>
                  <a:cubicBezTo>
                    <a:pt x="2702" y="1861"/>
                    <a:pt x="2492" y="1901"/>
                    <a:pt x="2306" y="1901"/>
                  </a:cubicBezTo>
                  <a:cubicBezTo>
                    <a:pt x="1734" y="1901"/>
                    <a:pt x="1392" y="1522"/>
                    <a:pt x="1368" y="1491"/>
                  </a:cubicBezTo>
                  <a:cubicBezTo>
                    <a:pt x="1067" y="1653"/>
                    <a:pt x="819" y="1896"/>
                    <a:pt x="657" y="2197"/>
                  </a:cubicBezTo>
                  <a:cubicBezTo>
                    <a:pt x="401" y="2674"/>
                    <a:pt x="221" y="3344"/>
                    <a:pt x="113" y="3821"/>
                  </a:cubicBezTo>
                  <a:cubicBezTo>
                    <a:pt x="41" y="4163"/>
                    <a:pt x="0" y="4406"/>
                    <a:pt x="0" y="4406"/>
                  </a:cubicBezTo>
                  <a:cubicBezTo>
                    <a:pt x="135" y="4478"/>
                    <a:pt x="275" y="4537"/>
                    <a:pt x="419" y="4586"/>
                  </a:cubicBezTo>
                  <a:cubicBezTo>
                    <a:pt x="733" y="4702"/>
                    <a:pt x="1198" y="4831"/>
                    <a:pt x="1706" y="4831"/>
                  </a:cubicBezTo>
                  <a:cubicBezTo>
                    <a:pt x="1945" y="4831"/>
                    <a:pt x="2195" y="4802"/>
                    <a:pt x="2443" y="4730"/>
                  </a:cubicBezTo>
                  <a:lnTo>
                    <a:pt x="2448" y="4744"/>
                  </a:lnTo>
                  <a:cubicBezTo>
                    <a:pt x="2448" y="4744"/>
                    <a:pt x="2443" y="5022"/>
                    <a:pt x="2527" y="5022"/>
                  </a:cubicBezTo>
                  <a:cubicBezTo>
                    <a:pt x="2527" y="5022"/>
                    <a:pt x="2528" y="5022"/>
                    <a:pt x="2529" y="5022"/>
                  </a:cubicBezTo>
                  <a:cubicBezTo>
                    <a:pt x="2740" y="5013"/>
                    <a:pt x="3599" y="4946"/>
                    <a:pt x="4449" y="4892"/>
                  </a:cubicBezTo>
                  <a:cubicBezTo>
                    <a:pt x="4503" y="4788"/>
                    <a:pt x="4773" y="4357"/>
                    <a:pt x="5408" y="4010"/>
                  </a:cubicBezTo>
                  <a:cubicBezTo>
                    <a:pt x="5979" y="3695"/>
                    <a:pt x="6451" y="3358"/>
                    <a:pt x="6667" y="2985"/>
                  </a:cubicBezTo>
                  <a:lnTo>
                    <a:pt x="6622" y="2971"/>
                  </a:lnTo>
                  <a:cubicBezTo>
                    <a:pt x="6622" y="2971"/>
                    <a:pt x="6568" y="2800"/>
                    <a:pt x="6478" y="2589"/>
                  </a:cubicBezTo>
                  <a:cubicBezTo>
                    <a:pt x="6361" y="2305"/>
                    <a:pt x="6190" y="1950"/>
                    <a:pt x="6028" y="1801"/>
                  </a:cubicBezTo>
                  <a:cubicBezTo>
                    <a:pt x="5961" y="1743"/>
                    <a:pt x="5884" y="1689"/>
                    <a:pt x="5808" y="1644"/>
                  </a:cubicBezTo>
                  <a:cubicBezTo>
                    <a:pt x="5961" y="1311"/>
                    <a:pt x="6055" y="951"/>
                    <a:pt x="6087" y="587"/>
                  </a:cubicBezTo>
                  <a:cubicBezTo>
                    <a:pt x="6100" y="465"/>
                    <a:pt x="6100" y="389"/>
                    <a:pt x="6100" y="389"/>
                  </a:cubicBezTo>
                  <a:cubicBezTo>
                    <a:pt x="6051" y="362"/>
                    <a:pt x="5997" y="339"/>
                    <a:pt x="5947" y="317"/>
                  </a:cubicBezTo>
                  <a:cubicBezTo>
                    <a:pt x="5527" y="124"/>
                    <a:pt x="5113" y="1"/>
                    <a:pt x="4774" y="1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63"/>
            <p:cNvSpPr/>
            <p:nvPr/>
          </p:nvSpPr>
          <p:spPr>
            <a:xfrm>
              <a:off x="1121225" y="536525"/>
              <a:ext cx="63800" cy="117950"/>
            </a:xfrm>
            <a:custGeom>
              <a:avLst/>
              <a:gdLst/>
              <a:ahLst/>
              <a:cxnLst/>
              <a:rect l="l" t="t" r="r" b="b"/>
              <a:pathLst>
                <a:path w="2552" h="4718" extrusionOk="0">
                  <a:moveTo>
                    <a:pt x="675" y="1"/>
                  </a:moveTo>
                  <a:cubicBezTo>
                    <a:pt x="647" y="1"/>
                    <a:pt x="611" y="11"/>
                    <a:pt x="563" y="39"/>
                  </a:cubicBezTo>
                  <a:cubicBezTo>
                    <a:pt x="739" y="206"/>
                    <a:pt x="599" y="467"/>
                    <a:pt x="176" y="521"/>
                  </a:cubicBezTo>
                  <a:cubicBezTo>
                    <a:pt x="226" y="660"/>
                    <a:pt x="145" y="813"/>
                    <a:pt x="1" y="858"/>
                  </a:cubicBezTo>
                  <a:cubicBezTo>
                    <a:pt x="1" y="858"/>
                    <a:pt x="266" y="1731"/>
                    <a:pt x="536" y="2626"/>
                  </a:cubicBezTo>
                  <a:cubicBezTo>
                    <a:pt x="770" y="3395"/>
                    <a:pt x="1004" y="4174"/>
                    <a:pt x="1094" y="4434"/>
                  </a:cubicBezTo>
                  <a:cubicBezTo>
                    <a:pt x="1134" y="4425"/>
                    <a:pt x="1175" y="4416"/>
                    <a:pt x="1215" y="4412"/>
                  </a:cubicBezTo>
                  <a:cubicBezTo>
                    <a:pt x="1267" y="4405"/>
                    <a:pt x="1321" y="4402"/>
                    <a:pt x="1378" y="4402"/>
                  </a:cubicBezTo>
                  <a:cubicBezTo>
                    <a:pt x="1717" y="4402"/>
                    <a:pt x="2131" y="4525"/>
                    <a:pt x="2551" y="4718"/>
                  </a:cubicBezTo>
                  <a:lnTo>
                    <a:pt x="2551" y="4709"/>
                  </a:lnTo>
                  <a:cubicBezTo>
                    <a:pt x="2520" y="4488"/>
                    <a:pt x="2480" y="4273"/>
                    <a:pt x="2435" y="4057"/>
                  </a:cubicBezTo>
                  <a:cubicBezTo>
                    <a:pt x="1944" y="1771"/>
                    <a:pt x="802" y="120"/>
                    <a:pt x="802" y="120"/>
                  </a:cubicBezTo>
                  <a:cubicBezTo>
                    <a:pt x="771" y="90"/>
                    <a:pt x="756" y="1"/>
                    <a:pt x="675" y="1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63"/>
            <p:cNvSpPr/>
            <p:nvPr/>
          </p:nvSpPr>
          <p:spPr>
            <a:xfrm>
              <a:off x="1075000" y="921450"/>
              <a:ext cx="78200" cy="19925"/>
            </a:xfrm>
            <a:custGeom>
              <a:avLst/>
              <a:gdLst/>
              <a:ahLst/>
              <a:cxnLst/>
              <a:rect l="l" t="t" r="r" b="b"/>
              <a:pathLst>
                <a:path w="3128" h="797" extrusionOk="0">
                  <a:moveTo>
                    <a:pt x="1202" y="1"/>
                  </a:moveTo>
                  <a:lnTo>
                    <a:pt x="1" y="419"/>
                  </a:lnTo>
                  <a:lnTo>
                    <a:pt x="1" y="432"/>
                  </a:lnTo>
                  <a:cubicBezTo>
                    <a:pt x="770" y="540"/>
                    <a:pt x="1625" y="666"/>
                    <a:pt x="2547" y="797"/>
                  </a:cubicBezTo>
                  <a:lnTo>
                    <a:pt x="3127" y="271"/>
                  </a:lnTo>
                  <a:lnTo>
                    <a:pt x="3127" y="257"/>
                  </a:lnTo>
                  <a:cubicBezTo>
                    <a:pt x="2376" y="158"/>
                    <a:pt x="1724" y="73"/>
                    <a:pt x="120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63"/>
            <p:cNvSpPr/>
            <p:nvPr/>
          </p:nvSpPr>
          <p:spPr>
            <a:xfrm>
              <a:off x="1106950" y="602275"/>
              <a:ext cx="41625" cy="65025"/>
            </a:xfrm>
            <a:custGeom>
              <a:avLst/>
              <a:gdLst/>
              <a:ahLst/>
              <a:cxnLst/>
              <a:rect l="l" t="t" r="r" b="b"/>
              <a:pathLst>
                <a:path w="1665" h="2601" extrusionOk="0">
                  <a:moveTo>
                    <a:pt x="1107" y="1"/>
                  </a:moveTo>
                  <a:lnTo>
                    <a:pt x="1049" y="19"/>
                  </a:lnTo>
                  <a:cubicBezTo>
                    <a:pt x="1067" y="72"/>
                    <a:pt x="1076" y="126"/>
                    <a:pt x="1080" y="185"/>
                  </a:cubicBezTo>
                  <a:cubicBezTo>
                    <a:pt x="1107" y="963"/>
                    <a:pt x="689" y="1683"/>
                    <a:pt x="0" y="2043"/>
                  </a:cubicBezTo>
                  <a:lnTo>
                    <a:pt x="351" y="2601"/>
                  </a:lnTo>
                  <a:cubicBezTo>
                    <a:pt x="468" y="2470"/>
                    <a:pt x="599" y="2353"/>
                    <a:pt x="743" y="2250"/>
                  </a:cubicBezTo>
                  <a:cubicBezTo>
                    <a:pt x="1013" y="2034"/>
                    <a:pt x="1328" y="1885"/>
                    <a:pt x="1665" y="1804"/>
                  </a:cubicBezTo>
                  <a:cubicBezTo>
                    <a:pt x="1579" y="1544"/>
                    <a:pt x="1341" y="765"/>
                    <a:pt x="1107" y="1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63"/>
            <p:cNvSpPr/>
            <p:nvPr/>
          </p:nvSpPr>
          <p:spPr>
            <a:xfrm>
              <a:off x="1110325" y="557975"/>
              <a:ext cx="24325" cy="44775"/>
            </a:xfrm>
            <a:custGeom>
              <a:avLst/>
              <a:gdLst/>
              <a:ahLst/>
              <a:cxnLst/>
              <a:rect l="l" t="t" r="r" b="b"/>
              <a:pathLst>
                <a:path w="973" h="1791" extrusionOk="0">
                  <a:moveTo>
                    <a:pt x="437" y="0"/>
                  </a:moveTo>
                  <a:cubicBezTo>
                    <a:pt x="309" y="41"/>
                    <a:pt x="174" y="64"/>
                    <a:pt x="38" y="64"/>
                  </a:cubicBezTo>
                  <a:cubicBezTo>
                    <a:pt x="25" y="64"/>
                    <a:pt x="13" y="63"/>
                    <a:pt x="0" y="63"/>
                  </a:cubicBezTo>
                  <a:lnTo>
                    <a:pt x="0" y="86"/>
                  </a:lnTo>
                  <a:cubicBezTo>
                    <a:pt x="72" y="247"/>
                    <a:pt x="356" y="1044"/>
                    <a:pt x="356" y="1044"/>
                  </a:cubicBezTo>
                  <a:cubicBezTo>
                    <a:pt x="356" y="1044"/>
                    <a:pt x="788" y="1399"/>
                    <a:pt x="914" y="1791"/>
                  </a:cubicBezTo>
                  <a:lnTo>
                    <a:pt x="972" y="1773"/>
                  </a:lnTo>
                  <a:cubicBezTo>
                    <a:pt x="702" y="873"/>
                    <a:pt x="437" y="0"/>
                    <a:pt x="437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63"/>
            <p:cNvSpPr/>
            <p:nvPr/>
          </p:nvSpPr>
          <p:spPr>
            <a:xfrm>
              <a:off x="997400" y="558525"/>
              <a:ext cx="137250" cy="135575"/>
            </a:xfrm>
            <a:custGeom>
              <a:avLst/>
              <a:gdLst/>
              <a:ahLst/>
              <a:cxnLst/>
              <a:rect l="l" t="t" r="r" b="b"/>
              <a:pathLst>
                <a:path w="5490" h="5423" extrusionOk="0">
                  <a:moveTo>
                    <a:pt x="4180" y="1"/>
                  </a:moveTo>
                  <a:lnTo>
                    <a:pt x="4180" y="1"/>
                  </a:lnTo>
                  <a:cubicBezTo>
                    <a:pt x="4194" y="10"/>
                    <a:pt x="4333" y="145"/>
                    <a:pt x="4203" y="221"/>
                  </a:cubicBezTo>
                  <a:cubicBezTo>
                    <a:pt x="4000" y="341"/>
                    <a:pt x="3411" y="449"/>
                    <a:pt x="2760" y="449"/>
                  </a:cubicBezTo>
                  <a:cubicBezTo>
                    <a:pt x="2240" y="449"/>
                    <a:pt x="1681" y="380"/>
                    <a:pt x="1247" y="194"/>
                  </a:cubicBezTo>
                  <a:lnTo>
                    <a:pt x="1247" y="194"/>
                  </a:lnTo>
                  <a:cubicBezTo>
                    <a:pt x="1287" y="329"/>
                    <a:pt x="1530" y="1305"/>
                    <a:pt x="932" y="2592"/>
                  </a:cubicBezTo>
                  <a:cubicBezTo>
                    <a:pt x="932" y="2592"/>
                    <a:pt x="755" y="2436"/>
                    <a:pt x="518" y="2436"/>
                  </a:cubicBezTo>
                  <a:cubicBezTo>
                    <a:pt x="411" y="2436"/>
                    <a:pt x="292" y="2468"/>
                    <a:pt x="172" y="2560"/>
                  </a:cubicBezTo>
                  <a:cubicBezTo>
                    <a:pt x="23" y="2673"/>
                    <a:pt x="1" y="2947"/>
                    <a:pt x="95" y="3213"/>
                  </a:cubicBezTo>
                  <a:cubicBezTo>
                    <a:pt x="203" y="3525"/>
                    <a:pt x="463" y="3827"/>
                    <a:pt x="838" y="3827"/>
                  </a:cubicBezTo>
                  <a:cubicBezTo>
                    <a:pt x="965" y="3827"/>
                    <a:pt x="1104" y="3793"/>
                    <a:pt x="1256" y="3712"/>
                  </a:cubicBezTo>
                  <a:cubicBezTo>
                    <a:pt x="1256" y="3712"/>
                    <a:pt x="1910" y="4136"/>
                    <a:pt x="2901" y="4136"/>
                  </a:cubicBezTo>
                  <a:cubicBezTo>
                    <a:pt x="2966" y="4136"/>
                    <a:pt x="3033" y="4134"/>
                    <a:pt x="3100" y="4130"/>
                  </a:cubicBezTo>
                  <a:lnTo>
                    <a:pt x="3474" y="4837"/>
                  </a:lnTo>
                  <a:cubicBezTo>
                    <a:pt x="3280" y="4859"/>
                    <a:pt x="3096" y="4922"/>
                    <a:pt x="2925" y="5017"/>
                  </a:cubicBezTo>
                  <a:cubicBezTo>
                    <a:pt x="2949" y="5044"/>
                    <a:pt x="3290" y="5422"/>
                    <a:pt x="3863" y="5422"/>
                  </a:cubicBezTo>
                  <a:cubicBezTo>
                    <a:pt x="4049" y="5422"/>
                    <a:pt x="4259" y="5382"/>
                    <a:pt x="4490" y="5277"/>
                  </a:cubicBezTo>
                  <a:cubicBezTo>
                    <a:pt x="5332" y="4895"/>
                    <a:pt x="5179" y="4184"/>
                    <a:pt x="5125" y="4000"/>
                  </a:cubicBezTo>
                  <a:lnTo>
                    <a:pt x="5125" y="4000"/>
                  </a:lnTo>
                  <a:cubicBezTo>
                    <a:pt x="4981" y="4103"/>
                    <a:pt x="4850" y="4220"/>
                    <a:pt x="4733" y="4351"/>
                  </a:cubicBezTo>
                  <a:lnTo>
                    <a:pt x="4382" y="3793"/>
                  </a:lnTo>
                  <a:cubicBezTo>
                    <a:pt x="5071" y="3433"/>
                    <a:pt x="5489" y="2713"/>
                    <a:pt x="5462" y="1935"/>
                  </a:cubicBezTo>
                  <a:cubicBezTo>
                    <a:pt x="5458" y="1876"/>
                    <a:pt x="5449" y="1822"/>
                    <a:pt x="5431" y="1769"/>
                  </a:cubicBezTo>
                  <a:cubicBezTo>
                    <a:pt x="5305" y="1377"/>
                    <a:pt x="4873" y="1022"/>
                    <a:pt x="4873" y="1022"/>
                  </a:cubicBezTo>
                  <a:cubicBezTo>
                    <a:pt x="4873" y="1022"/>
                    <a:pt x="4589" y="225"/>
                    <a:pt x="4517" y="68"/>
                  </a:cubicBezTo>
                  <a:lnTo>
                    <a:pt x="4517" y="41"/>
                  </a:lnTo>
                  <a:cubicBezTo>
                    <a:pt x="4405" y="41"/>
                    <a:pt x="4292" y="28"/>
                    <a:pt x="4180" y="1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63"/>
            <p:cNvSpPr/>
            <p:nvPr/>
          </p:nvSpPr>
          <p:spPr>
            <a:xfrm>
              <a:off x="979875" y="898050"/>
              <a:ext cx="125175" cy="34225"/>
            </a:xfrm>
            <a:custGeom>
              <a:avLst/>
              <a:gdLst/>
              <a:ahLst/>
              <a:cxnLst/>
              <a:rect l="l" t="t" r="r" b="b"/>
              <a:pathLst>
                <a:path w="5007" h="1369" extrusionOk="0">
                  <a:moveTo>
                    <a:pt x="2807" y="1"/>
                  </a:moveTo>
                  <a:lnTo>
                    <a:pt x="1961" y="257"/>
                  </a:lnTo>
                  <a:cubicBezTo>
                    <a:pt x="1638" y="397"/>
                    <a:pt x="23" y="712"/>
                    <a:pt x="0" y="869"/>
                  </a:cubicBezTo>
                  <a:cubicBezTo>
                    <a:pt x="531" y="941"/>
                    <a:pt x="3109" y="1269"/>
                    <a:pt x="3806" y="1368"/>
                  </a:cubicBezTo>
                  <a:lnTo>
                    <a:pt x="3806" y="1355"/>
                  </a:lnTo>
                  <a:lnTo>
                    <a:pt x="5007" y="937"/>
                  </a:lnTo>
                  <a:lnTo>
                    <a:pt x="3648" y="752"/>
                  </a:lnTo>
                  <a:lnTo>
                    <a:pt x="2807" y="1"/>
                  </a:lnTo>
                  <a:close/>
                </a:path>
              </a:pathLst>
            </a:custGeom>
            <a:solidFill>
              <a:srgbClr val="8F9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63"/>
            <p:cNvSpPr/>
            <p:nvPr/>
          </p:nvSpPr>
          <p:spPr>
            <a:xfrm>
              <a:off x="978075" y="742075"/>
              <a:ext cx="133500" cy="96525"/>
            </a:xfrm>
            <a:custGeom>
              <a:avLst/>
              <a:gdLst/>
              <a:ahLst/>
              <a:cxnLst/>
              <a:rect l="l" t="t" r="r" b="b"/>
              <a:pathLst>
                <a:path w="5340" h="3861" extrusionOk="0">
                  <a:moveTo>
                    <a:pt x="2447" y="0"/>
                  </a:moveTo>
                  <a:cubicBezTo>
                    <a:pt x="2438" y="9"/>
                    <a:pt x="2429" y="18"/>
                    <a:pt x="2420" y="23"/>
                  </a:cubicBezTo>
                  <a:cubicBezTo>
                    <a:pt x="1853" y="509"/>
                    <a:pt x="812" y="681"/>
                    <a:pt x="390" y="681"/>
                  </a:cubicBezTo>
                  <a:cubicBezTo>
                    <a:pt x="344" y="681"/>
                    <a:pt x="305" y="679"/>
                    <a:pt x="274" y="675"/>
                  </a:cubicBezTo>
                  <a:cubicBezTo>
                    <a:pt x="229" y="666"/>
                    <a:pt x="144" y="621"/>
                    <a:pt x="41" y="536"/>
                  </a:cubicBezTo>
                  <a:lnTo>
                    <a:pt x="0" y="585"/>
                  </a:lnTo>
                  <a:cubicBezTo>
                    <a:pt x="1939" y="2106"/>
                    <a:pt x="3824" y="3590"/>
                    <a:pt x="3824" y="3590"/>
                  </a:cubicBezTo>
                  <a:cubicBezTo>
                    <a:pt x="3824" y="3590"/>
                    <a:pt x="4031" y="3707"/>
                    <a:pt x="4292" y="3860"/>
                  </a:cubicBezTo>
                  <a:lnTo>
                    <a:pt x="4292" y="3856"/>
                  </a:lnTo>
                  <a:cubicBezTo>
                    <a:pt x="4679" y="3815"/>
                    <a:pt x="5250" y="3086"/>
                    <a:pt x="5340" y="2965"/>
                  </a:cubicBezTo>
                  <a:lnTo>
                    <a:pt x="5340" y="2965"/>
                  </a:lnTo>
                  <a:cubicBezTo>
                    <a:pt x="5204" y="2975"/>
                    <a:pt x="5069" y="2981"/>
                    <a:pt x="4937" y="2981"/>
                  </a:cubicBezTo>
                  <a:cubicBezTo>
                    <a:pt x="4429" y="2981"/>
                    <a:pt x="3957" y="2898"/>
                    <a:pt x="3585" y="2677"/>
                  </a:cubicBezTo>
                  <a:cubicBezTo>
                    <a:pt x="2807" y="2214"/>
                    <a:pt x="2744" y="779"/>
                    <a:pt x="2744" y="779"/>
                  </a:cubicBezTo>
                  <a:lnTo>
                    <a:pt x="2749" y="765"/>
                  </a:lnTo>
                  <a:cubicBezTo>
                    <a:pt x="2609" y="716"/>
                    <a:pt x="2470" y="657"/>
                    <a:pt x="2335" y="585"/>
                  </a:cubicBezTo>
                  <a:cubicBezTo>
                    <a:pt x="2335" y="585"/>
                    <a:pt x="2371" y="342"/>
                    <a:pt x="244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63"/>
            <p:cNvSpPr/>
            <p:nvPr/>
          </p:nvSpPr>
          <p:spPr>
            <a:xfrm>
              <a:off x="975925" y="506075"/>
              <a:ext cx="163775" cy="236700"/>
            </a:xfrm>
            <a:custGeom>
              <a:avLst/>
              <a:gdLst/>
              <a:ahLst/>
              <a:cxnLst/>
              <a:rect l="l" t="t" r="r" b="b"/>
              <a:pathLst>
                <a:path w="6551" h="9468" extrusionOk="0">
                  <a:moveTo>
                    <a:pt x="3410" y="0"/>
                  </a:moveTo>
                  <a:cubicBezTo>
                    <a:pt x="2597" y="0"/>
                    <a:pt x="1893" y="322"/>
                    <a:pt x="1463" y="574"/>
                  </a:cubicBezTo>
                  <a:cubicBezTo>
                    <a:pt x="779" y="969"/>
                    <a:pt x="801" y="1923"/>
                    <a:pt x="801" y="1923"/>
                  </a:cubicBezTo>
                  <a:cubicBezTo>
                    <a:pt x="522" y="2031"/>
                    <a:pt x="293" y="2238"/>
                    <a:pt x="158" y="2503"/>
                  </a:cubicBezTo>
                  <a:cubicBezTo>
                    <a:pt x="104" y="2611"/>
                    <a:pt x="68" y="2728"/>
                    <a:pt x="50" y="2850"/>
                  </a:cubicBezTo>
                  <a:cubicBezTo>
                    <a:pt x="1" y="3147"/>
                    <a:pt x="333" y="4186"/>
                    <a:pt x="774" y="5365"/>
                  </a:cubicBezTo>
                  <a:cubicBezTo>
                    <a:pt x="1382" y="6975"/>
                    <a:pt x="2187" y="8851"/>
                    <a:pt x="2506" y="9467"/>
                  </a:cubicBezTo>
                  <a:cubicBezTo>
                    <a:pt x="2515" y="9463"/>
                    <a:pt x="2524" y="9454"/>
                    <a:pt x="2533" y="9445"/>
                  </a:cubicBezTo>
                  <a:cubicBezTo>
                    <a:pt x="2637" y="8968"/>
                    <a:pt x="2817" y="8298"/>
                    <a:pt x="3073" y="7821"/>
                  </a:cubicBezTo>
                  <a:cubicBezTo>
                    <a:pt x="3235" y="7519"/>
                    <a:pt x="3483" y="7276"/>
                    <a:pt x="3784" y="7115"/>
                  </a:cubicBezTo>
                  <a:cubicBezTo>
                    <a:pt x="3955" y="7025"/>
                    <a:pt x="4139" y="6962"/>
                    <a:pt x="4333" y="6939"/>
                  </a:cubicBezTo>
                  <a:lnTo>
                    <a:pt x="3959" y="6233"/>
                  </a:lnTo>
                  <a:cubicBezTo>
                    <a:pt x="3892" y="6237"/>
                    <a:pt x="3827" y="6238"/>
                    <a:pt x="3762" y="6238"/>
                  </a:cubicBezTo>
                  <a:cubicBezTo>
                    <a:pt x="2770" y="6238"/>
                    <a:pt x="2115" y="5810"/>
                    <a:pt x="2115" y="5810"/>
                  </a:cubicBezTo>
                  <a:cubicBezTo>
                    <a:pt x="1962" y="5893"/>
                    <a:pt x="1821" y="5928"/>
                    <a:pt x="1694" y="5928"/>
                  </a:cubicBezTo>
                  <a:cubicBezTo>
                    <a:pt x="1321" y="5928"/>
                    <a:pt x="1062" y="5626"/>
                    <a:pt x="954" y="5311"/>
                  </a:cubicBezTo>
                  <a:cubicBezTo>
                    <a:pt x="864" y="5050"/>
                    <a:pt x="882" y="4775"/>
                    <a:pt x="1031" y="4663"/>
                  </a:cubicBezTo>
                  <a:cubicBezTo>
                    <a:pt x="1151" y="4570"/>
                    <a:pt x="1271" y="4539"/>
                    <a:pt x="1378" y="4539"/>
                  </a:cubicBezTo>
                  <a:cubicBezTo>
                    <a:pt x="1616" y="4539"/>
                    <a:pt x="1796" y="4694"/>
                    <a:pt x="1796" y="4694"/>
                  </a:cubicBezTo>
                  <a:cubicBezTo>
                    <a:pt x="2385" y="3403"/>
                    <a:pt x="2146" y="2431"/>
                    <a:pt x="2110" y="2296"/>
                  </a:cubicBezTo>
                  <a:lnTo>
                    <a:pt x="2110" y="2296"/>
                  </a:lnTo>
                  <a:cubicBezTo>
                    <a:pt x="2542" y="2482"/>
                    <a:pt x="3101" y="2551"/>
                    <a:pt x="3620" y="2551"/>
                  </a:cubicBezTo>
                  <a:cubicBezTo>
                    <a:pt x="4270" y="2551"/>
                    <a:pt x="4859" y="2444"/>
                    <a:pt x="5062" y="2323"/>
                  </a:cubicBezTo>
                  <a:cubicBezTo>
                    <a:pt x="5192" y="2247"/>
                    <a:pt x="5053" y="2112"/>
                    <a:pt x="5044" y="2103"/>
                  </a:cubicBezTo>
                  <a:lnTo>
                    <a:pt x="5044" y="2103"/>
                  </a:lnTo>
                  <a:cubicBezTo>
                    <a:pt x="5151" y="2130"/>
                    <a:pt x="5264" y="2144"/>
                    <a:pt x="5381" y="2144"/>
                  </a:cubicBezTo>
                  <a:cubicBezTo>
                    <a:pt x="5393" y="2144"/>
                    <a:pt x="5405" y="2144"/>
                    <a:pt x="5417" y="2144"/>
                  </a:cubicBezTo>
                  <a:cubicBezTo>
                    <a:pt x="5550" y="2144"/>
                    <a:pt x="5685" y="2122"/>
                    <a:pt x="5813" y="2081"/>
                  </a:cubicBezTo>
                  <a:cubicBezTo>
                    <a:pt x="5957" y="2036"/>
                    <a:pt x="6038" y="1883"/>
                    <a:pt x="5988" y="1743"/>
                  </a:cubicBezTo>
                  <a:cubicBezTo>
                    <a:pt x="6411" y="1689"/>
                    <a:pt x="6551" y="1424"/>
                    <a:pt x="6375" y="1262"/>
                  </a:cubicBezTo>
                  <a:cubicBezTo>
                    <a:pt x="6326" y="1217"/>
                    <a:pt x="6272" y="1185"/>
                    <a:pt x="6213" y="1167"/>
                  </a:cubicBezTo>
                  <a:cubicBezTo>
                    <a:pt x="6060" y="1118"/>
                    <a:pt x="5727" y="879"/>
                    <a:pt x="4931" y="416"/>
                  </a:cubicBezTo>
                  <a:cubicBezTo>
                    <a:pt x="4409" y="112"/>
                    <a:pt x="3890" y="0"/>
                    <a:pt x="3410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63"/>
            <p:cNvSpPr/>
            <p:nvPr/>
          </p:nvSpPr>
          <p:spPr>
            <a:xfrm>
              <a:off x="1016875" y="981050"/>
              <a:ext cx="55575" cy="64350"/>
            </a:xfrm>
            <a:custGeom>
              <a:avLst/>
              <a:gdLst/>
              <a:ahLst/>
              <a:cxnLst/>
              <a:rect l="l" t="t" r="r" b="b"/>
              <a:pathLst>
                <a:path w="2223" h="2574" extrusionOk="0">
                  <a:moveTo>
                    <a:pt x="801" y="1"/>
                  </a:moveTo>
                  <a:lnTo>
                    <a:pt x="801" y="1"/>
                  </a:lnTo>
                  <a:cubicBezTo>
                    <a:pt x="1030" y="311"/>
                    <a:pt x="1152" y="689"/>
                    <a:pt x="1147" y="1076"/>
                  </a:cubicBezTo>
                  <a:cubicBezTo>
                    <a:pt x="1147" y="1886"/>
                    <a:pt x="666" y="2538"/>
                    <a:pt x="72" y="2538"/>
                  </a:cubicBezTo>
                  <a:lnTo>
                    <a:pt x="0" y="2538"/>
                  </a:lnTo>
                  <a:lnTo>
                    <a:pt x="0" y="2543"/>
                  </a:lnTo>
                  <a:cubicBezTo>
                    <a:pt x="0" y="2543"/>
                    <a:pt x="176" y="2574"/>
                    <a:pt x="427" y="2574"/>
                  </a:cubicBezTo>
                  <a:cubicBezTo>
                    <a:pt x="748" y="2574"/>
                    <a:pt x="1192" y="2523"/>
                    <a:pt x="1548" y="2291"/>
                  </a:cubicBezTo>
                  <a:cubicBezTo>
                    <a:pt x="2137" y="1908"/>
                    <a:pt x="2222" y="487"/>
                    <a:pt x="1916" y="181"/>
                  </a:cubicBezTo>
                  <a:cubicBezTo>
                    <a:pt x="1516" y="118"/>
                    <a:pt x="1143" y="59"/>
                    <a:pt x="801" y="1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63"/>
            <p:cNvSpPr/>
            <p:nvPr/>
          </p:nvSpPr>
          <p:spPr>
            <a:xfrm>
              <a:off x="985150" y="830000"/>
              <a:ext cx="43650" cy="123150"/>
            </a:xfrm>
            <a:custGeom>
              <a:avLst/>
              <a:gdLst/>
              <a:ahLst/>
              <a:cxnLst/>
              <a:rect l="l" t="t" r="r" b="b"/>
              <a:pathLst>
                <a:path w="1746" h="4926" extrusionOk="0">
                  <a:moveTo>
                    <a:pt x="95" y="0"/>
                  </a:moveTo>
                  <a:cubicBezTo>
                    <a:pt x="68" y="0"/>
                    <a:pt x="47" y="5"/>
                    <a:pt x="32" y="15"/>
                  </a:cubicBezTo>
                  <a:cubicBezTo>
                    <a:pt x="0" y="37"/>
                    <a:pt x="0" y="190"/>
                    <a:pt x="18" y="429"/>
                  </a:cubicBezTo>
                  <a:cubicBezTo>
                    <a:pt x="77" y="1081"/>
                    <a:pt x="293" y="2363"/>
                    <a:pt x="468" y="3371"/>
                  </a:cubicBezTo>
                  <a:cubicBezTo>
                    <a:pt x="486" y="3470"/>
                    <a:pt x="504" y="3569"/>
                    <a:pt x="522" y="3663"/>
                  </a:cubicBezTo>
                  <a:cubicBezTo>
                    <a:pt x="644" y="4324"/>
                    <a:pt x="738" y="4815"/>
                    <a:pt x="738" y="4815"/>
                  </a:cubicBezTo>
                  <a:cubicBezTo>
                    <a:pt x="738" y="4815"/>
                    <a:pt x="1160" y="4925"/>
                    <a:pt x="1434" y="4925"/>
                  </a:cubicBezTo>
                  <a:cubicBezTo>
                    <a:pt x="1535" y="4925"/>
                    <a:pt x="1615" y="4910"/>
                    <a:pt x="1647" y="4869"/>
                  </a:cubicBezTo>
                  <a:cubicBezTo>
                    <a:pt x="1687" y="4824"/>
                    <a:pt x="1719" y="4392"/>
                    <a:pt x="1737" y="3825"/>
                  </a:cubicBezTo>
                  <a:cubicBezTo>
                    <a:pt x="1741" y="3564"/>
                    <a:pt x="1746" y="3272"/>
                    <a:pt x="1746" y="2979"/>
                  </a:cubicBezTo>
                  <a:cubicBezTo>
                    <a:pt x="1746" y="2633"/>
                    <a:pt x="1741" y="2273"/>
                    <a:pt x="1723" y="1949"/>
                  </a:cubicBezTo>
                  <a:cubicBezTo>
                    <a:pt x="1696" y="1328"/>
                    <a:pt x="1638" y="829"/>
                    <a:pt x="1534" y="748"/>
                  </a:cubicBezTo>
                  <a:cubicBezTo>
                    <a:pt x="1267" y="534"/>
                    <a:pt x="378" y="0"/>
                    <a:pt x="95" y="0"/>
                  </a:cubicBezTo>
                  <a:close/>
                </a:path>
              </a:pathLst>
            </a:custGeom>
            <a:solidFill>
              <a:srgbClr val="8F9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63"/>
            <p:cNvSpPr/>
            <p:nvPr/>
          </p:nvSpPr>
          <p:spPr>
            <a:xfrm>
              <a:off x="991900" y="975875"/>
              <a:ext cx="53775" cy="68650"/>
            </a:xfrm>
            <a:custGeom>
              <a:avLst/>
              <a:gdLst/>
              <a:ahLst/>
              <a:cxnLst/>
              <a:rect l="l" t="t" r="r" b="b"/>
              <a:pathLst>
                <a:path w="2151" h="2746" extrusionOk="0">
                  <a:moveTo>
                    <a:pt x="527" y="1"/>
                  </a:moveTo>
                  <a:lnTo>
                    <a:pt x="522" y="32"/>
                  </a:lnTo>
                  <a:cubicBezTo>
                    <a:pt x="207" y="289"/>
                    <a:pt x="0" y="752"/>
                    <a:pt x="0" y="1283"/>
                  </a:cubicBezTo>
                  <a:cubicBezTo>
                    <a:pt x="0" y="2057"/>
                    <a:pt x="441" y="2691"/>
                    <a:pt x="999" y="2745"/>
                  </a:cubicBezTo>
                  <a:lnTo>
                    <a:pt x="1071" y="2745"/>
                  </a:lnTo>
                  <a:cubicBezTo>
                    <a:pt x="1665" y="2745"/>
                    <a:pt x="2146" y="2093"/>
                    <a:pt x="2146" y="1283"/>
                  </a:cubicBezTo>
                  <a:cubicBezTo>
                    <a:pt x="2151" y="896"/>
                    <a:pt x="2029" y="518"/>
                    <a:pt x="1800" y="212"/>
                  </a:cubicBezTo>
                  <a:cubicBezTo>
                    <a:pt x="1305" y="131"/>
                    <a:pt x="878" y="59"/>
                    <a:pt x="527" y="1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63"/>
            <p:cNvSpPr/>
            <p:nvPr/>
          </p:nvSpPr>
          <p:spPr>
            <a:xfrm>
              <a:off x="1009325" y="993425"/>
              <a:ext cx="17675" cy="35350"/>
            </a:xfrm>
            <a:custGeom>
              <a:avLst/>
              <a:gdLst/>
              <a:ahLst/>
              <a:cxnLst/>
              <a:rect l="l" t="t" r="r" b="b"/>
              <a:pathLst>
                <a:path w="707" h="1414" extrusionOk="0">
                  <a:moveTo>
                    <a:pt x="352" y="1"/>
                  </a:moveTo>
                  <a:cubicBezTo>
                    <a:pt x="158" y="1"/>
                    <a:pt x="1" y="316"/>
                    <a:pt x="1" y="707"/>
                  </a:cubicBezTo>
                  <a:cubicBezTo>
                    <a:pt x="1" y="1098"/>
                    <a:pt x="158" y="1413"/>
                    <a:pt x="352" y="1413"/>
                  </a:cubicBezTo>
                  <a:cubicBezTo>
                    <a:pt x="549" y="1413"/>
                    <a:pt x="707" y="1098"/>
                    <a:pt x="707" y="707"/>
                  </a:cubicBezTo>
                  <a:cubicBezTo>
                    <a:pt x="707" y="316"/>
                    <a:pt x="549" y="1"/>
                    <a:pt x="352" y="1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63"/>
            <p:cNvSpPr/>
            <p:nvPr/>
          </p:nvSpPr>
          <p:spPr>
            <a:xfrm>
              <a:off x="913500" y="568425"/>
              <a:ext cx="125100" cy="190725"/>
            </a:xfrm>
            <a:custGeom>
              <a:avLst/>
              <a:gdLst/>
              <a:ahLst/>
              <a:cxnLst/>
              <a:rect l="l" t="t" r="r" b="b"/>
              <a:pathLst>
                <a:path w="5004" h="7629" extrusionOk="0">
                  <a:moveTo>
                    <a:pt x="2637" y="0"/>
                  </a:moveTo>
                  <a:cubicBezTo>
                    <a:pt x="1742" y="279"/>
                    <a:pt x="941" y="576"/>
                    <a:pt x="370" y="873"/>
                  </a:cubicBezTo>
                  <a:cubicBezTo>
                    <a:pt x="230" y="950"/>
                    <a:pt x="118" y="914"/>
                    <a:pt x="59" y="995"/>
                  </a:cubicBezTo>
                  <a:cubicBezTo>
                    <a:pt x="1" y="1076"/>
                    <a:pt x="167" y="1305"/>
                    <a:pt x="185" y="1543"/>
                  </a:cubicBezTo>
                  <a:cubicBezTo>
                    <a:pt x="205" y="1494"/>
                    <a:pt x="240" y="1451"/>
                    <a:pt x="300" y="1451"/>
                  </a:cubicBezTo>
                  <a:cubicBezTo>
                    <a:pt x="333" y="1451"/>
                    <a:pt x="374" y="1465"/>
                    <a:pt x="424" y="1498"/>
                  </a:cubicBezTo>
                  <a:cubicBezTo>
                    <a:pt x="424" y="1498"/>
                    <a:pt x="2367" y="2938"/>
                    <a:pt x="2853" y="7621"/>
                  </a:cubicBezTo>
                  <a:cubicBezTo>
                    <a:pt x="2885" y="7626"/>
                    <a:pt x="2928" y="7628"/>
                    <a:pt x="2979" y="7628"/>
                  </a:cubicBezTo>
                  <a:cubicBezTo>
                    <a:pt x="3410" y="7628"/>
                    <a:pt x="4440" y="7452"/>
                    <a:pt x="5003" y="6973"/>
                  </a:cubicBezTo>
                  <a:cubicBezTo>
                    <a:pt x="4684" y="6352"/>
                    <a:pt x="3874" y="4477"/>
                    <a:pt x="3271" y="2866"/>
                  </a:cubicBezTo>
                  <a:cubicBezTo>
                    <a:pt x="2830" y="1692"/>
                    <a:pt x="2498" y="653"/>
                    <a:pt x="2547" y="356"/>
                  </a:cubicBezTo>
                  <a:cubicBezTo>
                    <a:pt x="2565" y="234"/>
                    <a:pt x="2601" y="117"/>
                    <a:pt x="2655" y="9"/>
                  </a:cubicBezTo>
                  <a:lnTo>
                    <a:pt x="2637" y="0"/>
                  </a:ln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63"/>
            <p:cNvSpPr/>
            <p:nvPr/>
          </p:nvSpPr>
          <p:spPr>
            <a:xfrm>
              <a:off x="976975" y="533450"/>
              <a:ext cx="15750" cy="15950"/>
            </a:xfrm>
            <a:custGeom>
              <a:avLst/>
              <a:gdLst/>
              <a:ahLst/>
              <a:cxnLst/>
              <a:rect l="l" t="t" r="r" b="b"/>
              <a:pathLst>
                <a:path w="630" h="638" extrusionOk="0">
                  <a:moveTo>
                    <a:pt x="212" y="0"/>
                  </a:moveTo>
                  <a:cubicBezTo>
                    <a:pt x="203" y="0"/>
                    <a:pt x="193" y="2"/>
                    <a:pt x="184" y="5"/>
                  </a:cubicBezTo>
                  <a:cubicBezTo>
                    <a:pt x="0" y="67"/>
                    <a:pt x="345" y="638"/>
                    <a:pt x="518" y="638"/>
                  </a:cubicBezTo>
                  <a:cubicBezTo>
                    <a:pt x="532" y="638"/>
                    <a:pt x="545" y="634"/>
                    <a:pt x="557" y="626"/>
                  </a:cubicBezTo>
                  <a:cubicBezTo>
                    <a:pt x="630" y="570"/>
                    <a:pt x="405" y="0"/>
                    <a:pt x="212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63"/>
            <p:cNvSpPr/>
            <p:nvPr/>
          </p:nvSpPr>
          <p:spPr>
            <a:xfrm>
              <a:off x="918125" y="604575"/>
              <a:ext cx="66700" cy="154400"/>
            </a:xfrm>
            <a:custGeom>
              <a:avLst/>
              <a:gdLst/>
              <a:ahLst/>
              <a:cxnLst/>
              <a:rect l="l" t="t" r="r" b="b"/>
              <a:pathLst>
                <a:path w="2668" h="6176" extrusionOk="0">
                  <a:moveTo>
                    <a:pt x="115" y="0"/>
                  </a:moveTo>
                  <a:cubicBezTo>
                    <a:pt x="55" y="0"/>
                    <a:pt x="20" y="44"/>
                    <a:pt x="0" y="93"/>
                  </a:cubicBezTo>
                  <a:cubicBezTo>
                    <a:pt x="0" y="93"/>
                    <a:pt x="0" y="97"/>
                    <a:pt x="0" y="102"/>
                  </a:cubicBezTo>
                  <a:cubicBezTo>
                    <a:pt x="18" y="426"/>
                    <a:pt x="45" y="736"/>
                    <a:pt x="86" y="1033"/>
                  </a:cubicBezTo>
                  <a:cubicBezTo>
                    <a:pt x="464" y="3894"/>
                    <a:pt x="1840" y="5568"/>
                    <a:pt x="2434" y="6036"/>
                  </a:cubicBezTo>
                  <a:cubicBezTo>
                    <a:pt x="2542" y="6121"/>
                    <a:pt x="2623" y="6166"/>
                    <a:pt x="2668" y="6175"/>
                  </a:cubicBezTo>
                  <a:cubicBezTo>
                    <a:pt x="2182" y="1492"/>
                    <a:pt x="239" y="48"/>
                    <a:pt x="239" y="48"/>
                  </a:cubicBezTo>
                  <a:cubicBezTo>
                    <a:pt x="189" y="14"/>
                    <a:pt x="148" y="0"/>
                    <a:pt x="115" y="0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63"/>
            <p:cNvSpPr/>
            <p:nvPr/>
          </p:nvSpPr>
          <p:spPr>
            <a:xfrm>
              <a:off x="834900" y="630400"/>
              <a:ext cx="144100" cy="126325"/>
            </a:xfrm>
            <a:custGeom>
              <a:avLst/>
              <a:gdLst/>
              <a:ahLst/>
              <a:cxnLst/>
              <a:rect l="l" t="t" r="r" b="b"/>
              <a:pathLst>
                <a:path w="5764" h="5053" extrusionOk="0">
                  <a:moveTo>
                    <a:pt x="3415" y="0"/>
                  </a:moveTo>
                  <a:lnTo>
                    <a:pt x="3302" y="14"/>
                  </a:lnTo>
                  <a:cubicBezTo>
                    <a:pt x="2178" y="144"/>
                    <a:pt x="1071" y="387"/>
                    <a:pt x="0" y="747"/>
                  </a:cubicBezTo>
                  <a:lnTo>
                    <a:pt x="1651" y="1872"/>
                  </a:lnTo>
                  <a:cubicBezTo>
                    <a:pt x="2065" y="2182"/>
                    <a:pt x="3919" y="3635"/>
                    <a:pt x="5727" y="5052"/>
                  </a:cubicBezTo>
                  <a:lnTo>
                    <a:pt x="5763" y="5003"/>
                  </a:lnTo>
                  <a:cubicBezTo>
                    <a:pt x="5169" y="4535"/>
                    <a:pt x="3793" y="2866"/>
                    <a:pt x="341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63"/>
            <p:cNvSpPr/>
            <p:nvPr/>
          </p:nvSpPr>
          <p:spPr>
            <a:xfrm>
              <a:off x="971525" y="550550"/>
              <a:ext cx="17350" cy="5525"/>
            </a:xfrm>
            <a:custGeom>
              <a:avLst/>
              <a:gdLst/>
              <a:ahLst/>
              <a:cxnLst/>
              <a:rect l="l" t="t" r="r" b="b"/>
              <a:pathLst>
                <a:path w="694" h="221" extrusionOk="0">
                  <a:moveTo>
                    <a:pt x="223" y="0"/>
                  </a:moveTo>
                  <a:cubicBezTo>
                    <a:pt x="109" y="0"/>
                    <a:pt x="18" y="23"/>
                    <a:pt x="10" y="95"/>
                  </a:cubicBezTo>
                  <a:cubicBezTo>
                    <a:pt x="0" y="184"/>
                    <a:pt x="106" y="220"/>
                    <a:pt x="238" y="220"/>
                  </a:cubicBezTo>
                  <a:cubicBezTo>
                    <a:pt x="408" y="220"/>
                    <a:pt x="621" y="160"/>
                    <a:pt x="694" y="72"/>
                  </a:cubicBezTo>
                  <a:cubicBezTo>
                    <a:pt x="694" y="72"/>
                    <a:pt x="424" y="0"/>
                    <a:pt x="223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63"/>
            <p:cNvSpPr/>
            <p:nvPr/>
          </p:nvSpPr>
          <p:spPr>
            <a:xfrm>
              <a:off x="1050275" y="680000"/>
              <a:ext cx="21825" cy="7200"/>
            </a:xfrm>
            <a:custGeom>
              <a:avLst/>
              <a:gdLst/>
              <a:ahLst/>
              <a:cxnLst/>
              <a:rect l="l" t="t" r="r" b="b"/>
              <a:pathLst>
                <a:path w="873" h="288" extrusionOk="0">
                  <a:moveTo>
                    <a:pt x="194" y="90"/>
                  </a:moveTo>
                  <a:cubicBezTo>
                    <a:pt x="356" y="99"/>
                    <a:pt x="517" y="122"/>
                    <a:pt x="675" y="158"/>
                  </a:cubicBezTo>
                  <a:cubicBezTo>
                    <a:pt x="576" y="185"/>
                    <a:pt x="477" y="198"/>
                    <a:pt x="378" y="198"/>
                  </a:cubicBezTo>
                  <a:cubicBezTo>
                    <a:pt x="230" y="198"/>
                    <a:pt x="126" y="162"/>
                    <a:pt x="95" y="104"/>
                  </a:cubicBezTo>
                  <a:cubicBezTo>
                    <a:pt x="95" y="104"/>
                    <a:pt x="113" y="90"/>
                    <a:pt x="194" y="90"/>
                  </a:cubicBezTo>
                  <a:close/>
                  <a:moveTo>
                    <a:pt x="194" y="0"/>
                  </a:moveTo>
                  <a:cubicBezTo>
                    <a:pt x="99" y="0"/>
                    <a:pt x="41" y="18"/>
                    <a:pt x="18" y="54"/>
                  </a:cubicBezTo>
                  <a:cubicBezTo>
                    <a:pt x="0" y="86"/>
                    <a:pt x="0" y="122"/>
                    <a:pt x="18" y="149"/>
                  </a:cubicBezTo>
                  <a:cubicBezTo>
                    <a:pt x="63" y="238"/>
                    <a:pt x="189" y="288"/>
                    <a:pt x="378" y="288"/>
                  </a:cubicBezTo>
                  <a:cubicBezTo>
                    <a:pt x="567" y="288"/>
                    <a:pt x="792" y="238"/>
                    <a:pt x="855" y="180"/>
                  </a:cubicBezTo>
                  <a:cubicBezTo>
                    <a:pt x="868" y="171"/>
                    <a:pt x="873" y="153"/>
                    <a:pt x="868" y="135"/>
                  </a:cubicBezTo>
                  <a:cubicBezTo>
                    <a:pt x="864" y="122"/>
                    <a:pt x="850" y="108"/>
                    <a:pt x="837" y="104"/>
                  </a:cubicBezTo>
                  <a:cubicBezTo>
                    <a:pt x="819" y="99"/>
                    <a:pt x="419" y="0"/>
                    <a:pt x="194" y="0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63"/>
            <p:cNvSpPr/>
            <p:nvPr/>
          </p:nvSpPr>
          <p:spPr>
            <a:xfrm>
              <a:off x="1056900" y="667175"/>
              <a:ext cx="15650" cy="17575"/>
            </a:xfrm>
            <a:custGeom>
              <a:avLst/>
              <a:gdLst/>
              <a:ahLst/>
              <a:cxnLst/>
              <a:rect l="l" t="t" r="r" b="b"/>
              <a:pathLst>
                <a:path w="626" h="703" extrusionOk="0">
                  <a:moveTo>
                    <a:pt x="113" y="90"/>
                  </a:moveTo>
                  <a:cubicBezTo>
                    <a:pt x="163" y="95"/>
                    <a:pt x="315" y="297"/>
                    <a:pt x="468" y="558"/>
                  </a:cubicBezTo>
                  <a:cubicBezTo>
                    <a:pt x="342" y="482"/>
                    <a:pt x="239" y="378"/>
                    <a:pt x="154" y="261"/>
                  </a:cubicBezTo>
                  <a:cubicBezTo>
                    <a:pt x="118" y="212"/>
                    <a:pt x="100" y="153"/>
                    <a:pt x="113" y="90"/>
                  </a:cubicBezTo>
                  <a:close/>
                  <a:moveTo>
                    <a:pt x="113" y="0"/>
                  </a:moveTo>
                  <a:cubicBezTo>
                    <a:pt x="73" y="0"/>
                    <a:pt x="41" y="27"/>
                    <a:pt x="28" y="68"/>
                  </a:cubicBezTo>
                  <a:cubicBezTo>
                    <a:pt x="1" y="135"/>
                    <a:pt x="19" y="216"/>
                    <a:pt x="77" y="311"/>
                  </a:cubicBezTo>
                  <a:cubicBezTo>
                    <a:pt x="194" y="491"/>
                    <a:pt x="468" y="693"/>
                    <a:pt x="576" y="702"/>
                  </a:cubicBezTo>
                  <a:cubicBezTo>
                    <a:pt x="594" y="702"/>
                    <a:pt x="608" y="693"/>
                    <a:pt x="617" y="680"/>
                  </a:cubicBezTo>
                  <a:cubicBezTo>
                    <a:pt x="626" y="666"/>
                    <a:pt x="626" y="648"/>
                    <a:pt x="617" y="635"/>
                  </a:cubicBezTo>
                  <a:cubicBezTo>
                    <a:pt x="513" y="446"/>
                    <a:pt x="257" y="0"/>
                    <a:pt x="113" y="0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63"/>
            <p:cNvSpPr/>
            <p:nvPr/>
          </p:nvSpPr>
          <p:spPr>
            <a:xfrm>
              <a:off x="1661975" y="802300"/>
              <a:ext cx="177150" cy="80050"/>
            </a:xfrm>
            <a:custGeom>
              <a:avLst/>
              <a:gdLst/>
              <a:ahLst/>
              <a:cxnLst/>
              <a:rect l="l" t="t" r="r" b="b"/>
              <a:pathLst>
                <a:path w="7086" h="3202" extrusionOk="0">
                  <a:moveTo>
                    <a:pt x="7039" y="1"/>
                  </a:moveTo>
                  <a:cubicBezTo>
                    <a:pt x="7032" y="1"/>
                    <a:pt x="7025" y="3"/>
                    <a:pt x="7018" y="7"/>
                  </a:cubicBezTo>
                  <a:lnTo>
                    <a:pt x="36" y="3111"/>
                  </a:lnTo>
                  <a:cubicBezTo>
                    <a:pt x="14" y="3120"/>
                    <a:pt x="0" y="3147"/>
                    <a:pt x="14" y="3174"/>
                  </a:cubicBezTo>
                  <a:cubicBezTo>
                    <a:pt x="18" y="3188"/>
                    <a:pt x="36" y="3201"/>
                    <a:pt x="54" y="3201"/>
                  </a:cubicBezTo>
                  <a:cubicBezTo>
                    <a:pt x="59" y="3201"/>
                    <a:pt x="68" y="3197"/>
                    <a:pt x="72" y="3197"/>
                  </a:cubicBezTo>
                  <a:lnTo>
                    <a:pt x="7054" y="88"/>
                  </a:lnTo>
                  <a:cubicBezTo>
                    <a:pt x="7076" y="79"/>
                    <a:pt x="7085" y="52"/>
                    <a:pt x="7076" y="30"/>
                  </a:cubicBezTo>
                  <a:cubicBezTo>
                    <a:pt x="7070" y="11"/>
                    <a:pt x="7055" y="1"/>
                    <a:pt x="7039" y="1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63"/>
            <p:cNvSpPr/>
            <p:nvPr/>
          </p:nvSpPr>
          <p:spPr>
            <a:xfrm>
              <a:off x="1015075" y="553975"/>
              <a:ext cx="89425" cy="16925"/>
            </a:xfrm>
            <a:custGeom>
              <a:avLst/>
              <a:gdLst/>
              <a:ahLst/>
              <a:cxnLst/>
              <a:rect l="l" t="t" r="r" b="b"/>
              <a:pathLst>
                <a:path w="3577" h="677" extrusionOk="0">
                  <a:moveTo>
                    <a:pt x="29" y="0"/>
                  </a:moveTo>
                  <a:cubicBezTo>
                    <a:pt x="24" y="0"/>
                    <a:pt x="18" y="3"/>
                    <a:pt x="14" y="7"/>
                  </a:cubicBezTo>
                  <a:cubicBezTo>
                    <a:pt x="0" y="16"/>
                    <a:pt x="0" y="30"/>
                    <a:pt x="14" y="43"/>
                  </a:cubicBezTo>
                  <a:cubicBezTo>
                    <a:pt x="14" y="43"/>
                    <a:pt x="23" y="52"/>
                    <a:pt x="45" y="75"/>
                  </a:cubicBezTo>
                  <a:cubicBezTo>
                    <a:pt x="63" y="93"/>
                    <a:pt x="90" y="124"/>
                    <a:pt x="135" y="160"/>
                  </a:cubicBezTo>
                  <a:cubicBezTo>
                    <a:pt x="185" y="205"/>
                    <a:pt x="239" y="241"/>
                    <a:pt x="293" y="277"/>
                  </a:cubicBezTo>
                  <a:cubicBezTo>
                    <a:pt x="324" y="300"/>
                    <a:pt x="360" y="322"/>
                    <a:pt x="396" y="340"/>
                  </a:cubicBezTo>
                  <a:lnTo>
                    <a:pt x="513" y="398"/>
                  </a:lnTo>
                  <a:cubicBezTo>
                    <a:pt x="558" y="421"/>
                    <a:pt x="603" y="434"/>
                    <a:pt x="648" y="452"/>
                  </a:cubicBezTo>
                  <a:lnTo>
                    <a:pt x="720" y="479"/>
                  </a:lnTo>
                  <a:lnTo>
                    <a:pt x="796" y="502"/>
                  </a:lnTo>
                  <a:cubicBezTo>
                    <a:pt x="900" y="538"/>
                    <a:pt x="1008" y="565"/>
                    <a:pt x="1120" y="587"/>
                  </a:cubicBezTo>
                  <a:cubicBezTo>
                    <a:pt x="1233" y="610"/>
                    <a:pt x="1350" y="628"/>
                    <a:pt x="1471" y="641"/>
                  </a:cubicBezTo>
                  <a:cubicBezTo>
                    <a:pt x="1593" y="659"/>
                    <a:pt x="1714" y="668"/>
                    <a:pt x="1836" y="673"/>
                  </a:cubicBezTo>
                  <a:cubicBezTo>
                    <a:pt x="1899" y="675"/>
                    <a:pt x="1960" y="676"/>
                    <a:pt x="2022" y="676"/>
                  </a:cubicBezTo>
                  <a:cubicBezTo>
                    <a:pt x="2083" y="676"/>
                    <a:pt x="2144" y="675"/>
                    <a:pt x="2204" y="673"/>
                  </a:cubicBezTo>
                  <a:cubicBezTo>
                    <a:pt x="2326" y="668"/>
                    <a:pt x="2443" y="659"/>
                    <a:pt x="2560" y="650"/>
                  </a:cubicBezTo>
                  <a:cubicBezTo>
                    <a:pt x="2672" y="641"/>
                    <a:pt x="2785" y="628"/>
                    <a:pt x="2888" y="610"/>
                  </a:cubicBezTo>
                  <a:cubicBezTo>
                    <a:pt x="2992" y="592"/>
                    <a:pt x="3091" y="574"/>
                    <a:pt x="3181" y="551"/>
                  </a:cubicBezTo>
                  <a:lnTo>
                    <a:pt x="3311" y="515"/>
                  </a:lnTo>
                  <a:lnTo>
                    <a:pt x="3424" y="470"/>
                  </a:lnTo>
                  <a:cubicBezTo>
                    <a:pt x="3460" y="452"/>
                    <a:pt x="3487" y="443"/>
                    <a:pt x="3522" y="421"/>
                  </a:cubicBezTo>
                  <a:cubicBezTo>
                    <a:pt x="3554" y="398"/>
                    <a:pt x="3572" y="367"/>
                    <a:pt x="3576" y="327"/>
                  </a:cubicBezTo>
                  <a:cubicBezTo>
                    <a:pt x="3576" y="277"/>
                    <a:pt x="3558" y="232"/>
                    <a:pt x="3522" y="196"/>
                  </a:cubicBezTo>
                  <a:cubicBezTo>
                    <a:pt x="3514" y="187"/>
                    <a:pt x="3505" y="174"/>
                    <a:pt x="3491" y="165"/>
                  </a:cubicBezTo>
                  <a:cubicBezTo>
                    <a:pt x="3487" y="160"/>
                    <a:pt x="3480" y="158"/>
                    <a:pt x="3473" y="158"/>
                  </a:cubicBezTo>
                  <a:cubicBezTo>
                    <a:pt x="3466" y="158"/>
                    <a:pt x="3460" y="160"/>
                    <a:pt x="3455" y="165"/>
                  </a:cubicBezTo>
                  <a:cubicBezTo>
                    <a:pt x="3446" y="174"/>
                    <a:pt x="3446" y="192"/>
                    <a:pt x="3455" y="201"/>
                  </a:cubicBezTo>
                  <a:cubicBezTo>
                    <a:pt x="3464" y="210"/>
                    <a:pt x="3473" y="219"/>
                    <a:pt x="3482" y="232"/>
                  </a:cubicBezTo>
                  <a:cubicBezTo>
                    <a:pt x="3505" y="255"/>
                    <a:pt x="3518" y="291"/>
                    <a:pt x="3522" y="322"/>
                  </a:cubicBezTo>
                  <a:cubicBezTo>
                    <a:pt x="3518" y="345"/>
                    <a:pt x="3505" y="363"/>
                    <a:pt x="3487" y="371"/>
                  </a:cubicBezTo>
                  <a:cubicBezTo>
                    <a:pt x="3464" y="385"/>
                    <a:pt x="3428" y="398"/>
                    <a:pt x="3392" y="416"/>
                  </a:cubicBezTo>
                  <a:lnTo>
                    <a:pt x="3284" y="448"/>
                  </a:lnTo>
                  <a:lnTo>
                    <a:pt x="3163" y="479"/>
                  </a:lnTo>
                  <a:cubicBezTo>
                    <a:pt x="3073" y="497"/>
                    <a:pt x="2974" y="520"/>
                    <a:pt x="2875" y="533"/>
                  </a:cubicBezTo>
                  <a:cubicBezTo>
                    <a:pt x="2771" y="547"/>
                    <a:pt x="2659" y="556"/>
                    <a:pt x="2546" y="565"/>
                  </a:cubicBezTo>
                  <a:cubicBezTo>
                    <a:pt x="2434" y="578"/>
                    <a:pt x="2317" y="578"/>
                    <a:pt x="2200" y="583"/>
                  </a:cubicBezTo>
                  <a:lnTo>
                    <a:pt x="2020" y="583"/>
                  </a:lnTo>
                  <a:lnTo>
                    <a:pt x="1836" y="578"/>
                  </a:lnTo>
                  <a:cubicBezTo>
                    <a:pt x="1719" y="574"/>
                    <a:pt x="1597" y="565"/>
                    <a:pt x="1480" y="556"/>
                  </a:cubicBezTo>
                  <a:cubicBezTo>
                    <a:pt x="1359" y="542"/>
                    <a:pt x="1246" y="524"/>
                    <a:pt x="1134" y="506"/>
                  </a:cubicBezTo>
                  <a:lnTo>
                    <a:pt x="972" y="470"/>
                  </a:lnTo>
                  <a:cubicBezTo>
                    <a:pt x="918" y="457"/>
                    <a:pt x="868" y="443"/>
                    <a:pt x="814" y="430"/>
                  </a:cubicBezTo>
                  <a:lnTo>
                    <a:pt x="742" y="407"/>
                  </a:lnTo>
                  <a:lnTo>
                    <a:pt x="675" y="385"/>
                  </a:lnTo>
                  <a:cubicBezTo>
                    <a:pt x="630" y="367"/>
                    <a:pt x="580" y="349"/>
                    <a:pt x="544" y="336"/>
                  </a:cubicBezTo>
                  <a:lnTo>
                    <a:pt x="423" y="277"/>
                  </a:lnTo>
                  <a:cubicBezTo>
                    <a:pt x="387" y="259"/>
                    <a:pt x="355" y="241"/>
                    <a:pt x="324" y="223"/>
                  </a:cubicBezTo>
                  <a:cubicBezTo>
                    <a:pt x="266" y="192"/>
                    <a:pt x="216" y="156"/>
                    <a:pt x="167" y="115"/>
                  </a:cubicBezTo>
                  <a:cubicBezTo>
                    <a:pt x="126" y="84"/>
                    <a:pt x="99" y="57"/>
                    <a:pt x="77" y="34"/>
                  </a:cubicBezTo>
                  <a:lnTo>
                    <a:pt x="45" y="7"/>
                  </a:lnTo>
                  <a:cubicBezTo>
                    <a:pt x="41" y="3"/>
                    <a:pt x="35" y="0"/>
                    <a:pt x="29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63"/>
            <p:cNvSpPr/>
            <p:nvPr/>
          </p:nvSpPr>
          <p:spPr>
            <a:xfrm>
              <a:off x="1101225" y="548975"/>
              <a:ext cx="25425" cy="11450"/>
            </a:xfrm>
            <a:custGeom>
              <a:avLst/>
              <a:gdLst/>
              <a:ahLst/>
              <a:cxnLst/>
              <a:rect l="l" t="t" r="r" b="b"/>
              <a:pathLst>
                <a:path w="1017" h="458" extrusionOk="0">
                  <a:moveTo>
                    <a:pt x="976" y="0"/>
                  </a:moveTo>
                  <a:cubicBezTo>
                    <a:pt x="963" y="0"/>
                    <a:pt x="949" y="14"/>
                    <a:pt x="954" y="27"/>
                  </a:cubicBezTo>
                  <a:cubicBezTo>
                    <a:pt x="954" y="27"/>
                    <a:pt x="954" y="45"/>
                    <a:pt x="958" y="77"/>
                  </a:cubicBezTo>
                  <a:cubicBezTo>
                    <a:pt x="954" y="95"/>
                    <a:pt x="958" y="108"/>
                    <a:pt x="954" y="131"/>
                  </a:cubicBezTo>
                  <a:cubicBezTo>
                    <a:pt x="949" y="153"/>
                    <a:pt x="940" y="171"/>
                    <a:pt x="936" y="194"/>
                  </a:cubicBezTo>
                  <a:cubicBezTo>
                    <a:pt x="922" y="216"/>
                    <a:pt x="909" y="239"/>
                    <a:pt x="891" y="257"/>
                  </a:cubicBezTo>
                  <a:cubicBezTo>
                    <a:pt x="882" y="266"/>
                    <a:pt x="868" y="275"/>
                    <a:pt x="859" y="279"/>
                  </a:cubicBezTo>
                  <a:cubicBezTo>
                    <a:pt x="846" y="288"/>
                    <a:pt x="832" y="297"/>
                    <a:pt x="819" y="302"/>
                  </a:cubicBezTo>
                  <a:cubicBezTo>
                    <a:pt x="805" y="311"/>
                    <a:pt x="792" y="315"/>
                    <a:pt x="778" y="320"/>
                  </a:cubicBezTo>
                  <a:lnTo>
                    <a:pt x="724" y="333"/>
                  </a:lnTo>
                  <a:cubicBezTo>
                    <a:pt x="688" y="342"/>
                    <a:pt x="652" y="351"/>
                    <a:pt x="616" y="351"/>
                  </a:cubicBezTo>
                  <a:lnTo>
                    <a:pt x="508" y="365"/>
                  </a:lnTo>
                  <a:cubicBezTo>
                    <a:pt x="486" y="368"/>
                    <a:pt x="462" y="371"/>
                    <a:pt x="436" y="371"/>
                  </a:cubicBezTo>
                  <a:cubicBezTo>
                    <a:pt x="426" y="371"/>
                    <a:pt x="415" y="370"/>
                    <a:pt x="405" y="369"/>
                  </a:cubicBezTo>
                  <a:lnTo>
                    <a:pt x="306" y="369"/>
                  </a:lnTo>
                  <a:cubicBezTo>
                    <a:pt x="295" y="371"/>
                    <a:pt x="285" y="371"/>
                    <a:pt x="276" y="371"/>
                  </a:cubicBezTo>
                  <a:cubicBezTo>
                    <a:pt x="256" y="371"/>
                    <a:pt x="237" y="369"/>
                    <a:pt x="216" y="369"/>
                  </a:cubicBezTo>
                  <a:cubicBezTo>
                    <a:pt x="108" y="356"/>
                    <a:pt x="32" y="356"/>
                    <a:pt x="32" y="356"/>
                  </a:cubicBezTo>
                  <a:cubicBezTo>
                    <a:pt x="18" y="356"/>
                    <a:pt x="9" y="360"/>
                    <a:pt x="5" y="374"/>
                  </a:cubicBezTo>
                  <a:cubicBezTo>
                    <a:pt x="0" y="387"/>
                    <a:pt x="9" y="401"/>
                    <a:pt x="23" y="405"/>
                  </a:cubicBezTo>
                  <a:cubicBezTo>
                    <a:pt x="23" y="405"/>
                    <a:pt x="99" y="419"/>
                    <a:pt x="211" y="441"/>
                  </a:cubicBezTo>
                  <a:cubicBezTo>
                    <a:pt x="238" y="446"/>
                    <a:pt x="270" y="450"/>
                    <a:pt x="301" y="450"/>
                  </a:cubicBezTo>
                  <a:cubicBezTo>
                    <a:pt x="337" y="450"/>
                    <a:pt x="369" y="455"/>
                    <a:pt x="405" y="455"/>
                  </a:cubicBezTo>
                  <a:cubicBezTo>
                    <a:pt x="425" y="457"/>
                    <a:pt x="444" y="458"/>
                    <a:pt x="463" y="458"/>
                  </a:cubicBezTo>
                  <a:cubicBezTo>
                    <a:pt x="481" y="458"/>
                    <a:pt x="499" y="457"/>
                    <a:pt x="517" y="455"/>
                  </a:cubicBezTo>
                  <a:lnTo>
                    <a:pt x="634" y="441"/>
                  </a:lnTo>
                  <a:cubicBezTo>
                    <a:pt x="675" y="437"/>
                    <a:pt x="711" y="428"/>
                    <a:pt x="747" y="419"/>
                  </a:cubicBezTo>
                  <a:lnTo>
                    <a:pt x="801" y="405"/>
                  </a:lnTo>
                  <a:cubicBezTo>
                    <a:pt x="819" y="396"/>
                    <a:pt x="841" y="387"/>
                    <a:pt x="859" y="378"/>
                  </a:cubicBezTo>
                  <a:cubicBezTo>
                    <a:pt x="873" y="374"/>
                    <a:pt x="891" y="360"/>
                    <a:pt x="909" y="351"/>
                  </a:cubicBezTo>
                  <a:cubicBezTo>
                    <a:pt x="922" y="338"/>
                    <a:pt x="936" y="324"/>
                    <a:pt x="949" y="311"/>
                  </a:cubicBezTo>
                  <a:cubicBezTo>
                    <a:pt x="972" y="284"/>
                    <a:pt x="990" y="252"/>
                    <a:pt x="1003" y="221"/>
                  </a:cubicBezTo>
                  <a:cubicBezTo>
                    <a:pt x="1008" y="203"/>
                    <a:pt x="1017" y="189"/>
                    <a:pt x="1017" y="176"/>
                  </a:cubicBezTo>
                  <a:cubicBezTo>
                    <a:pt x="1017" y="162"/>
                    <a:pt x="1017" y="149"/>
                    <a:pt x="1017" y="135"/>
                  </a:cubicBezTo>
                  <a:cubicBezTo>
                    <a:pt x="1017" y="113"/>
                    <a:pt x="1017" y="90"/>
                    <a:pt x="1012" y="68"/>
                  </a:cubicBezTo>
                  <a:cubicBezTo>
                    <a:pt x="1003" y="36"/>
                    <a:pt x="999" y="18"/>
                    <a:pt x="999" y="18"/>
                  </a:cubicBezTo>
                  <a:cubicBezTo>
                    <a:pt x="999" y="5"/>
                    <a:pt x="985" y="0"/>
                    <a:pt x="976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63"/>
            <p:cNvSpPr/>
            <p:nvPr/>
          </p:nvSpPr>
          <p:spPr>
            <a:xfrm>
              <a:off x="1111775" y="540650"/>
              <a:ext cx="14650" cy="9800"/>
            </a:xfrm>
            <a:custGeom>
              <a:avLst/>
              <a:gdLst/>
              <a:ahLst/>
              <a:cxnLst/>
              <a:rect l="l" t="t" r="r" b="b"/>
              <a:pathLst>
                <a:path w="586" h="392" extrusionOk="0">
                  <a:moveTo>
                    <a:pt x="235" y="95"/>
                  </a:moveTo>
                  <a:cubicBezTo>
                    <a:pt x="253" y="99"/>
                    <a:pt x="280" y="95"/>
                    <a:pt x="289" y="104"/>
                  </a:cubicBezTo>
                  <a:cubicBezTo>
                    <a:pt x="320" y="108"/>
                    <a:pt x="347" y="122"/>
                    <a:pt x="370" y="140"/>
                  </a:cubicBezTo>
                  <a:lnTo>
                    <a:pt x="406" y="167"/>
                  </a:lnTo>
                  <a:lnTo>
                    <a:pt x="437" y="198"/>
                  </a:lnTo>
                  <a:cubicBezTo>
                    <a:pt x="469" y="234"/>
                    <a:pt x="491" y="270"/>
                    <a:pt x="514" y="311"/>
                  </a:cubicBezTo>
                  <a:lnTo>
                    <a:pt x="523" y="333"/>
                  </a:lnTo>
                  <a:lnTo>
                    <a:pt x="437" y="333"/>
                  </a:lnTo>
                  <a:cubicBezTo>
                    <a:pt x="410" y="333"/>
                    <a:pt x="383" y="324"/>
                    <a:pt x="356" y="324"/>
                  </a:cubicBezTo>
                  <a:cubicBezTo>
                    <a:pt x="325" y="324"/>
                    <a:pt x="293" y="315"/>
                    <a:pt x="266" y="311"/>
                  </a:cubicBezTo>
                  <a:cubicBezTo>
                    <a:pt x="230" y="302"/>
                    <a:pt x="203" y="288"/>
                    <a:pt x="172" y="275"/>
                  </a:cubicBezTo>
                  <a:cubicBezTo>
                    <a:pt x="145" y="261"/>
                    <a:pt x="122" y="243"/>
                    <a:pt x="104" y="216"/>
                  </a:cubicBezTo>
                  <a:cubicBezTo>
                    <a:pt x="95" y="194"/>
                    <a:pt x="100" y="167"/>
                    <a:pt x="113" y="149"/>
                  </a:cubicBezTo>
                  <a:cubicBezTo>
                    <a:pt x="136" y="126"/>
                    <a:pt x="163" y="108"/>
                    <a:pt x="190" y="104"/>
                  </a:cubicBezTo>
                  <a:cubicBezTo>
                    <a:pt x="203" y="99"/>
                    <a:pt x="221" y="95"/>
                    <a:pt x="235" y="95"/>
                  </a:cubicBezTo>
                  <a:close/>
                  <a:moveTo>
                    <a:pt x="244" y="0"/>
                  </a:moveTo>
                  <a:cubicBezTo>
                    <a:pt x="221" y="0"/>
                    <a:pt x="194" y="5"/>
                    <a:pt x="172" y="9"/>
                  </a:cubicBezTo>
                  <a:cubicBezTo>
                    <a:pt x="122" y="23"/>
                    <a:pt x="77" y="50"/>
                    <a:pt x="46" y="86"/>
                  </a:cubicBezTo>
                  <a:cubicBezTo>
                    <a:pt x="10" y="135"/>
                    <a:pt x="1" y="198"/>
                    <a:pt x="28" y="248"/>
                  </a:cubicBezTo>
                  <a:cubicBezTo>
                    <a:pt x="55" y="293"/>
                    <a:pt x="91" y="324"/>
                    <a:pt x="136" y="347"/>
                  </a:cubicBezTo>
                  <a:cubicBezTo>
                    <a:pt x="154" y="356"/>
                    <a:pt x="172" y="365"/>
                    <a:pt x="190" y="369"/>
                  </a:cubicBezTo>
                  <a:lnTo>
                    <a:pt x="248" y="383"/>
                  </a:lnTo>
                  <a:cubicBezTo>
                    <a:pt x="280" y="387"/>
                    <a:pt x="316" y="392"/>
                    <a:pt x="352" y="392"/>
                  </a:cubicBezTo>
                  <a:lnTo>
                    <a:pt x="437" y="392"/>
                  </a:lnTo>
                  <a:lnTo>
                    <a:pt x="500" y="387"/>
                  </a:lnTo>
                  <a:cubicBezTo>
                    <a:pt x="518" y="383"/>
                    <a:pt x="532" y="383"/>
                    <a:pt x="545" y="378"/>
                  </a:cubicBezTo>
                  <a:lnTo>
                    <a:pt x="559" y="378"/>
                  </a:lnTo>
                  <a:lnTo>
                    <a:pt x="559" y="374"/>
                  </a:lnTo>
                  <a:lnTo>
                    <a:pt x="563" y="374"/>
                  </a:lnTo>
                  <a:cubicBezTo>
                    <a:pt x="577" y="369"/>
                    <a:pt x="586" y="356"/>
                    <a:pt x="581" y="342"/>
                  </a:cubicBezTo>
                  <a:lnTo>
                    <a:pt x="568" y="288"/>
                  </a:lnTo>
                  <a:cubicBezTo>
                    <a:pt x="550" y="234"/>
                    <a:pt x="527" y="189"/>
                    <a:pt x="491" y="149"/>
                  </a:cubicBezTo>
                  <a:lnTo>
                    <a:pt x="460" y="108"/>
                  </a:lnTo>
                  <a:cubicBezTo>
                    <a:pt x="446" y="95"/>
                    <a:pt x="433" y="81"/>
                    <a:pt x="419" y="68"/>
                  </a:cubicBezTo>
                  <a:cubicBezTo>
                    <a:pt x="388" y="41"/>
                    <a:pt x="347" y="23"/>
                    <a:pt x="307" y="9"/>
                  </a:cubicBezTo>
                  <a:cubicBezTo>
                    <a:pt x="284" y="5"/>
                    <a:pt x="266" y="0"/>
                    <a:pt x="244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63"/>
            <p:cNvSpPr/>
            <p:nvPr/>
          </p:nvSpPr>
          <p:spPr>
            <a:xfrm>
              <a:off x="1216725" y="770150"/>
              <a:ext cx="17000" cy="6225"/>
            </a:xfrm>
            <a:custGeom>
              <a:avLst/>
              <a:gdLst/>
              <a:ahLst/>
              <a:cxnLst/>
              <a:rect l="l" t="t" r="r" b="b"/>
              <a:pathLst>
                <a:path w="680" h="249" extrusionOk="0">
                  <a:moveTo>
                    <a:pt x="504" y="0"/>
                  </a:moveTo>
                  <a:cubicBezTo>
                    <a:pt x="442" y="0"/>
                    <a:pt x="381" y="11"/>
                    <a:pt x="324" y="33"/>
                  </a:cubicBezTo>
                  <a:cubicBezTo>
                    <a:pt x="279" y="47"/>
                    <a:pt x="234" y="65"/>
                    <a:pt x="194" y="87"/>
                  </a:cubicBezTo>
                  <a:cubicBezTo>
                    <a:pt x="158" y="105"/>
                    <a:pt x="126" y="128"/>
                    <a:pt x="90" y="150"/>
                  </a:cubicBezTo>
                  <a:cubicBezTo>
                    <a:pt x="59" y="173"/>
                    <a:pt x="27" y="200"/>
                    <a:pt x="5" y="231"/>
                  </a:cubicBezTo>
                  <a:cubicBezTo>
                    <a:pt x="0" y="236"/>
                    <a:pt x="0" y="240"/>
                    <a:pt x="5" y="245"/>
                  </a:cubicBezTo>
                  <a:cubicBezTo>
                    <a:pt x="7" y="247"/>
                    <a:pt x="9" y="248"/>
                    <a:pt x="11" y="248"/>
                  </a:cubicBezTo>
                  <a:cubicBezTo>
                    <a:pt x="14" y="248"/>
                    <a:pt x="16" y="247"/>
                    <a:pt x="18" y="245"/>
                  </a:cubicBezTo>
                  <a:lnTo>
                    <a:pt x="45" y="227"/>
                  </a:lnTo>
                  <a:cubicBezTo>
                    <a:pt x="68" y="209"/>
                    <a:pt x="90" y="195"/>
                    <a:pt x="113" y="182"/>
                  </a:cubicBezTo>
                  <a:cubicBezTo>
                    <a:pt x="149" y="164"/>
                    <a:pt x="180" y="146"/>
                    <a:pt x="216" y="132"/>
                  </a:cubicBezTo>
                  <a:cubicBezTo>
                    <a:pt x="257" y="110"/>
                    <a:pt x="297" y="96"/>
                    <a:pt x="342" y="83"/>
                  </a:cubicBezTo>
                  <a:cubicBezTo>
                    <a:pt x="382" y="69"/>
                    <a:pt x="423" y="56"/>
                    <a:pt x="468" y="47"/>
                  </a:cubicBezTo>
                  <a:cubicBezTo>
                    <a:pt x="504" y="38"/>
                    <a:pt x="540" y="38"/>
                    <a:pt x="580" y="38"/>
                  </a:cubicBezTo>
                  <a:cubicBezTo>
                    <a:pt x="594" y="38"/>
                    <a:pt x="607" y="42"/>
                    <a:pt x="621" y="47"/>
                  </a:cubicBezTo>
                  <a:cubicBezTo>
                    <a:pt x="634" y="51"/>
                    <a:pt x="639" y="56"/>
                    <a:pt x="648" y="60"/>
                  </a:cubicBezTo>
                  <a:lnTo>
                    <a:pt x="670" y="83"/>
                  </a:lnTo>
                  <a:cubicBezTo>
                    <a:pt x="670" y="87"/>
                    <a:pt x="675" y="87"/>
                    <a:pt x="679" y="87"/>
                  </a:cubicBezTo>
                  <a:cubicBezTo>
                    <a:pt x="679" y="87"/>
                    <a:pt x="679" y="83"/>
                    <a:pt x="679" y="78"/>
                  </a:cubicBezTo>
                  <a:lnTo>
                    <a:pt x="666" y="51"/>
                  </a:lnTo>
                  <a:cubicBezTo>
                    <a:pt x="643" y="29"/>
                    <a:pt x="616" y="11"/>
                    <a:pt x="585" y="6"/>
                  </a:cubicBezTo>
                  <a:cubicBezTo>
                    <a:pt x="558" y="2"/>
                    <a:pt x="531" y="0"/>
                    <a:pt x="504" y="0"/>
                  </a:cubicBezTo>
                  <a:close/>
                </a:path>
              </a:pathLst>
            </a:custGeom>
            <a:solidFill>
              <a:srgbClr val="F9BD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63"/>
            <p:cNvSpPr/>
            <p:nvPr/>
          </p:nvSpPr>
          <p:spPr>
            <a:xfrm>
              <a:off x="1195800" y="754900"/>
              <a:ext cx="36225" cy="13100"/>
            </a:xfrm>
            <a:custGeom>
              <a:avLst/>
              <a:gdLst/>
              <a:ahLst/>
              <a:cxnLst/>
              <a:rect l="l" t="t" r="r" b="b"/>
              <a:pathLst>
                <a:path w="1449" h="524" extrusionOk="0">
                  <a:moveTo>
                    <a:pt x="1201" y="0"/>
                  </a:moveTo>
                  <a:cubicBezTo>
                    <a:pt x="1165" y="0"/>
                    <a:pt x="1125" y="0"/>
                    <a:pt x="1085" y="5"/>
                  </a:cubicBezTo>
                  <a:cubicBezTo>
                    <a:pt x="1040" y="5"/>
                    <a:pt x="995" y="9"/>
                    <a:pt x="954" y="18"/>
                  </a:cubicBezTo>
                  <a:cubicBezTo>
                    <a:pt x="905" y="27"/>
                    <a:pt x="860" y="32"/>
                    <a:pt x="810" y="45"/>
                  </a:cubicBezTo>
                  <a:cubicBezTo>
                    <a:pt x="765" y="59"/>
                    <a:pt x="716" y="72"/>
                    <a:pt x="671" y="86"/>
                  </a:cubicBezTo>
                  <a:cubicBezTo>
                    <a:pt x="576" y="117"/>
                    <a:pt x="491" y="153"/>
                    <a:pt x="405" y="198"/>
                  </a:cubicBezTo>
                  <a:cubicBezTo>
                    <a:pt x="329" y="239"/>
                    <a:pt x="257" y="284"/>
                    <a:pt x="189" y="333"/>
                  </a:cubicBezTo>
                  <a:cubicBezTo>
                    <a:pt x="140" y="369"/>
                    <a:pt x="95" y="405"/>
                    <a:pt x="50" y="446"/>
                  </a:cubicBezTo>
                  <a:cubicBezTo>
                    <a:pt x="36" y="463"/>
                    <a:pt x="18" y="477"/>
                    <a:pt x="5" y="495"/>
                  </a:cubicBezTo>
                  <a:cubicBezTo>
                    <a:pt x="0" y="504"/>
                    <a:pt x="0" y="508"/>
                    <a:pt x="5" y="517"/>
                  </a:cubicBezTo>
                  <a:cubicBezTo>
                    <a:pt x="8" y="521"/>
                    <a:pt x="13" y="524"/>
                    <a:pt x="20" y="524"/>
                  </a:cubicBezTo>
                  <a:cubicBezTo>
                    <a:pt x="22" y="524"/>
                    <a:pt x="25" y="523"/>
                    <a:pt x="27" y="522"/>
                  </a:cubicBezTo>
                  <a:cubicBezTo>
                    <a:pt x="27" y="522"/>
                    <a:pt x="104" y="463"/>
                    <a:pt x="230" y="392"/>
                  </a:cubicBezTo>
                  <a:cubicBezTo>
                    <a:pt x="288" y="356"/>
                    <a:pt x="365" y="320"/>
                    <a:pt x="446" y="279"/>
                  </a:cubicBezTo>
                  <a:cubicBezTo>
                    <a:pt x="486" y="261"/>
                    <a:pt x="527" y="243"/>
                    <a:pt x="572" y="221"/>
                  </a:cubicBezTo>
                  <a:cubicBezTo>
                    <a:pt x="612" y="203"/>
                    <a:pt x="657" y="189"/>
                    <a:pt x="702" y="171"/>
                  </a:cubicBezTo>
                  <a:cubicBezTo>
                    <a:pt x="747" y="153"/>
                    <a:pt x="792" y="144"/>
                    <a:pt x="837" y="126"/>
                  </a:cubicBezTo>
                  <a:cubicBezTo>
                    <a:pt x="878" y="113"/>
                    <a:pt x="927" y="104"/>
                    <a:pt x="968" y="95"/>
                  </a:cubicBezTo>
                  <a:cubicBezTo>
                    <a:pt x="1013" y="81"/>
                    <a:pt x="1053" y="72"/>
                    <a:pt x="1094" y="68"/>
                  </a:cubicBezTo>
                  <a:cubicBezTo>
                    <a:pt x="1129" y="59"/>
                    <a:pt x="1170" y="50"/>
                    <a:pt x="1206" y="45"/>
                  </a:cubicBezTo>
                  <a:cubicBezTo>
                    <a:pt x="1242" y="45"/>
                    <a:pt x="1273" y="36"/>
                    <a:pt x="1305" y="36"/>
                  </a:cubicBezTo>
                  <a:lnTo>
                    <a:pt x="1381" y="27"/>
                  </a:lnTo>
                  <a:lnTo>
                    <a:pt x="1449" y="23"/>
                  </a:lnTo>
                  <a:lnTo>
                    <a:pt x="1449" y="18"/>
                  </a:lnTo>
                  <a:lnTo>
                    <a:pt x="1381" y="9"/>
                  </a:lnTo>
                  <a:cubicBezTo>
                    <a:pt x="1323" y="0"/>
                    <a:pt x="1264" y="0"/>
                    <a:pt x="1201" y="0"/>
                  </a:cubicBezTo>
                  <a:close/>
                </a:path>
              </a:pathLst>
            </a:custGeom>
            <a:solidFill>
              <a:srgbClr val="F9BD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63"/>
            <p:cNvSpPr/>
            <p:nvPr/>
          </p:nvSpPr>
          <p:spPr>
            <a:xfrm>
              <a:off x="1146525" y="712575"/>
              <a:ext cx="59750" cy="57425"/>
            </a:xfrm>
            <a:custGeom>
              <a:avLst/>
              <a:gdLst/>
              <a:ahLst/>
              <a:cxnLst/>
              <a:rect l="l" t="t" r="r" b="b"/>
              <a:pathLst>
                <a:path w="2390" h="2297" extrusionOk="0">
                  <a:moveTo>
                    <a:pt x="2365" y="0"/>
                  </a:moveTo>
                  <a:cubicBezTo>
                    <a:pt x="2355" y="0"/>
                    <a:pt x="2348" y="9"/>
                    <a:pt x="2345" y="20"/>
                  </a:cubicBezTo>
                  <a:lnTo>
                    <a:pt x="2336" y="51"/>
                  </a:lnTo>
                  <a:cubicBezTo>
                    <a:pt x="2331" y="87"/>
                    <a:pt x="2318" y="119"/>
                    <a:pt x="2309" y="150"/>
                  </a:cubicBezTo>
                  <a:cubicBezTo>
                    <a:pt x="2300" y="173"/>
                    <a:pt x="2291" y="195"/>
                    <a:pt x="2282" y="218"/>
                  </a:cubicBezTo>
                  <a:cubicBezTo>
                    <a:pt x="2268" y="245"/>
                    <a:pt x="2255" y="272"/>
                    <a:pt x="2241" y="294"/>
                  </a:cubicBezTo>
                  <a:cubicBezTo>
                    <a:pt x="2210" y="357"/>
                    <a:pt x="2169" y="411"/>
                    <a:pt x="2129" y="470"/>
                  </a:cubicBezTo>
                  <a:cubicBezTo>
                    <a:pt x="2079" y="528"/>
                    <a:pt x="2030" y="595"/>
                    <a:pt x="1967" y="654"/>
                  </a:cubicBezTo>
                  <a:cubicBezTo>
                    <a:pt x="1904" y="721"/>
                    <a:pt x="1836" y="789"/>
                    <a:pt x="1764" y="847"/>
                  </a:cubicBezTo>
                  <a:cubicBezTo>
                    <a:pt x="1692" y="906"/>
                    <a:pt x="1607" y="964"/>
                    <a:pt x="1521" y="1018"/>
                  </a:cubicBezTo>
                  <a:lnTo>
                    <a:pt x="1391" y="1099"/>
                  </a:lnTo>
                  <a:lnTo>
                    <a:pt x="1256" y="1180"/>
                  </a:lnTo>
                  <a:cubicBezTo>
                    <a:pt x="1171" y="1234"/>
                    <a:pt x="1076" y="1279"/>
                    <a:pt x="986" y="1333"/>
                  </a:cubicBezTo>
                  <a:cubicBezTo>
                    <a:pt x="901" y="1383"/>
                    <a:pt x="806" y="1432"/>
                    <a:pt x="730" y="1486"/>
                  </a:cubicBezTo>
                  <a:cubicBezTo>
                    <a:pt x="649" y="1545"/>
                    <a:pt x="568" y="1594"/>
                    <a:pt x="496" y="1657"/>
                  </a:cubicBezTo>
                  <a:lnTo>
                    <a:pt x="397" y="1743"/>
                  </a:lnTo>
                  <a:lnTo>
                    <a:pt x="307" y="1828"/>
                  </a:lnTo>
                  <a:cubicBezTo>
                    <a:pt x="257" y="1882"/>
                    <a:pt x="212" y="1936"/>
                    <a:pt x="167" y="1995"/>
                  </a:cubicBezTo>
                  <a:cubicBezTo>
                    <a:pt x="131" y="2040"/>
                    <a:pt x="100" y="2085"/>
                    <a:pt x="73" y="2134"/>
                  </a:cubicBezTo>
                  <a:cubicBezTo>
                    <a:pt x="55" y="2165"/>
                    <a:pt x="37" y="2197"/>
                    <a:pt x="23" y="2228"/>
                  </a:cubicBezTo>
                  <a:cubicBezTo>
                    <a:pt x="14" y="2237"/>
                    <a:pt x="10" y="2251"/>
                    <a:pt x="5" y="2264"/>
                  </a:cubicBezTo>
                  <a:cubicBezTo>
                    <a:pt x="1" y="2273"/>
                    <a:pt x="5" y="2287"/>
                    <a:pt x="14" y="2291"/>
                  </a:cubicBezTo>
                  <a:cubicBezTo>
                    <a:pt x="19" y="2295"/>
                    <a:pt x="24" y="2296"/>
                    <a:pt x="28" y="2296"/>
                  </a:cubicBezTo>
                  <a:cubicBezTo>
                    <a:pt x="36" y="2296"/>
                    <a:pt x="43" y="2291"/>
                    <a:pt x="46" y="2282"/>
                  </a:cubicBezTo>
                  <a:cubicBezTo>
                    <a:pt x="46" y="2282"/>
                    <a:pt x="55" y="2273"/>
                    <a:pt x="68" y="2255"/>
                  </a:cubicBezTo>
                  <a:cubicBezTo>
                    <a:pt x="82" y="2233"/>
                    <a:pt x="104" y="2206"/>
                    <a:pt x="127" y="2170"/>
                  </a:cubicBezTo>
                  <a:cubicBezTo>
                    <a:pt x="154" y="2134"/>
                    <a:pt x="185" y="2089"/>
                    <a:pt x="230" y="2044"/>
                  </a:cubicBezTo>
                  <a:cubicBezTo>
                    <a:pt x="275" y="1999"/>
                    <a:pt x="316" y="1945"/>
                    <a:pt x="374" y="1891"/>
                  </a:cubicBezTo>
                  <a:lnTo>
                    <a:pt x="460" y="1810"/>
                  </a:lnTo>
                  <a:lnTo>
                    <a:pt x="554" y="1725"/>
                  </a:lnTo>
                  <a:cubicBezTo>
                    <a:pt x="626" y="1662"/>
                    <a:pt x="698" y="1608"/>
                    <a:pt x="775" y="1554"/>
                  </a:cubicBezTo>
                  <a:cubicBezTo>
                    <a:pt x="851" y="1500"/>
                    <a:pt x="937" y="1450"/>
                    <a:pt x="1027" y="1396"/>
                  </a:cubicBezTo>
                  <a:cubicBezTo>
                    <a:pt x="1112" y="1342"/>
                    <a:pt x="1207" y="1293"/>
                    <a:pt x="1292" y="1239"/>
                  </a:cubicBezTo>
                  <a:lnTo>
                    <a:pt x="1427" y="1153"/>
                  </a:lnTo>
                  <a:lnTo>
                    <a:pt x="1553" y="1068"/>
                  </a:lnTo>
                  <a:cubicBezTo>
                    <a:pt x="1638" y="1009"/>
                    <a:pt x="1719" y="946"/>
                    <a:pt x="1796" y="883"/>
                  </a:cubicBezTo>
                  <a:cubicBezTo>
                    <a:pt x="1868" y="825"/>
                    <a:pt x="1944" y="766"/>
                    <a:pt x="2012" y="703"/>
                  </a:cubicBezTo>
                  <a:cubicBezTo>
                    <a:pt x="2075" y="645"/>
                    <a:pt x="2133" y="582"/>
                    <a:pt x="2187" y="515"/>
                  </a:cubicBezTo>
                  <a:cubicBezTo>
                    <a:pt x="2228" y="456"/>
                    <a:pt x="2268" y="393"/>
                    <a:pt x="2300" y="330"/>
                  </a:cubicBezTo>
                  <a:cubicBezTo>
                    <a:pt x="2327" y="276"/>
                    <a:pt x="2349" y="227"/>
                    <a:pt x="2363" y="173"/>
                  </a:cubicBezTo>
                  <a:cubicBezTo>
                    <a:pt x="2372" y="137"/>
                    <a:pt x="2381" y="101"/>
                    <a:pt x="2385" y="65"/>
                  </a:cubicBezTo>
                  <a:cubicBezTo>
                    <a:pt x="2390" y="38"/>
                    <a:pt x="2390" y="24"/>
                    <a:pt x="2390" y="24"/>
                  </a:cubicBezTo>
                  <a:cubicBezTo>
                    <a:pt x="2390" y="15"/>
                    <a:pt x="2385" y="2"/>
                    <a:pt x="2372" y="2"/>
                  </a:cubicBezTo>
                  <a:cubicBezTo>
                    <a:pt x="2369" y="1"/>
                    <a:pt x="2367" y="0"/>
                    <a:pt x="2365" y="0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63"/>
            <p:cNvSpPr/>
            <p:nvPr/>
          </p:nvSpPr>
          <p:spPr>
            <a:xfrm>
              <a:off x="1197375" y="704250"/>
              <a:ext cx="336850" cy="45975"/>
            </a:xfrm>
            <a:custGeom>
              <a:avLst/>
              <a:gdLst/>
              <a:ahLst/>
              <a:cxnLst/>
              <a:rect l="l" t="t" r="r" b="b"/>
              <a:pathLst>
                <a:path w="13474" h="1839" extrusionOk="0">
                  <a:moveTo>
                    <a:pt x="790" y="0"/>
                  </a:moveTo>
                  <a:cubicBezTo>
                    <a:pt x="710" y="0"/>
                    <a:pt x="628" y="6"/>
                    <a:pt x="549" y="20"/>
                  </a:cubicBezTo>
                  <a:cubicBezTo>
                    <a:pt x="405" y="47"/>
                    <a:pt x="266" y="101"/>
                    <a:pt x="140" y="177"/>
                  </a:cubicBezTo>
                  <a:cubicBezTo>
                    <a:pt x="104" y="200"/>
                    <a:pt x="72" y="222"/>
                    <a:pt x="45" y="249"/>
                  </a:cubicBezTo>
                  <a:lnTo>
                    <a:pt x="14" y="276"/>
                  </a:lnTo>
                  <a:lnTo>
                    <a:pt x="9" y="281"/>
                  </a:lnTo>
                  <a:cubicBezTo>
                    <a:pt x="0" y="285"/>
                    <a:pt x="0" y="299"/>
                    <a:pt x="9" y="303"/>
                  </a:cubicBezTo>
                  <a:cubicBezTo>
                    <a:pt x="12" y="308"/>
                    <a:pt x="15" y="310"/>
                    <a:pt x="19" y="310"/>
                  </a:cubicBezTo>
                  <a:cubicBezTo>
                    <a:pt x="23" y="310"/>
                    <a:pt x="27" y="308"/>
                    <a:pt x="32" y="303"/>
                  </a:cubicBezTo>
                  <a:cubicBezTo>
                    <a:pt x="68" y="272"/>
                    <a:pt x="108" y="240"/>
                    <a:pt x="153" y="218"/>
                  </a:cubicBezTo>
                  <a:cubicBezTo>
                    <a:pt x="279" y="146"/>
                    <a:pt x="414" y="96"/>
                    <a:pt x="554" y="74"/>
                  </a:cubicBezTo>
                  <a:cubicBezTo>
                    <a:pt x="629" y="60"/>
                    <a:pt x="707" y="54"/>
                    <a:pt x="786" y="54"/>
                  </a:cubicBezTo>
                  <a:cubicBezTo>
                    <a:pt x="811" y="54"/>
                    <a:pt x="835" y="55"/>
                    <a:pt x="860" y="56"/>
                  </a:cubicBezTo>
                  <a:cubicBezTo>
                    <a:pt x="977" y="65"/>
                    <a:pt x="1098" y="83"/>
                    <a:pt x="1215" y="119"/>
                  </a:cubicBezTo>
                  <a:cubicBezTo>
                    <a:pt x="1467" y="186"/>
                    <a:pt x="1755" y="258"/>
                    <a:pt x="2070" y="321"/>
                  </a:cubicBezTo>
                  <a:cubicBezTo>
                    <a:pt x="2412" y="389"/>
                    <a:pt x="2753" y="438"/>
                    <a:pt x="3100" y="474"/>
                  </a:cubicBezTo>
                  <a:cubicBezTo>
                    <a:pt x="3244" y="488"/>
                    <a:pt x="3389" y="494"/>
                    <a:pt x="3535" y="494"/>
                  </a:cubicBezTo>
                  <a:cubicBezTo>
                    <a:pt x="3580" y="494"/>
                    <a:pt x="3626" y="493"/>
                    <a:pt x="3671" y="492"/>
                  </a:cubicBezTo>
                  <a:cubicBezTo>
                    <a:pt x="3865" y="483"/>
                    <a:pt x="4063" y="474"/>
                    <a:pt x="4265" y="461"/>
                  </a:cubicBezTo>
                  <a:cubicBezTo>
                    <a:pt x="4665" y="438"/>
                    <a:pt x="5079" y="389"/>
                    <a:pt x="5502" y="362"/>
                  </a:cubicBezTo>
                  <a:cubicBezTo>
                    <a:pt x="5773" y="344"/>
                    <a:pt x="6046" y="336"/>
                    <a:pt x="6319" y="336"/>
                  </a:cubicBezTo>
                  <a:cubicBezTo>
                    <a:pt x="6471" y="336"/>
                    <a:pt x="6623" y="339"/>
                    <a:pt x="6775" y="344"/>
                  </a:cubicBezTo>
                  <a:cubicBezTo>
                    <a:pt x="6987" y="353"/>
                    <a:pt x="7203" y="375"/>
                    <a:pt x="7410" y="407"/>
                  </a:cubicBezTo>
                  <a:cubicBezTo>
                    <a:pt x="7621" y="447"/>
                    <a:pt x="7828" y="501"/>
                    <a:pt x="8030" y="564"/>
                  </a:cubicBezTo>
                  <a:cubicBezTo>
                    <a:pt x="8431" y="695"/>
                    <a:pt x="8831" y="812"/>
                    <a:pt x="9218" y="924"/>
                  </a:cubicBezTo>
                  <a:lnTo>
                    <a:pt x="10329" y="1252"/>
                  </a:lnTo>
                  <a:cubicBezTo>
                    <a:pt x="10684" y="1351"/>
                    <a:pt x="11017" y="1459"/>
                    <a:pt x="11328" y="1540"/>
                  </a:cubicBezTo>
                  <a:cubicBezTo>
                    <a:pt x="11643" y="1621"/>
                    <a:pt x="11931" y="1684"/>
                    <a:pt x="12187" y="1734"/>
                  </a:cubicBezTo>
                  <a:cubicBezTo>
                    <a:pt x="12448" y="1779"/>
                    <a:pt x="12673" y="1810"/>
                    <a:pt x="12862" y="1824"/>
                  </a:cubicBezTo>
                  <a:cubicBezTo>
                    <a:pt x="12973" y="1834"/>
                    <a:pt x="13082" y="1839"/>
                    <a:pt x="13192" y="1839"/>
                  </a:cubicBezTo>
                  <a:cubicBezTo>
                    <a:pt x="13229" y="1839"/>
                    <a:pt x="13266" y="1838"/>
                    <a:pt x="13303" y="1837"/>
                  </a:cubicBezTo>
                  <a:cubicBezTo>
                    <a:pt x="13352" y="1833"/>
                    <a:pt x="13393" y="1828"/>
                    <a:pt x="13415" y="1828"/>
                  </a:cubicBezTo>
                  <a:lnTo>
                    <a:pt x="13456" y="1824"/>
                  </a:lnTo>
                  <a:cubicBezTo>
                    <a:pt x="13465" y="1824"/>
                    <a:pt x="13474" y="1819"/>
                    <a:pt x="13474" y="1810"/>
                  </a:cubicBezTo>
                  <a:cubicBezTo>
                    <a:pt x="13469" y="1797"/>
                    <a:pt x="13465" y="1792"/>
                    <a:pt x="13456" y="1792"/>
                  </a:cubicBezTo>
                  <a:lnTo>
                    <a:pt x="13303" y="1792"/>
                  </a:lnTo>
                  <a:cubicBezTo>
                    <a:pt x="13159" y="1788"/>
                    <a:pt x="13015" y="1779"/>
                    <a:pt x="12871" y="1765"/>
                  </a:cubicBezTo>
                  <a:cubicBezTo>
                    <a:pt x="12686" y="1743"/>
                    <a:pt x="12461" y="1707"/>
                    <a:pt x="12205" y="1657"/>
                  </a:cubicBezTo>
                  <a:cubicBezTo>
                    <a:pt x="11949" y="1603"/>
                    <a:pt x="11661" y="1536"/>
                    <a:pt x="11350" y="1455"/>
                  </a:cubicBezTo>
                  <a:cubicBezTo>
                    <a:pt x="11035" y="1378"/>
                    <a:pt x="10698" y="1297"/>
                    <a:pt x="10343" y="1194"/>
                  </a:cubicBezTo>
                  <a:cubicBezTo>
                    <a:pt x="9992" y="1086"/>
                    <a:pt x="9618" y="969"/>
                    <a:pt x="9236" y="852"/>
                  </a:cubicBezTo>
                  <a:cubicBezTo>
                    <a:pt x="8854" y="731"/>
                    <a:pt x="8458" y="605"/>
                    <a:pt x="8044" y="506"/>
                  </a:cubicBezTo>
                  <a:cubicBezTo>
                    <a:pt x="7841" y="456"/>
                    <a:pt x="7634" y="398"/>
                    <a:pt x="7428" y="353"/>
                  </a:cubicBezTo>
                  <a:cubicBezTo>
                    <a:pt x="7212" y="312"/>
                    <a:pt x="6996" y="290"/>
                    <a:pt x="6780" y="276"/>
                  </a:cubicBezTo>
                  <a:cubicBezTo>
                    <a:pt x="6584" y="264"/>
                    <a:pt x="6388" y="258"/>
                    <a:pt x="6192" y="258"/>
                  </a:cubicBezTo>
                  <a:cubicBezTo>
                    <a:pt x="5960" y="258"/>
                    <a:pt x="5729" y="266"/>
                    <a:pt x="5498" y="281"/>
                  </a:cubicBezTo>
                  <a:cubicBezTo>
                    <a:pt x="5075" y="299"/>
                    <a:pt x="4661" y="326"/>
                    <a:pt x="4260" y="375"/>
                  </a:cubicBezTo>
                  <a:cubicBezTo>
                    <a:pt x="4063" y="398"/>
                    <a:pt x="3865" y="420"/>
                    <a:pt x="3671" y="434"/>
                  </a:cubicBezTo>
                  <a:cubicBezTo>
                    <a:pt x="3608" y="437"/>
                    <a:pt x="3546" y="438"/>
                    <a:pt x="3483" y="438"/>
                  </a:cubicBezTo>
                  <a:cubicBezTo>
                    <a:pt x="3359" y="438"/>
                    <a:pt x="3235" y="432"/>
                    <a:pt x="3109" y="420"/>
                  </a:cubicBezTo>
                  <a:cubicBezTo>
                    <a:pt x="2767" y="384"/>
                    <a:pt x="2425" y="330"/>
                    <a:pt x="2088" y="258"/>
                  </a:cubicBezTo>
                  <a:cubicBezTo>
                    <a:pt x="1768" y="195"/>
                    <a:pt x="1485" y="123"/>
                    <a:pt x="1233" y="56"/>
                  </a:cubicBezTo>
                  <a:cubicBezTo>
                    <a:pt x="1111" y="24"/>
                    <a:pt x="990" y="6"/>
                    <a:pt x="864" y="2"/>
                  </a:cubicBezTo>
                  <a:cubicBezTo>
                    <a:pt x="840" y="1"/>
                    <a:pt x="815" y="0"/>
                    <a:pt x="790" y="0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63"/>
            <p:cNvSpPr/>
            <p:nvPr/>
          </p:nvSpPr>
          <p:spPr>
            <a:xfrm>
              <a:off x="1035875" y="577700"/>
              <a:ext cx="17000" cy="15850"/>
            </a:xfrm>
            <a:custGeom>
              <a:avLst/>
              <a:gdLst/>
              <a:ahLst/>
              <a:cxnLst/>
              <a:rect l="l" t="t" r="r" b="b"/>
              <a:pathLst>
                <a:path w="680" h="634" extrusionOk="0">
                  <a:moveTo>
                    <a:pt x="478" y="1"/>
                  </a:moveTo>
                  <a:cubicBezTo>
                    <a:pt x="391" y="1"/>
                    <a:pt x="266" y="42"/>
                    <a:pt x="158" y="165"/>
                  </a:cubicBezTo>
                  <a:cubicBezTo>
                    <a:pt x="0" y="345"/>
                    <a:pt x="9" y="583"/>
                    <a:pt x="68" y="624"/>
                  </a:cubicBezTo>
                  <a:cubicBezTo>
                    <a:pt x="78" y="631"/>
                    <a:pt x="88" y="634"/>
                    <a:pt x="98" y="634"/>
                  </a:cubicBezTo>
                  <a:cubicBezTo>
                    <a:pt x="150" y="634"/>
                    <a:pt x="194" y="535"/>
                    <a:pt x="293" y="394"/>
                  </a:cubicBezTo>
                  <a:cubicBezTo>
                    <a:pt x="410" y="232"/>
                    <a:pt x="680" y="156"/>
                    <a:pt x="581" y="34"/>
                  </a:cubicBezTo>
                  <a:cubicBezTo>
                    <a:pt x="566" y="15"/>
                    <a:pt x="528" y="1"/>
                    <a:pt x="478" y="1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63"/>
            <p:cNvSpPr/>
            <p:nvPr/>
          </p:nvSpPr>
          <p:spPr>
            <a:xfrm>
              <a:off x="1073750" y="609950"/>
              <a:ext cx="5450" cy="1725"/>
            </a:xfrm>
            <a:custGeom>
              <a:avLst/>
              <a:gdLst/>
              <a:ahLst/>
              <a:cxnLst/>
              <a:rect l="l" t="t" r="r" b="b"/>
              <a:pathLst>
                <a:path w="218" h="69" extrusionOk="0">
                  <a:moveTo>
                    <a:pt x="70" y="0"/>
                  </a:moveTo>
                  <a:cubicBezTo>
                    <a:pt x="43" y="0"/>
                    <a:pt x="20" y="5"/>
                    <a:pt x="15" y="17"/>
                  </a:cubicBezTo>
                  <a:cubicBezTo>
                    <a:pt x="1" y="43"/>
                    <a:pt x="62" y="68"/>
                    <a:pt x="122" y="68"/>
                  </a:cubicBezTo>
                  <a:cubicBezTo>
                    <a:pt x="157" y="68"/>
                    <a:pt x="191" y="59"/>
                    <a:pt x="208" y="35"/>
                  </a:cubicBezTo>
                  <a:cubicBezTo>
                    <a:pt x="218" y="23"/>
                    <a:pt x="131" y="0"/>
                    <a:pt x="70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63"/>
            <p:cNvSpPr/>
            <p:nvPr/>
          </p:nvSpPr>
          <p:spPr>
            <a:xfrm>
              <a:off x="1077925" y="597175"/>
              <a:ext cx="9250" cy="12300"/>
            </a:xfrm>
            <a:custGeom>
              <a:avLst/>
              <a:gdLst/>
              <a:ahLst/>
              <a:cxnLst/>
              <a:rect l="l" t="t" r="r" b="b"/>
              <a:pathLst>
                <a:path w="370" h="492" extrusionOk="0">
                  <a:moveTo>
                    <a:pt x="97" y="0"/>
                  </a:moveTo>
                  <a:cubicBezTo>
                    <a:pt x="69" y="0"/>
                    <a:pt x="41" y="4"/>
                    <a:pt x="14" y="11"/>
                  </a:cubicBezTo>
                  <a:cubicBezTo>
                    <a:pt x="5" y="16"/>
                    <a:pt x="1" y="25"/>
                    <a:pt x="1" y="34"/>
                  </a:cubicBezTo>
                  <a:cubicBezTo>
                    <a:pt x="1" y="47"/>
                    <a:pt x="5" y="56"/>
                    <a:pt x="19" y="61"/>
                  </a:cubicBezTo>
                  <a:lnTo>
                    <a:pt x="46" y="61"/>
                  </a:lnTo>
                  <a:cubicBezTo>
                    <a:pt x="68" y="61"/>
                    <a:pt x="95" y="65"/>
                    <a:pt x="118" y="70"/>
                  </a:cubicBezTo>
                  <a:cubicBezTo>
                    <a:pt x="145" y="74"/>
                    <a:pt x="176" y="88"/>
                    <a:pt x="203" y="106"/>
                  </a:cubicBezTo>
                  <a:cubicBezTo>
                    <a:pt x="217" y="115"/>
                    <a:pt x="226" y="128"/>
                    <a:pt x="239" y="142"/>
                  </a:cubicBezTo>
                  <a:cubicBezTo>
                    <a:pt x="244" y="146"/>
                    <a:pt x="248" y="151"/>
                    <a:pt x="253" y="160"/>
                  </a:cubicBezTo>
                  <a:lnTo>
                    <a:pt x="257" y="169"/>
                  </a:lnTo>
                  <a:lnTo>
                    <a:pt x="262" y="182"/>
                  </a:lnTo>
                  <a:cubicBezTo>
                    <a:pt x="275" y="218"/>
                    <a:pt x="280" y="250"/>
                    <a:pt x="280" y="285"/>
                  </a:cubicBezTo>
                  <a:cubicBezTo>
                    <a:pt x="280" y="317"/>
                    <a:pt x="271" y="344"/>
                    <a:pt x="262" y="375"/>
                  </a:cubicBezTo>
                  <a:cubicBezTo>
                    <a:pt x="253" y="393"/>
                    <a:pt x="239" y="411"/>
                    <a:pt x="226" y="429"/>
                  </a:cubicBezTo>
                  <a:lnTo>
                    <a:pt x="212" y="452"/>
                  </a:lnTo>
                  <a:cubicBezTo>
                    <a:pt x="194" y="467"/>
                    <a:pt x="209" y="491"/>
                    <a:pt x="228" y="491"/>
                  </a:cubicBezTo>
                  <a:cubicBezTo>
                    <a:pt x="232" y="491"/>
                    <a:pt x="235" y="490"/>
                    <a:pt x="239" y="488"/>
                  </a:cubicBezTo>
                  <a:cubicBezTo>
                    <a:pt x="239" y="488"/>
                    <a:pt x="248" y="479"/>
                    <a:pt x="266" y="470"/>
                  </a:cubicBezTo>
                  <a:cubicBezTo>
                    <a:pt x="289" y="452"/>
                    <a:pt x="311" y="429"/>
                    <a:pt x="325" y="407"/>
                  </a:cubicBezTo>
                  <a:cubicBezTo>
                    <a:pt x="347" y="371"/>
                    <a:pt x="361" y="330"/>
                    <a:pt x="365" y="290"/>
                  </a:cubicBezTo>
                  <a:cubicBezTo>
                    <a:pt x="370" y="241"/>
                    <a:pt x="361" y="191"/>
                    <a:pt x="343" y="146"/>
                  </a:cubicBezTo>
                  <a:lnTo>
                    <a:pt x="334" y="133"/>
                  </a:lnTo>
                  <a:lnTo>
                    <a:pt x="325" y="115"/>
                  </a:lnTo>
                  <a:cubicBezTo>
                    <a:pt x="320" y="101"/>
                    <a:pt x="311" y="92"/>
                    <a:pt x="302" y="83"/>
                  </a:cubicBezTo>
                  <a:cubicBezTo>
                    <a:pt x="284" y="65"/>
                    <a:pt x="266" y="47"/>
                    <a:pt x="244" y="38"/>
                  </a:cubicBezTo>
                  <a:cubicBezTo>
                    <a:pt x="208" y="16"/>
                    <a:pt x="167" y="7"/>
                    <a:pt x="127" y="2"/>
                  </a:cubicBezTo>
                  <a:cubicBezTo>
                    <a:pt x="117" y="1"/>
                    <a:pt x="107" y="0"/>
                    <a:pt x="97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63"/>
            <p:cNvSpPr/>
            <p:nvPr/>
          </p:nvSpPr>
          <p:spPr>
            <a:xfrm>
              <a:off x="1035750" y="756225"/>
              <a:ext cx="61900" cy="12075"/>
            </a:xfrm>
            <a:custGeom>
              <a:avLst/>
              <a:gdLst/>
              <a:ahLst/>
              <a:cxnLst/>
              <a:rect l="l" t="t" r="r" b="b"/>
              <a:pathLst>
                <a:path w="2476" h="483" extrusionOk="0">
                  <a:moveTo>
                    <a:pt x="21" y="1"/>
                  </a:moveTo>
                  <a:cubicBezTo>
                    <a:pt x="14" y="1"/>
                    <a:pt x="8" y="5"/>
                    <a:pt x="5" y="10"/>
                  </a:cubicBezTo>
                  <a:cubicBezTo>
                    <a:pt x="1" y="19"/>
                    <a:pt x="5" y="28"/>
                    <a:pt x="10" y="33"/>
                  </a:cubicBezTo>
                  <a:lnTo>
                    <a:pt x="104" y="87"/>
                  </a:lnTo>
                  <a:cubicBezTo>
                    <a:pt x="136" y="105"/>
                    <a:pt x="176" y="118"/>
                    <a:pt x="217" y="141"/>
                  </a:cubicBezTo>
                  <a:cubicBezTo>
                    <a:pt x="262" y="163"/>
                    <a:pt x="311" y="181"/>
                    <a:pt x="365" y="208"/>
                  </a:cubicBezTo>
                  <a:cubicBezTo>
                    <a:pt x="419" y="235"/>
                    <a:pt x="482" y="253"/>
                    <a:pt x="545" y="280"/>
                  </a:cubicBezTo>
                  <a:cubicBezTo>
                    <a:pt x="608" y="303"/>
                    <a:pt x="676" y="321"/>
                    <a:pt x="748" y="343"/>
                  </a:cubicBezTo>
                  <a:cubicBezTo>
                    <a:pt x="824" y="366"/>
                    <a:pt x="896" y="384"/>
                    <a:pt x="973" y="401"/>
                  </a:cubicBezTo>
                  <a:cubicBezTo>
                    <a:pt x="1049" y="419"/>
                    <a:pt x="1130" y="433"/>
                    <a:pt x="1206" y="446"/>
                  </a:cubicBezTo>
                  <a:lnTo>
                    <a:pt x="1323" y="464"/>
                  </a:lnTo>
                  <a:lnTo>
                    <a:pt x="1445" y="473"/>
                  </a:lnTo>
                  <a:cubicBezTo>
                    <a:pt x="1517" y="478"/>
                    <a:pt x="1598" y="482"/>
                    <a:pt x="1674" y="482"/>
                  </a:cubicBezTo>
                  <a:cubicBezTo>
                    <a:pt x="1746" y="482"/>
                    <a:pt x="1818" y="473"/>
                    <a:pt x="1886" y="473"/>
                  </a:cubicBezTo>
                  <a:lnTo>
                    <a:pt x="2079" y="446"/>
                  </a:lnTo>
                  <a:lnTo>
                    <a:pt x="2165" y="437"/>
                  </a:lnTo>
                  <a:cubicBezTo>
                    <a:pt x="2192" y="433"/>
                    <a:pt x="2214" y="424"/>
                    <a:pt x="2237" y="415"/>
                  </a:cubicBezTo>
                  <a:lnTo>
                    <a:pt x="2358" y="384"/>
                  </a:lnTo>
                  <a:lnTo>
                    <a:pt x="2466" y="352"/>
                  </a:lnTo>
                  <a:cubicBezTo>
                    <a:pt x="2471" y="352"/>
                    <a:pt x="2475" y="348"/>
                    <a:pt x="2471" y="339"/>
                  </a:cubicBezTo>
                  <a:cubicBezTo>
                    <a:pt x="2471" y="334"/>
                    <a:pt x="2466" y="330"/>
                    <a:pt x="2457" y="330"/>
                  </a:cubicBezTo>
                  <a:lnTo>
                    <a:pt x="2354" y="348"/>
                  </a:lnTo>
                  <a:lnTo>
                    <a:pt x="2232" y="370"/>
                  </a:lnTo>
                  <a:cubicBezTo>
                    <a:pt x="2178" y="379"/>
                    <a:pt x="2124" y="384"/>
                    <a:pt x="2075" y="388"/>
                  </a:cubicBezTo>
                  <a:lnTo>
                    <a:pt x="1886" y="401"/>
                  </a:lnTo>
                  <a:lnTo>
                    <a:pt x="1674" y="401"/>
                  </a:lnTo>
                  <a:cubicBezTo>
                    <a:pt x="1602" y="397"/>
                    <a:pt x="1526" y="393"/>
                    <a:pt x="1449" y="384"/>
                  </a:cubicBezTo>
                  <a:lnTo>
                    <a:pt x="1337" y="375"/>
                  </a:lnTo>
                  <a:lnTo>
                    <a:pt x="1224" y="357"/>
                  </a:lnTo>
                  <a:cubicBezTo>
                    <a:pt x="1148" y="343"/>
                    <a:pt x="1072" y="330"/>
                    <a:pt x="1000" y="316"/>
                  </a:cubicBezTo>
                  <a:cubicBezTo>
                    <a:pt x="923" y="298"/>
                    <a:pt x="851" y="280"/>
                    <a:pt x="779" y="262"/>
                  </a:cubicBezTo>
                  <a:cubicBezTo>
                    <a:pt x="712" y="244"/>
                    <a:pt x="644" y="226"/>
                    <a:pt x="577" y="208"/>
                  </a:cubicBezTo>
                  <a:cubicBezTo>
                    <a:pt x="509" y="186"/>
                    <a:pt x="451" y="168"/>
                    <a:pt x="397" y="145"/>
                  </a:cubicBezTo>
                  <a:cubicBezTo>
                    <a:pt x="289" y="105"/>
                    <a:pt x="194" y="73"/>
                    <a:pt x="131" y="51"/>
                  </a:cubicBezTo>
                  <a:lnTo>
                    <a:pt x="32" y="6"/>
                  </a:lnTo>
                  <a:cubicBezTo>
                    <a:pt x="29" y="2"/>
                    <a:pt x="25" y="1"/>
                    <a:pt x="21" y="1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63"/>
            <p:cNvSpPr/>
            <p:nvPr/>
          </p:nvSpPr>
          <p:spPr>
            <a:xfrm>
              <a:off x="1181075" y="655900"/>
              <a:ext cx="8325" cy="32100"/>
            </a:xfrm>
            <a:custGeom>
              <a:avLst/>
              <a:gdLst/>
              <a:ahLst/>
              <a:cxnLst/>
              <a:rect l="l" t="t" r="r" b="b"/>
              <a:pathLst>
                <a:path w="333" h="1284" extrusionOk="0">
                  <a:moveTo>
                    <a:pt x="310" y="0"/>
                  </a:moveTo>
                  <a:cubicBezTo>
                    <a:pt x="303" y="0"/>
                    <a:pt x="297" y="8"/>
                    <a:pt x="297" y="15"/>
                  </a:cubicBezTo>
                  <a:cubicBezTo>
                    <a:pt x="283" y="69"/>
                    <a:pt x="279" y="123"/>
                    <a:pt x="270" y="172"/>
                  </a:cubicBezTo>
                  <a:cubicBezTo>
                    <a:pt x="265" y="186"/>
                    <a:pt x="265" y="204"/>
                    <a:pt x="265" y="213"/>
                  </a:cubicBezTo>
                  <a:lnTo>
                    <a:pt x="256" y="253"/>
                  </a:lnTo>
                  <a:lnTo>
                    <a:pt x="243" y="334"/>
                  </a:lnTo>
                  <a:cubicBezTo>
                    <a:pt x="234" y="388"/>
                    <a:pt x="225" y="438"/>
                    <a:pt x="211" y="492"/>
                  </a:cubicBezTo>
                  <a:lnTo>
                    <a:pt x="180" y="649"/>
                  </a:lnTo>
                  <a:cubicBezTo>
                    <a:pt x="171" y="699"/>
                    <a:pt x="153" y="748"/>
                    <a:pt x="139" y="802"/>
                  </a:cubicBezTo>
                  <a:cubicBezTo>
                    <a:pt x="126" y="852"/>
                    <a:pt x="117" y="906"/>
                    <a:pt x="103" y="960"/>
                  </a:cubicBezTo>
                  <a:cubicBezTo>
                    <a:pt x="86" y="1009"/>
                    <a:pt x="63" y="1059"/>
                    <a:pt x="50" y="1108"/>
                  </a:cubicBezTo>
                  <a:cubicBezTo>
                    <a:pt x="36" y="1162"/>
                    <a:pt x="18" y="1211"/>
                    <a:pt x="5" y="1265"/>
                  </a:cubicBezTo>
                  <a:cubicBezTo>
                    <a:pt x="5" y="1264"/>
                    <a:pt x="5" y="1263"/>
                    <a:pt x="5" y="1261"/>
                  </a:cubicBezTo>
                  <a:lnTo>
                    <a:pt x="5" y="1261"/>
                  </a:lnTo>
                  <a:cubicBezTo>
                    <a:pt x="0" y="1270"/>
                    <a:pt x="5" y="1283"/>
                    <a:pt x="14" y="1283"/>
                  </a:cubicBezTo>
                  <a:cubicBezTo>
                    <a:pt x="17" y="1283"/>
                    <a:pt x="23" y="1281"/>
                    <a:pt x="26" y="1276"/>
                  </a:cubicBezTo>
                  <a:lnTo>
                    <a:pt x="26" y="1276"/>
                  </a:lnTo>
                  <a:cubicBezTo>
                    <a:pt x="27" y="1274"/>
                    <a:pt x="27" y="1273"/>
                    <a:pt x="27" y="1270"/>
                  </a:cubicBezTo>
                  <a:lnTo>
                    <a:pt x="27" y="1270"/>
                  </a:lnTo>
                  <a:cubicBezTo>
                    <a:pt x="27" y="1270"/>
                    <a:pt x="27" y="1270"/>
                    <a:pt x="27" y="1270"/>
                  </a:cubicBezTo>
                  <a:lnTo>
                    <a:pt x="27" y="1274"/>
                  </a:lnTo>
                  <a:cubicBezTo>
                    <a:pt x="77" y="1180"/>
                    <a:pt x="130" y="1081"/>
                    <a:pt x="175" y="982"/>
                  </a:cubicBezTo>
                  <a:cubicBezTo>
                    <a:pt x="193" y="928"/>
                    <a:pt x="211" y="879"/>
                    <a:pt x="225" y="825"/>
                  </a:cubicBezTo>
                  <a:cubicBezTo>
                    <a:pt x="243" y="771"/>
                    <a:pt x="261" y="721"/>
                    <a:pt x="270" y="667"/>
                  </a:cubicBezTo>
                  <a:cubicBezTo>
                    <a:pt x="297" y="559"/>
                    <a:pt x="310" y="451"/>
                    <a:pt x="324" y="343"/>
                  </a:cubicBezTo>
                  <a:lnTo>
                    <a:pt x="328" y="262"/>
                  </a:lnTo>
                  <a:lnTo>
                    <a:pt x="333" y="222"/>
                  </a:lnTo>
                  <a:lnTo>
                    <a:pt x="333" y="177"/>
                  </a:lnTo>
                  <a:cubicBezTo>
                    <a:pt x="333" y="123"/>
                    <a:pt x="333" y="73"/>
                    <a:pt x="328" y="15"/>
                  </a:cubicBezTo>
                  <a:cubicBezTo>
                    <a:pt x="328" y="6"/>
                    <a:pt x="319" y="1"/>
                    <a:pt x="315" y="1"/>
                  </a:cubicBezTo>
                  <a:cubicBezTo>
                    <a:pt x="313" y="1"/>
                    <a:pt x="312" y="0"/>
                    <a:pt x="310" y="0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63"/>
            <p:cNvSpPr/>
            <p:nvPr/>
          </p:nvSpPr>
          <p:spPr>
            <a:xfrm>
              <a:off x="1069950" y="658175"/>
              <a:ext cx="57500" cy="36925"/>
            </a:xfrm>
            <a:custGeom>
              <a:avLst/>
              <a:gdLst/>
              <a:ahLst/>
              <a:cxnLst/>
              <a:rect l="l" t="t" r="r" b="b"/>
              <a:pathLst>
                <a:path w="2300" h="1477" extrusionOk="0">
                  <a:moveTo>
                    <a:pt x="2218" y="0"/>
                  </a:moveTo>
                  <a:cubicBezTo>
                    <a:pt x="2214" y="5"/>
                    <a:pt x="2209" y="9"/>
                    <a:pt x="2209" y="14"/>
                  </a:cubicBezTo>
                  <a:cubicBezTo>
                    <a:pt x="2223" y="59"/>
                    <a:pt x="2232" y="108"/>
                    <a:pt x="2236" y="153"/>
                  </a:cubicBezTo>
                  <a:cubicBezTo>
                    <a:pt x="2250" y="275"/>
                    <a:pt x="2245" y="396"/>
                    <a:pt x="2223" y="513"/>
                  </a:cubicBezTo>
                  <a:cubicBezTo>
                    <a:pt x="2209" y="590"/>
                    <a:pt x="2182" y="666"/>
                    <a:pt x="2146" y="738"/>
                  </a:cubicBezTo>
                  <a:cubicBezTo>
                    <a:pt x="2106" y="819"/>
                    <a:pt x="2056" y="891"/>
                    <a:pt x="1993" y="954"/>
                  </a:cubicBezTo>
                  <a:cubicBezTo>
                    <a:pt x="1930" y="1026"/>
                    <a:pt x="1854" y="1089"/>
                    <a:pt x="1777" y="1138"/>
                  </a:cubicBezTo>
                  <a:cubicBezTo>
                    <a:pt x="1732" y="1165"/>
                    <a:pt x="1696" y="1188"/>
                    <a:pt x="1647" y="1210"/>
                  </a:cubicBezTo>
                  <a:cubicBezTo>
                    <a:pt x="1602" y="1233"/>
                    <a:pt x="1557" y="1255"/>
                    <a:pt x="1512" y="1273"/>
                  </a:cubicBezTo>
                  <a:cubicBezTo>
                    <a:pt x="1332" y="1350"/>
                    <a:pt x="1139" y="1390"/>
                    <a:pt x="945" y="1395"/>
                  </a:cubicBezTo>
                  <a:cubicBezTo>
                    <a:pt x="774" y="1390"/>
                    <a:pt x="603" y="1359"/>
                    <a:pt x="450" y="1291"/>
                  </a:cubicBezTo>
                  <a:cubicBezTo>
                    <a:pt x="338" y="1242"/>
                    <a:pt x="230" y="1183"/>
                    <a:pt x="135" y="1107"/>
                  </a:cubicBezTo>
                  <a:cubicBezTo>
                    <a:pt x="99" y="1080"/>
                    <a:pt x="72" y="1058"/>
                    <a:pt x="59" y="1040"/>
                  </a:cubicBezTo>
                  <a:lnTo>
                    <a:pt x="32" y="1013"/>
                  </a:lnTo>
                  <a:cubicBezTo>
                    <a:pt x="28" y="1011"/>
                    <a:pt x="24" y="1010"/>
                    <a:pt x="21" y="1010"/>
                  </a:cubicBezTo>
                  <a:cubicBezTo>
                    <a:pt x="16" y="1010"/>
                    <a:pt x="12" y="1012"/>
                    <a:pt x="9" y="1017"/>
                  </a:cubicBezTo>
                  <a:cubicBezTo>
                    <a:pt x="0" y="1022"/>
                    <a:pt x="0" y="1031"/>
                    <a:pt x="9" y="1035"/>
                  </a:cubicBezTo>
                  <a:lnTo>
                    <a:pt x="32" y="1067"/>
                  </a:lnTo>
                  <a:cubicBezTo>
                    <a:pt x="54" y="1093"/>
                    <a:pt x="81" y="1116"/>
                    <a:pt x="108" y="1138"/>
                  </a:cubicBezTo>
                  <a:cubicBezTo>
                    <a:pt x="338" y="1350"/>
                    <a:pt x="635" y="1467"/>
                    <a:pt x="941" y="1476"/>
                  </a:cubicBezTo>
                  <a:cubicBezTo>
                    <a:pt x="951" y="1476"/>
                    <a:pt x="961" y="1476"/>
                    <a:pt x="972" y="1476"/>
                  </a:cubicBezTo>
                  <a:cubicBezTo>
                    <a:pt x="1168" y="1476"/>
                    <a:pt x="1364" y="1436"/>
                    <a:pt x="1548" y="1359"/>
                  </a:cubicBezTo>
                  <a:cubicBezTo>
                    <a:pt x="1597" y="1336"/>
                    <a:pt x="1642" y="1314"/>
                    <a:pt x="1687" y="1291"/>
                  </a:cubicBezTo>
                  <a:cubicBezTo>
                    <a:pt x="1732" y="1264"/>
                    <a:pt x="1777" y="1237"/>
                    <a:pt x="1822" y="1210"/>
                  </a:cubicBezTo>
                  <a:cubicBezTo>
                    <a:pt x="1908" y="1152"/>
                    <a:pt x="1989" y="1084"/>
                    <a:pt x="2056" y="1008"/>
                  </a:cubicBezTo>
                  <a:cubicBezTo>
                    <a:pt x="2178" y="873"/>
                    <a:pt x="2254" y="702"/>
                    <a:pt x="2281" y="522"/>
                  </a:cubicBezTo>
                  <a:cubicBezTo>
                    <a:pt x="2299" y="396"/>
                    <a:pt x="2295" y="270"/>
                    <a:pt x="2272" y="144"/>
                  </a:cubicBezTo>
                  <a:cubicBezTo>
                    <a:pt x="2263" y="99"/>
                    <a:pt x="2250" y="54"/>
                    <a:pt x="2232" y="9"/>
                  </a:cubicBezTo>
                  <a:cubicBezTo>
                    <a:pt x="2232" y="0"/>
                    <a:pt x="2223" y="0"/>
                    <a:pt x="2218" y="0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63"/>
            <p:cNvSpPr/>
            <p:nvPr/>
          </p:nvSpPr>
          <p:spPr>
            <a:xfrm>
              <a:off x="1096725" y="721850"/>
              <a:ext cx="3000" cy="43550"/>
            </a:xfrm>
            <a:custGeom>
              <a:avLst/>
              <a:gdLst/>
              <a:ahLst/>
              <a:cxnLst/>
              <a:rect l="l" t="t" r="r" b="b"/>
              <a:pathLst>
                <a:path w="120" h="1742" extrusionOk="0">
                  <a:moveTo>
                    <a:pt x="96" y="1"/>
                  </a:moveTo>
                  <a:cubicBezTo>
                    <a:pt x="85" y="1"/>
                    <a:pt x="74" y="7"/>
                    <a:pt x="72" y="22"/>
                  </a:cubicBezTo>
                  <a:lnTo>
                    <a:pt x="50" y="126"/>
                  </a:lnTo>
                  <a:cubicBezTo>
                    <a:pt x="45" y="161"/>
                    <a:pt x="36" y="197"/>
                    <a:pt x="32" y="229"/>
                  </a:cubicBezTo>
                  <a:lnTo>
                    <a:pt x="14" y="440"/>
                  </a:lnTo>
                  <a:cubicBezTo>
                    <a:pt x="9" y="512"/>
                    <a:pt x="5" y="580"/>
                    <a:pt x="5" y="652"/>
                  </a:cubicBezTo>
                  <a:lnTo>
                    <a:pt x="5" y="863"/>
                  </a:lnTo>
                  <a:cubicBezTo>
                    <a:pt x="5" y="1003"/>
                    <a:pt x="9" y="1147"/>
                    <a:pt x="18" y="1286"/>
                  </a:cubicBezTo>
                  <a:cubicBezTo>
                    <a:pt x="27" y="1419"/>
                    <a:pt x="31" y="1552"/>
                    <a:pt x="47" y="1685"/>
                  </a:cubicBezTo>
                  <a:lnTo>
                    <a:pt x="47" y="1685"/>
                  </a:lnTo>
                  <a:lnTo>
                    <a:pt x="18" y="1696"/>
                  </a:lnTo>
                  <a:cubicBezTo>
                    <a:pt x="9" y="1700"/>
                    <a:pt x="0" y="1709"/>
                    <a:pt x="5" y="1723"/>
                  </a:cubicBezTo>
                  <a:cubicBezTo>
                    <a:pt x="8" y="1734"/>
                    <a:pt x="18" y="1742"/>
                    <a:pt x="26" y="1742"/>
                  </a:cubicBezTo>
                  <a:cubicBezTo>
                    <a:pt x="28" y="1742"/>
                    <a:pt x="30" y="1741"/>
                    <a:pt x="32" y="1741"/>
                  </a:cubicBezTo>
                  <a:lnTo>
                    <a:pt x="81" y="1732"/>
                  </a:lnTo>
                  <a:cubicBezTo>
                    <a:pt x="95" y="1727"/>
                    <a:pt x="104" y="1718"/>
                    <a:pt x="104" y="1705"/>
                  </a:cubicBezTo>
                  <a:cubicBezTo>
                    <a:pt x="104" y="1421"/>
                    <a:pt x="99" y="1147"/>
                    <a:pt x="99" y="863"/>
                  </a:cubicBezTo>
                  <a:lnTo>
                    <a:pt x="99" y="652"/>
                  </a:lnTo>
                  <a:lnTo>
                    <a:pt x="99" y="445"/>
                  </a:lnTo>
                  <a:lnTo>
                    <a:pt x="104" y="238"/>
                  </a:lnTo>
                  <a:cubicBezTo>
                    <a:pt x="104" y="166"/>
                    <a:pt x="113" y="99"/>
                    <a:pt x="117" y="31"/>
                  </a:cubicBezTo>
                  <a:lnTo>
                    <a:pt x="117" y="27"/>
                  </a:lnTo>
                  <a:cubicBezTo>
                    <a:pt x="119" y="10"/>
                    <a:pt x="108" y="1"/>
                    <a:pt x="96" y="1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63"/>
            <p:cNvSpPr/>
            <p:nvPr/>
          </p:nvSpPr>
          <p:spPr>
            <a:xfrm>
              <a:off x="1151600" y="672750"/>
              <a:ext cx="50975" cy="48675"/>
            </a:xfrm>
            <a:custGeom>
              <a:avLst/>
              <a:gdLst/>
              <a:ahLst/>
              <a:cxnLst/>
              <a:rect l="l" t="t" r="r" b="b"/>
              <a:pathLst>
                <a:path w="2039" h="1947" extrusionOk="0">
                  <a:moveTo>
                    <a:pt x="26" y="0"/>
                  </a:moveTo>
                  <a:cubicBezTo>
                    <a:pt x="17" y="0"/>
                    <a:pt x="8" y="6"/>
                    <a:pt x="5" y="16"/>
                  </a:cubicBezTo>
                  <a:cubicBezTo>
                    <a:pt x="0" y="29"/>
                    <a:pt x="5" y="43"/>
                    <a:pt x="18" y="47"/>
                  </a:cubicBezTo>
                  <a:lnTo>
                    <a:pt x="131" y="101"/>
                  </a:lnTo>
                  <a:cubicBezTo>
                    <a:pt x="198" y="133"/>
                    <a:pt x="302" y="187"/>
                    <a:pt x="423" y="241"/>
                  </a:cubicBezTo>
                  <a:lnTo>
                    <a:pt x="837" y="452"/>
                  </a:lnTo>
                  <a:lnTo>
                    <a:pt x="1062" y="578"/>
                  </a:lnTo>
                  <a:lnTo>
                    <a:pt x="1179" y="641"/>
                  </a:lnTo>
                  <a:lnTo>
                    <a:pt x="1291" y="713"/>
                  </a:lnTo>
                  <a:cubicBezTo>
                    <a:pt x="1323" y="740"/>
                    <a:pt x="1359" y="767"/>
                    <a:pt x="1390" y="794"/>
                  </a:cubicBezTo>
                  <a:cubicBezTo>
                    <a:pt x="1417" y="821"/>
                    <a:pt x="1449" y="857"/>
                    <a:pt x="1476" y="893"/>
                  </a:cubicBezTo>
                  <a:cubicBezTo>
                    <a:pt x="1525" y="956"/>
                    <a:pt x="1570" y="1028"/>
                    <a:pt x="1611" y="1104"/>
                  </a:cubicBezTo>
                  <a:cubicBezTo>
                    <a:pt x="1692" y="1248"/>
                    <a:pt x="1759" y="1392"/>
                    <a:pt x="1813" y="1514"/>
                  </a:cubicBezTo>
                  <a:cubicBezTo>
                    <a:pt x="1917" y="1761"/>
                    <a:pt x="1989" y="1932"/>
                    <a:pt x="1989" y="1932"/>
                  </a:cubicBezTo>
                  <a:cubicBezTo>
                    <a:pt x="1992" y="1939"/>
                    <a:pt x="2002" y="1947"/>
                    <a:pt x="2013" y="1947"/>
                  </a:cubicBezTo>
                  <a:cubicBezTo>
                    <a:pt x="2015" y="1947"/>
                    <a:pt x="2018" y="1946"/>
                    <a:pt x="2020" y="1946"/>
                  </a:cubicBezTo>
                  <a:cubicBezTo>
                    <a:pt x="2029" y="1941"/>
                    <a:pt x="2038" y="1928"/>
                    <a:pt x="2034" y="1914"/>
                  </a:cubicBezTo>
                  <a:cubicBezTo>
                    <a:pt x="2034" y="1914"/>
                    <a:pt x="2020" y="1874"/>
                    <a:pt x="1993" y="1797"/>
                  </a:cubicBezTo>
                  <a:cubicBezTo>
                    <a:pt x="1980" y="1761"/>
                    <a:pt x="1962" y="1716"/>
                    <a:pt x="1944" y="1662"/>
                  </a:cubicBezTo>
                  <a:cubicBezTo>
                    <a:pt x="1926" y="1608"/>
                    <a:pt x="1908" y="1550"/>
                    <a:pt x="1881" y="1487"/>
                  </a:cubicBezTo>
                  <a:cubicBezTo>
                    <a:pt x="1822" y="1343"/>
                    <a:pt x="1759" y="1199"/>
                    <a:pt x="1687" y="1059"/>
                  </a:cubicBezTo>
                  <a:cubicBezTo>
                    <a:pt x="1642" y="983"/>
                    <a:pt x="1597" y="906"/>
                    <a:pt x="1543" y="834"/>
                  </a:cubicBezTo>
                  <a:cubicBezTo>
                    <a:pt x="1516" y="794"/>
                    <a:pt x="1485" y="762"/>
                    <a:pt x="1453" y="726"/>
                  </a:cubicBezTo>
                  <a:cubicBezTo>
                    <a:pt x="1413" y="690"/>
                    <a:pt x="1377" y="668"/>
                    <a:pt x="1341" y="636"/>
                  </a:cubicBezTo>
                  <a:lnTo>
                    <a:pt x="1229" y="564"/>
                  </a:lnTo>
                  <a:cubicBezTo>
                    <a:pt x="1188" y="537"/>
                    <a:pt x="1148" y="519"/>
                    <a:pt x="1107" y="497"/>
                  </a:cubicBezTo>
                  <a:lnTo>
                    <a:pt x="878" y="371"/>
                  </a:lnTo>
                  <a:cubicBezTo>
                    <a:pt x="801" y="331"/>
                    <a:pt x="725" y="299"/>
                    <a:pt x="653" y="268"/>
                  </a:cubicBezTo>
                  <a:lnTo>
                    <a:pt x="455" y="173"/>
                  </a:lnTo>
                  <a:cubicBezTo>
                    <a:pt x="203" y="65"/>
                    <a:pt x="36" y="2"/>
                    <a:pt x="36" y="2"/>
                  </a:cubicBezTo>
                  <a:cubicBezTo>
                    <a:pt x="33" y="1"/>
                    <a:pt x="30" y="0"/>
                    <a:pt x="26" y="0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63"/>
            <p:cNvSpPr/>
            <p:nvPr/>
          </p:nvSpPr>
          <p:spPr>
            <a:xfrm>
              <a:off x="1211425" y="761250"/>
              <a:ext cx="26450" cy="8100"/>
            </a:xfrm>
            <a:custGeom>
              <a:avLst/>
              <a:gdLst/>
              <a:ahLst/>
              <a:cxnLst/>
              <a:rect l="l" t="t" r="r" b="b"/>
              <a:pathLst>
                <a:path w="1058" h="324" extrusionOk="0">
                  <a:moveTo>
                    <a:pt x="797" y="0"/>
                  </a:moveTo>
                  <a:cubicBezTo>
                    <a:pt x="767" y="0"/>
                    <a:pt x="736" y="3"/>
                    <a:pt x="707" y="7"/>
                  </a:cubicBezTo>
                  <a:cubicBezTo>
                    <a:pt x="639" y="12"/>
                    <a:pt x="572" y="25"/>
                    <a:pt x="504" y="43"/>
                  </a:cubicBezTo>
                  <a:cubicBezTo>
                    <a:pt x="379" y="79"/>
                    <a:pt x="262" y="129"/>
                    <a:pt x="149" y="196"/>
                  </a:cubicBezTo>
                  <a:cubicBezTo>
                    <a:pt x="100" y="227"/>
                    <a:pt x="50" y="259"/>
                    <a:pt x="5" y="295"/>
                  </a:cubicBezTo>
                  <a:cubicBezTo>
                    <a:pt x="1" y="299"/>
                    <a:pt x="1" y="308"/>
                    <a:pt x="1" y="313"/>
                  </a:cubicBezTo>
                  <a:cubicBezTo>
                    <a:pt x="4" y="320"/>
                    <a:pt x="10" y="324"/>
                    <a:pt x="16" y="324"/>
                  </a:cubicBezTo>
                  <a:cubicBezTo>
                    <a:pt x="18" y="324"/>
                    <a:pt x="21" y="323"/>
                    <a:pt x="23" y="322"/>
                  </a:cubicBezTo>
                  <a:lnTo>
                    <a:pt x="181" y="259"/>
                  </a:lnTo>
                  <a:cubicBezTo>
                    <a:pt x="275" y="223"/>
                    <a:pt x="401" y="174"/>
                    <a:pt x="527" y="133"/>
                  </a:cubicBezTo>
                  <a:cubicBezTo>
                    <a:pt x="594" y="111"/>
                    <a:pt x="657" y="93"/>
                    <a:pt x="720" y="79"/>
                  </a:cubicBezTo>
                  <a:cubicBezTo>
                    <a:pt x="752" y="75"/>
                    <a:pt x="779" y="66"/>
                    <a:pt x="806" y="61"/>
                  </a:cubicBezTo>
                  <a:cubicBezTo>
                    <a:pt x="837" y="61"/>
                    <a:pt x="864" y="52"/>
                    <a:pt x="887" y="52"/>
                  </a:cubicBezTo>
                  <a:cubicBezTo>
                    <a:pt x="927" y="43"/>
                    <a:pt x="968" y="43"/>
                    <a:pt x="1013" y="43"/>
                  </a:cubicBezTo>
                  <a:lnTo>
                    <a:pt x="1058" y="43"/>
                  </a:lnTo>
                  <a:cubicBezTo>
                    <a:pt x="1058" y="43"/>
                    <a:pt x="1044" y="39"/>
                    <a:pt x="1013" y="30"/>
                  </a:cubicBezTo>
                  <a:cubicBezTo>
                    <a:pt x="972" y="16"/>
                    <a:pt x="932" y="7"/>
                    <a:pt x="887" y="7"/>
                  </a:cubicBezTo>
                  <a:cubicBezTo>
                    <a:pt x="858" y="3"/>
                    <a:pt x="827" y="0"/>
                    <a:pt x="797" y="0"/>
                  </a:cubicBezTo>
                  <a:close/>
                </a:path>
              </a:pathLst>
            </a:custGeom>
            <a:solidFill>
              <a:srgbClr val="F9BD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63"/>
            <p:cNvSpPr/>
            <p:nvPr/>
          </p:nvSpPr>
          <p:spPr>
            <a:xfrm>
              <a:off x="1005175" y="628550"/>
              <a:ext cx="17000" cy="7525"/>
            </a:xfrm>
            <a:custGeom>
              <a:avLst/>
              <a:gdLst/>
              <a:ahLst/>
              <a:cxnLst/>
              <a:rect l="l" t="t" r="r" b="b"/>
              <a:pathLst>
                <a:path w="680" h="301" extrusionOk="0">
                  <a:moveTo>
                    <a:pt x="286" y="0"/>
                  </a:moveTo>
                  <a:cubicBezTo>
                    <a:pt x="266" y="0"/>
                    <a:pt x="244" y="4"/>
                    <a:pt x="225" y="7"/>
                  </a:cubicBezTo>
                  <a:lnTo>
                    <a:pt x="207" y="11"/>
                  </a:lnTo>
                  <a:cubicBezTo>
                    <a:pt x="198" y="16"/>
                    <a:pt x="189" y="20"/>
                    <a:pt x="185" y="20"/>
                  </a:cubicBezTo>
                  <a:lnTo>
                    <a:pt x="149" y="38"/>
                  </a:lnTo>
                  <a:cubicBezTo>
                    <a:pt x="122" y="52"/>
                    <a:pt x="104" y="65"/>
                    <a:pt x="86" y="88"/>
                  </a:cubicBezTo>
                  <a:cubicBezTo>
                    <a:pt x="68" y="101"/>
                    <a:pt x="54" y="124"/>
                    <a:pt x="41" y="142"/>
                  </a:cubicBezTo>
                  <a:cubicBezTo>
                    <a:pt x="23" y="173"/>
                    <a:pt x="14" y="205"/>
                    <a:pt x="5" y="236"/>
                  </a:cubicBezTo>
                  <a:cubicBezTo>
                    <a:pt x="5" y="245"/>
                    <a:pt x="5" y="254"/>
                    <a:pt x="5" y="268"/>
                  </a:cubicBezTo>
                  <a:lnTo>
                    <a:pt x="5" y="277"/>
                  </a:lnTo>
                  <a:cubicBezTo>
                    <a:pt x="0" y="286"/>
                    <a:pt x="9" y="295"/>
                    <a:pt x="23" y="299"/>
                  </a:cubicBezTo>
                  <a:cubicBezTo>
                    <a:pt x="25" y="300"/>
                    <a:pt x="27" y="300"/>
                    <a:pt x="30" y="300"/>
                  </a:cubicBezTo>
                  <a:cubicBezTo>
                    <a:pt x="41" y="300"/>
                    <a:pt x="50" y="292"/>
                    <a:pt x="50" y="281"/>
                  </a:cubicBezTo>
                  <a:cubicBezTo>
                    <a:pt x="54" y="272"/>
                    <a:pt x="59" y="263"/>
                    <a:pt x="63" y="254"/>
                  </a:cubicBezTo>
                  <a:cubicBezTo>
                    <a:pt x="72" y="227"/>
                    <a:pt x="86" y="205"/>
                    <a:pt x="104" y="182"/>
                  </a:cubicBezTo>
                  <a:cubicBezTo>
                    <a:pt x="113" y="169"/>
                    <a:pt x="126" y="160"/>
                    <a:pt x="140" y="146"/>
                  </a:cubicBezTo>
                  <a:cubicBezTo>
                    <a:pt x="153" y="137"/>
                    <a:pt x="171" y="124"/>
                    <a:pt x="189" y="115"/>
                  </a:cubicBezTo>
                  <a:lnTo>
                    <a:pt x="216" y="106"/>
                  </a:lnTo>
                  <a:lnTo>
                    <a:pt x="225" y="101"/>
                  </a:lnTo>
                  <a:lnTo>
                    <a:pt x="243" y="97"/>
                  </a:lnTo>
                  <a:cubicBezTo>
                    <a:pt x="257" y="92"/>
                    <a:pt x="266" y="92"/>
                    <a:pt x="279" y="92"/>
                  </a:cubicBezTo>
                  <a:lnTo>
                    <a:pt x="306" y="92"/>
                  </a:lnTo>
                  <a:cubicBezTo>
                    <a:pt x="351" y="97"/>
                    <a:pt x="392" y="106"/>
                    <a:pt x="432" y="124"/>
                  </a:cubicBezTo>
                  <a:cubicBezTo>
                    <a:pt x="455" y="133"/>
                    <a:pt x="473" y="142"/>
                    <a:pt x="491" y="151"/>
                  </a:cubicBezTo>
                  <a:cubicBezTo>
                    <a:pt x="509" y="164"/>
                    <a:pt x="522" y="173"/>
                    <a:pt x="540" y="182"/>
                  </a:cubicBezTo>
                  <a:cubicBezTo>
                    <a:pt x="572" y="200"/>
                    <a:pt x="594" y="218"/>
                    <a:pt x="612" y="232"/>
                  </a:cubicBezTo>
                  <a:lnTo>
                    <a:pt x="639" y="250"/>
                  </a:lnTo>
                  <a:cubicBezTo>
                    <a:pt x="644" y="254"/>
                    <a:pt x="648" y="256"/>
                    <a:pt x="653" y="256"/>
                  </a:cubicBezTo>
                  <a:cubicBezTo>
                    <a:pt x="657" y="256"/>
                    <a:pt x="662" y="254"/>
                    <a:pt x="666" y="250"/>
                  </a:cubicBezTo>
                  <a:cubicBezTo>
                    <a:pt x="680" y="241"/>
                    <a:pt x="680" y="227"/>
                    <a:pt x="675" y="218"/>
                  </a:cubicBezTo>
                  <a:cubicBezTo>
                    <a:pt x="644" y="182"/>
                    <a:pt x="617" y="151"/>
                    <a:pt x="581" y="124"/>
                  </a:cubicBezTo>
                  <a:cubicBezTo>
                    <a:pt x="545" y="92"/>
                    <a:pt x="509" y="70"/>
                    <a:pt x="468" y="47"/>
                  </a:cubicBezTo>
                  <a:cubicBezTo>
                    <a:pt x="419" y="20"/>
                    <a:pt x="365" y="7"/>
                    <a:pt x="311" y="2"/>
                  </a:cubicBezTo>
                  <a:cubicBezTo>
                    <a:pt x="303" y="1"/>
                    <a:pt x="294" y="0"/>
                    <a:pt x="286" y="0"/>
                  </a:cubicBezTo>
                  <a:close/>
                </a:path>
              </a:pathLst>
            </a:custGeom>
            <a:solidFill>
              <a:srgbClr val="F9BD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63"/>
            <p:cNvSpPr/>
            <p:nvPr/>
          </p:nvSpPr>
          <p:spPr>
            <a:xfrm>
              <a:off x="1310500" y="766875"/>
              <a:ext cx="294725" cy="71000"/>
            </a:xfrm>
            <a:custGeom>
              <a:avLst/>
              <a:gdLst/>
              <a:ahLst/>
              <a:cxnLst/>
              <a:rect l="l" t="t" r="r" b="b"/>
              <a:pathLst>
                <a:path w="11789" h="2840" extrusionOk="0">
                  <a:moveTo>
                    <a:pt x="4429" y="1"/>
                  </a:moveTo>
                  <a:cubicBezTo>
                    <a:pt x="4263" y="1"/>
                    <a:pt x="4099" y="3"/>
                    <a:pt x="3937" y="7"/>
                  </a:cubicBezTo>
                  <a:cubicBezTo>
                    <a:pt x="3582" y="11"/>
                    <a:pt x="3235" y="20"/>
                    <a:pt x="2907" y="34"/>
                  </a:cubicBezTo>
                  <a:cubicBezTo>
                    <a:pt x="2579" y="43"/>
                    <a:pt x="2268" y="61"/>
                    <a:pt x="1980" y="88"/>
                  </a:cubicBezTo>
                  <a:cubicBezTo>
                    <a:pt x="1413" y="128"/>
                    <a:pt x="937" y="191"/>
                    <a:pt x="608" y="236"/>
                  </a:cubicBezTo>
                  <a:cubicBezTo>
                    <a:pt x="275" y="286"/>
                    <a:pt x="91" y="322"/>
                    <a:pt x="91" y="322"/>
                  </a:cubicBezTo>
                  <a:lnTo>
                    <a:pt x="82" y="322"/>
                  </a:lnTo>
                  <a:cubicBezTo>
                    <a:pt x="1" y="340"/>
                    <a:pt x="14" y="457"/>
                    <a:pt x="95" y="457"/>
                  </a:cubicBezTo>
                  <a:cubicBezTo>
                    <a:pt x="95" y="457"/>
                    <a:pt x="284" y="452"/>
                    <a:pt x="617" y="439"/>
                  </a:cubicBezTo>
                  <a:lnTo>
                    <a:pt x="1220" y="412"/>
                  </a:lnTo>
                  <a:cubicBezTo>
                    <a:pt x="1449" y="398"/>
                    <a:pt x="1710" y="385"/>
                    <a:pt x="1994" y="362"/>
                  </a:cubicBezTo>
                  <a:lnTo>
                    <a:pt x="2439" y="335"/>
                  </a:lnTo>
                  <a:lnTo>
                    <a:pt x="2912" y="299"/>
                  </a:lnTo>
                  <a:cubicBezTo>
                    <a:pt x="3235" y="277"/>
                    <a:pt x="3582" y="259"/>
                    <a:pt x="3937" y="245"/>
                  </a:cubicBezTo>
                  <a:cubicBezTo>
                    <a:pt x="4162" y="237"/>
                    <a:pt x="4391" y="234"/>
                    <a:pt x="4624" y="234"/>
                  </a:cubicBezTo>
                  <a:cubicBezTo>
                    <a:pt x="4758" y="234"/>
                    <a:pt x="4894" y="235"/>
                    <a:pt x="5030" y="236"/>
                  </a:cubicBezTo>
                  <a:cubicBezTo>
                    <a:pt x="5215" y="250"/>
                    <a:pt x="5404" y="250"/>
                    <a:pt x="5584" y="277"/>
                  </a:cubicBezTo>
                  <a:lnTo>
                    <a:pt x="5723" y="290"/>
                  </a:lnTo>
                  <a:cubicBezTo>
                    <a:pt x="5768" y="299"/>
                    <a:pt x="5809" y="308"/>
                    <a:pt x="5854" y="317"/>
                  </a:cubicBezTo>
                  <a:lnTo>
                    <a:pt x="5984" y="349"/>
                  </a:lnTo>
                  <a:lnTo>
                    <a:pt x="6119" y="389"/>
                  </a:lnTo>
                  <a:cubicBezTo>
                    <a:pt x="6474" y="506"/>
                    <a:pt x="6825" y="646"/>
                    <a:pt x="7176" y="785"/>
                  </a:cubicBezTo>
                  <a:cubicBezTo>
                    <a:pt x="7527" y="925"/>
                    <a:pt x="7864" y="1069"/>
                    <a:pt x="8188" y="1217"/>
                  </a:cubicBezTo>
                  <a:cubicBezTo>
                    <a:pt x="8512" y="1366"/>
                    <a:pt x="8818" y="1519"/>
                    <a:pt x="9115" y="1662"/>
                  </a:cubicBezTo>
                  <a:cubicBezTo>
                    <a:pt x="9412" y="1806"/>
                    <a:pt x="9695" y="1932"/>
                    <a:pt x="9961" y="2045"/>
                  </a:cubicBezTo>
                  <a:cubicBezTo>
                    <a:pt x="10096" y="2099"/>
                    <a:pt x="10222" y="2148"/>
                    <a:pt x="10348" y="2193"/>
                  </a:cubicBezTo>
                  <a:cubicBezTo>
                    <a:pt x="10411" y="2216"/>
                    <a:pt x="10478" y="2234"/>
                    <a:pt x="10541" y="2252"/>
                  </a:cubicBezTo>
                  <a:lnTo>
                    <a:pt x="10708" y="2301"/>
                  </a:lnTo>
                  <a:cubicBezTo>
                    <a:pt x="10762" y="2315"/>
                    <a:pt x="10811" y="2333"/>
                    <a:pt x="10861" y="2355"/>
                  </a:cubicBezTo>
                  <a:cubicBezTo>
                    <a:pt x="10906" y="2378"/>
                    <a:pt x="10955" y="2391"/>
                    <a:pt x="10995" y="2414"/>
                  </a:cubicBezTo>
                  <a:cubicBezTo>
                    <a:pt x="11081" y="2459"/>
                    <a:pt x="11162" y="2495"/>
                    <a:pt x="11234" y="2540"/>
                  </a:cubicBezTo>
                  <a:cubicBezTo>
                    <a:pt x="11342" y="2603"/>
                    <a:pt x="11445" y="2670"/>
                    <a:pt x="11549" y="2742"/>
                  </a:cubicBezTo>
                  <a:cubicBezTo>
                    <a:pt x="11616" y="2796"/>
                    <a:pt x="11652" y="2823"/>
                    <a:pt x="11652" y="2823"/>
                  </a:cubicBezTo>
                  <a:cubicBezTo>
                    <a:pt x="11666" y="2835"/>
                    <a:pt x="11680" y="2840"/>
                    <a:pt x="11694" y="2840"/>
                  </a:cubicBezTo>
                  <a:cubicBezTo>
                    <a:pt x="11745" y="2840"/>
                    <a:pt x="11788" y="2774"/>
                    <a:pt x="11742" y="2724"/>
                  </a:cubicBezTo>
                  <a:cubicBezTo>
                    <a:pt x="11742" y="2724"/>
                    <a:pt x="11706" y="2688"/>
                    <a:pt x="11639" y="2630"/>
                  </a:cubicBezTo>
                  <a:cubicBezTo>
                    <a:pt x="11540" y="2540"/>
                    <a:pt x="11436" y="2459"/>
                    <a:pt x="11324" y="2387"/>
                  </a:cubicBezTo>
                  <a:cubicBezTo>
                    <a:pt x="11256" y="2337"/>
                    <a:pt x="11171" y="2292"/>
                    <a:pt x="11081" y="2243"/>
                  </a:cubicBezTo>
                  <a:cubicBezTo>
                    <a:pt x="11036" y="2216"/>
                    <a:pt x="10982" y="2198"/>
                    <a:pt x="10928" y="2171"/>
                  </a:cubicBezTo>
                  <a:cubicBezTo>
                    <a:pt x="10874" y="2148"/>
                    <a:pt x="10820" y="2126"/>
                    <a:pt x="10766" y="2108"/>
                  </a:cubicBezTo>
                  <a:lnTo>
                    <a:pt x="10591" y="2049"/>
                  </a:lnTo>
                  <a:cubicBezTo>
                    <a:pt x="10532" y="2031"/>
                    <a:pt x="10483" y="2018"/>
                    <a:pt x="10420" y="1995"/>
                  </a:cubicBezTo>
                  <a:cubicBezTo>
                    <a:pt x="10303" y="1950"/>
                    <a:pt x="10177" y="1901"/>
                    <a:pt x="10046" y="1842"/>
                  </a:cubicBezTo>
                  <a:cubicBezTo>
                    <a:pt x="9785" y="1734"/>
                    <a:pt x="9502" y="1617"/>
                    <a:pt x="9201" y="1492"/>
                  </a:cubicBezTo>
                  <a:cubicBezTo>
                    <a:pt x="8895" y="1366"/>
                    <a:pt x="8575" y="1235"/>
                    <a:pt x="8251" y="1087"/>
                  </a:cubicBezTo>
                  <a:lnTo>
                    <a:pt x="7248" y="632"/>
                  </a:lnTo>
                  <a:cubicBezTo>
                    <a:pt x="6906" y="475"/>
                    <a:pt x="6555" y="322"/>
                    <a:pt x="6191" y="191"/>
                  </a:cubicBezTo>
                  <a:lnTo>
                    <a:pt x="6056" y="142"/>
                  </a:lnTo>
                  <a:cubicBezTo>
                    <a:pt x="6007" y="128"/>
                    <a:pt x="5957" y="115"/>
                    <a:pt x="5908" y="106"/>
                  </a:cubicBezTo>
                  <a:cubicBezTo>
                    <a:pt x="5863" y="97"/>
                    <a:pt x="5813" y="83"/>
                    <a:pt x="5764" y="74"/>
                  </a:cubicBezTo>
                  <a:lnTo>
                    <a:pt x="5620" y="56"/>
                  </a:lnTo>
                  <a:cubicBezTo>
                    <a:pt x="5426" y="29"/>
                    <a:pt x="5233" y="25"/>
                    <a:pt x="5044" y="11"/>
                  </a:cubicBezTo>
                  <a:cubicBezTo>
                    <a:pt x="4838" y="4"/>
                    <a:pt x="4633" y="1"/>
                    <a:pt x="4429" y="1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63"/>
            <p:cNvSpPr/>
            <p:nvPr/>
          </p:nvSpPr>
          <p:spPr>
            <a:xfrm>
              <a:off x="1215025" y="453725"/>
              <a:ext cx="41750" cy="225050"/>
            </a:xfrm>
            <a:custGeom>
              <a:avLst/>
              <a:gdLst/>
              <a:ahLst/>
              <a:cxnLst/>
              <a:rect l="l" t="t" r="r" b="b"/>
              <a:pathLst>
                <a:path w="1670" h="9002" extrusionOk="0">
                  <a:moveTo>
                    <a:pt x="229" y="0"/>
                  </a:moveTo>
                  <a:cubicBezTo>
                    <a:pt x="166" y="0"/>
                    <a:pt x="103" y="39"/>
                    <a:pt x="95" y="121"/>
                  </a:cubicBezTo>
                  <a:cubicBezTo>
                    <a:pt x="77" y="342"/>
                    <a:pt x="1" y="1453"/>
                    <a:pt x="383" y="1759"/>
                  </a:cubicBezTo>
                  <a:cubicBezTo>
                    <a:pt x="869" y="2150"/>
                    <a:pt x="860" y="2429"/>
                    <a:pt x="846" y="2987"/>
                  </a:cubicBezTo>
                  <a:cubicBezTo>
                    <a:pt x="837" y="3257"/>
                    <a:pt x="842" y="3527"/>
                    <a:pt x="860" y="3797"/>
                  </a:cubicBezTo>
                  <a:cubicBezTo>
                    <a:pt x="900" y="4296"/>
                    <a:pt x="981" y="4984"/>
                    <a:pt x="1071" y="5785"/>
                  </a:cubicBezTo>
                  <a:cubicBezTo>
                    <a:pt x="1184" y="6757"/>
                    <a:pt x="1310" y="7863"/>
                    <a:pt x="1391" y="8876"/>
                  </a:cubicBezTo>
                  <a:cubicBezTo>
                    <a:pt x="1395" y="8948"/>
                    <a:pt x="1458" y="9002"/>
                    <a:pt x="1530" y="9002"/>
                  </a:cubicBezTo>
                  <a:lnTo>
                    <a:pt x="1539" y="9002"/>
                  </a:lnTo>
                  <a:cubicBezTo>
                    <a:pt x="1616" y="8997"/>
                    <a:pt x="1670" y="8930"/>
                    <a:pt x="1665" y="8858"/>
                  </a:cubicBezTo>
                  <a:cubicBezTo>
                    <a:pt x="1584" y="7841"/>
                    <a:pt x="1458" y="6730"/>
                    <a:pt x="1346" y="5754"/>
                  </a:cubicBezTo>
                  <a:cubicBezTo>
                    <a:pt x="1251" y="4957"/>
                    <a:pt x="1175" y="4269"/>
                    <a:pt x="1134" y="3774"/>
                  </a:cubicBezTo>
                  <a:cubicBezTo>
                    <a:pt x="1116" y="3513"/>
                    <a:pt x="1112" y="3252"/>
                    <a:pt x="1121" y="2996"/>
                  </a:cubicBezTo>
                  <a:cubicBezTo>
                    <a:pt x="1139" y="2407"/>
                    <a:pt x="1148" y="2020"/>
                    <a:pt x="554" y="1543"/>
                  </a:cubicBezTo>
                  <a:cubicBezTo>
                    <a:pt x="356" y="1381"/>
                    <a:pt x="329" y="630"/>
                    <a:pt x="369" y="144"/>
                  </a:cubicBezTo>
                  <a:cubicBezTo>
                    <a:pt x="374" y="50"/>
                    <a:pt x="301" y="0"/>
                    <a:pt x="229" y="0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63"/>
            <p:cNvSpPr/>
            <p:nvPr/>
          </p:nvSpPr>
          <p:spPr>
            <a:xfrm>
              <a:off x="1210750" y="448425"/>
              <a:ext cx="16325" cy="13825"/>
            </a:xfrm>
            <a:custGeom>
              <a:avLst/>
              <a:gdLst/>
              <a:ahLst/>
              <a:cxnLst/>
              <a:rect l="l" t="t" r="r" b="b"/>
              <a:pathLst>
                <a:path w="653" h="553" extrusionOk="0">
                  <a:moveTo>
                    <a:pt x="644" y="0"/>
                  </a:moveTo>
                  <a:cubicBezTo>
                    <a:pt x="558" y="48"/>
                    <a:pt x="440" y="62"/>
                    <a:pt x="330" y="62"/>
                  </a:cubicBezTo>
                  <a:cubicBezTo>
                    <a:pt x="157" y="62"/>
                    <a:pt x="1" y="27"/>
                    <a:pt x="1" y="27"/>
                  </a:cubicBezTo>
                  <a:lnTo>
                    <a:pt x="1" y="27"/>
                  </a:lnTo>
                  <a:lnTo>
                    <a:pt x="100" y="527"/>
                  </a:lnTo>
                  <a:cubicBezTo>
                    <a:pt x="100" y="527"/>
                    <a:pt x="202" y="552"/>
                    <a:pt x="330" y="552"/>
                  </a:cubicBezTo>
                  <a:cubicBezTo>
                    <a:pt x="418" y="552"/>
                    <a:pt x="517" y="540"/>
                    <a:pt x="603" y="500"/>
                  </a:cubicBezTo>
                  <a:lnTo>
                    <a:pt x="644" y="27"/>
                  </a:lnTo>
                  <a:lnTo>
                    <a:pt x="653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63"/>
            <p:cNvSpPr/>
            <p:nvPr/>
          </p:nvSpPr>
          <p:spPr>
            <a:xfrm>
              <a:off x="1204225" y="438650"/>
              <a:ext cx="26225" cy="11350"/>
            </a:xfrm>
            <a:custGeom>
              <a:avLst/>
              <a:gdLst/>
              <a:ahLst/>
              <a:cxnLst/>
              <a:rect l="l" t="t" r="r" b="b"/>
              <a:pathLst>
                <a:path w="1049" h="454" extrusionOk="0">
                  <a:moveTo>
                    <a:pt x="1044" y="0"/>
                  </a:moveTo>
                  <a:cubicBezTo>
                    <a:pt x="698" y="41"/>
                    <a:pt x="347" y="59"/>
                    <a:pt x="1" y="59"/>
                  </a:cubicBezTo>
                  <a:lnTo>
                    <a:pt x="1" y="72"/>
                  </a:lnTo>
                  <a:lnTo>
                    <a:pt x="262" y="418"/>
                  </a:lnTo>
                  <a:cubicBezTo>
                    <a:pt x="262" y="418"/>
                    <a:pt x="417" y="453"/>
                    <a:pt x="589" y="453"/>
                  </a:cubicBezTo>
                  <a:cubicBezTo>
                    <a:pt x="699" y="453"/>
                    <a:pt x="817" y="439"/>
                    <a:pt x="905" y="391"/>
                  </a:cubicBezTo>
                  <a:lnTo>
                    <a:pt x="914" y="391"/>
                  </a:lnTo>
                  <a:lnTo>
                    <a:pt x="1049" y="32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63"/>
            <p:cNvSpPr/>
            <p:nvPr/>
          </p:nvSpPr>
          <p:spPr>
            <a:xfrm>
              <a:off x="1170275" y="336850"/>
              <a:ext cx="83025" cy="98550"/>
            </a:xfrm>
            <a:custGeom>
              <a:avLst/>
              <a:gdLst/>
              <a:ahLst/>
              <a:cxnLst/>
              <a:rect l="l" t="t" r="r" b="b"/>
              <a:pathLst>
                <a:path w="3321" h="3942" extrusionOk="0">
                  <a:moveTo>
                    <a:pt x="1703" y="0"/>
                  </a:moveTo>
                  <a:cubicBezTo>
                    <a:pt x="1677" y="0"/>
                    <a:pt x="1651" y="2"/>
                    <a:pt x="1624" y="5"/>
                  </a:cubicBezTo>
                  <a:cubicBezTo>
                    <a:pt x="1269" y="55"/>
                    <a:pt x="1282" y="275"/>
                    <a:pt x="1039" y="338"/>
                  </a:cubicBezTo>
                  <a:cubicBezTo>
                    <a:pt x="983" y="354"/>
                    <a:pt x="935" y="360"/>
                    <a:pt x="892" y="360"/>
                  </a:cubicBezTo>
                  <a:cubicBezTo>
                    <a:pt x="748" y="360"/>
                    <a:pt x="654" y="291"/>
                    <a:pt x="482" y="271"/>
                  </a:cubicBezTo>
                  <a:cubicBezTo>
                    <a:pt x="474" y="270"/>
                    <a:pt x="467" y="270"/>
                    <a:pt x="460" y="270"/>
                  </a:cubicBezTo>
                  <a:cubicBezTo>
                    <a:pt x="324" y="270"/>
                    <a:pt x="192" y="311"/>
                    <a:pt x="81" y="392"/>
                  </a:cubicBezTo>
                  <a:cubicBezTo>
                    <a:pt x="0" y="1607"/>
                    <a:pt x="194" y="3672"/>
                    <a:pt x="432" y="3825"/>
                  </a:cubicBezTo>
                  <a:cubicBezTo>
                    <a:pt x="553" y="3903"/>
                    <a:pt x="937" y="3941"/>
                    <a:pt x="1380" y="3941"/>
                  </a:cubicBezTo>
                  <a:cubicBezTo>
                    <a:pt x="2111" y="3941"/>
                    <a:pt x="3002" y="3837"/>
                    <a:pt x="3145" y="3636"/>
                  </a:cubicBezTo>
                  <a:cubicBezTo>
                    <a:pt x="3320" y="3393"/>
                    <a:pt x="3262" y="1283"/>
                    <a:pt x="3028" y="149"/>
                  </a:cubicBezTo>
                  <a:lnTo>
                    <a:pt x="3001" y="154"/>
                  </a:lnTo>
                  <a:cubicBezTo>
                    <a:pt x="2931" y="121"/>
                    <a:pt x="2864" y="109"/>
                    <a:pt x="2802" y="109"/>
                  </a:cubicBezTo>
                  <a:cubicBezTo>
                    <a:pt x="2631" y="109"/>
                    <a:pt x="2487" y="199"/>
                    <a:pt x="2362" y="212"/>
                  </a:cubicBezTo>
                  <a:cubicBezTo>
                    <a:pt x="2356" y="213"/>
                    <a:pt x="2351" y="213"/>
                    <a:pt x="2345" y="213"/>
                  </a:cubicBezTo>
                  <a:cubicBezTo>
                    <a:pt x="2186" y="213"/>
                    <a:pt x="1997" y="0"/>
                    <a:pt x="1703" y="0"/>
                  </a:cubicBezTo>
                  <a:close/>
                </a:path>
              </a:pathLst>
            </a:custGeom>
            <a:solidFill>
              <a:srgbClr val="F9BD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63"/>
            <p:cNvSpPr/>
            <p:nvPr/>
          </p:nvSpPr>
          <p:spPr>
            <a:xfrm>
              <a:off x="1172300" y="318875"/>
              <a:ext cx="73800" cy="27675"/>
            </a:xfrm>
            <a:custGeom>
              <a:avLst/>
              <a:gdLst/>
              <a:ahLst/>
              <a:cxnLst/>
              <a:rect l="l" t="t" r="r" b="b"/>
              <a:pathLst>
                <a:path w="2952" h="1107" extrusionOk="0">
                  <a:moveTo>
                    <a:pt x="1728" y="1"/>
                  </a:moveTo>
                  <a:cubicBezTo>
                    <a:pt x="1091" y="1"/>
                    <a:pt x="369" y="116"/>
                    <a:pt x="198" y="256"/>
                  </a:cubicBezTo>
                  <a:cubicBezTo>
                    <a:pt x="90" y="346"/>
                    <a:pt x="27" y="675"/>
                    <a:pt x="0" y="1107"/>
                  </a:cubicBezTo>
                  <a:cubicBezTo>
                    <a:pt x="106" y="1029"/>
                    <a:pt x="235" y="988"/>
                    <a:pt x="366" y="988"/>
                  </a:cubicBezTo>
                  <a:cubicBezTo>
                    <a:pt x="379" y="988"/>
                    <a:pt x="392" y="989"/>
                    <a:pt x="405" y="990"/>
                  </a:cubicBezTo>
                  <a:cubicBezTo>
                    <a:pt x="577" y="1007"/>
                    <a:pt x="672" y="1077"/>
                    <a:pt x="819" y="1077"/>
                  </a:cubicBezTo>
                  <a:cubicBezTo>
                    <a:pt x="860" y="1077"/>
                    <a:pt x="906" y="1071"/>
                    <a:pt x="958" y="1057"/>
                  </a:cubicBezTo>
                  <a:cubicBezTo>
                    <a:pt x="1201" y="990"/>
                    <a:pt x="1192" y="769"/>
                    <a:pt x="1543" y="724"/>
                  </a:cubicBezTo>
                  <a:cubicBezTo>
                    <a:pt x="1571" y="721"/>
                    <a:pt x="1597" y="719"/>
                    <a:pt x="1623" y="719"/>
                  </a:cubicBezTo>
                  <a:cubicBezTo>
                    <a:pt x="1916" y="719"/>
                    <a:pt x="2105" y="928"/>
                    <a:pt x="2264" y="928"/>
                  </a:cubicBezTo>
                  <a:cubicBezTo>
                    <a:pt x="2269" y="928"/>
                    <a:pt x="2275" y="927"/>
                    <a:pt x="2281" y="927"/>
                  </a:cubicBezTo>
                  <a:cubicBezTo>
                    <a:pt x="2409" y="917"/>
                    <a:pt x="2552" y="828"/>
                    <a:pt x="2721" y="828"/>
                  </a:cubicBezTo>
                  <a:cubicBezTo>
                    <a:pt x="2783" y="828"/>
                    <a:pt x="2849" y="840"/>
                    <a:pt x="2920" y="873"/>
                  </a:cubicBezTo>
                  <a:lnTo>
                    <a:pt x="2951" y="868"/>
                  </a:lnTo>
                  <a:cubicBezTo>
                    <a:pt x="2875" y="499"/>
                    <a:pt x="2780" y="234"/>
                    <a:pt x="2672" y="162"/>
                  </a:cubicBezTo>
                  <a:cubicBezTo>
                    <a:pt x="2500" y="47"/>
                    <a:pt x="2131" y="1"/>
                    <a:pt x="1728" y="1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63"/>
            <p:cNvSpPr/>
            <p:nvPr/>
          </p:nvSpPr>
          <p:spPr>
            <a:xfrm>
              <a:off x="1163400" y="314100"/>
              <a:ext cx="94950" cy="126025"/>
            </a:xfrm>
            <a:custGeom>
              <a:avLst/>
              <a:gdLst/>
              <a:ahLst/>
              <a:cxnLst/>
              <a:rect l="l" t="t" r="r" b="b"/>
              <a:pathLst>
                <a:path w="3798" h="5041" extrusionOk="0">
                  <a:moveTo>
                    <a:pt x="2082" y="192"/>
                  </a:moveTo>
                  <a:cubicBezTo>
                    <a:pt x="2485" y="192"/>
                    <a:pt x="2854" y="238"/>
                    <a:pt x="3028" y="353"/>
                  </a:cubicBezTo>
                  <a:lnTo>
                    <a:pt x="3028" y="357"/>
                  </a:lnTo>
                  <a:cubicBezTo>
                    <a:pt x="3136" y="425"/>
                    <a:pt x="3231" y="690"/>
                    <a:pt x="3303" y="1055"/>
                  </a:cubicBezTo>
                  <a:cubicBezTo>
                    <a:pt x="3537" y="2193"/>
                    <a:pt x="3600" y="4298"/>
                    <a:pt x="3424" y="4546"/>
                  </a:cubicBezTo>
                  <a:cubicBezTo>
                    <a:pt x="3278" y="4745"/>
                    <a:pt x="2380" y="4848"/>
                    <a:pt x="1648" y="4848"/>
                  </a:cubicBezTo>
                  <a:cubicBezTo>
                    <a:pt x="1208" y="4848"/>
                    <a:pt x="827" y="4811"/>
                    <a:pt x="707" y="4735"/>
                  </a:cubicBezTo>
                  <a:cubicBezTo>
                    <a:pt x="473" y="4582"/>
                    <a:pt x="280" y="2512"/>
                    <a:pt x="356" y="1298"/>
                  </a:cubicBezTo>
                  <a:cubicBezTo>
                    <a:pt x="383" y="866"/>
                    <a:pt x="446" y="542"/>
                    <a:pt x="554" y="447"/>
                  </a:cubicBezTo>
                  <a:cubicBezTo>
                    <a:pt x="725" y="307"/>
                    <a:pt x="1446" y="192"/>
                    <a:pt x="2082" y="192"/>
                  </a:cubicBezTo>
                  <a:close/>
                  <a:moveTo>
                    <a:pt x="2102" y="0"/>
                  </a:moveTo>
                  <a:cubicBezTo>
                    <a:pt x="1412" y="0"/>
                    <a:pt x="627" y="126"/>
                    <a:pt x="442" y="281"/>
                  </a:cubicBezTo>
                  <a:cubicBezTo>
                    <a:pt x="1" y="654"/>
                    <a:pt x="262" y="4694"/>
                    <a:pt x="608" y="4915"/>
                  </a:cubicBezTo>
                  <a:cubicBezTo>
                    <a:pt x="739" y="5000"/>
                    <a:pt x="1152" y="5041"/>
                    <a:pt x="1634" y="5041"/>
                  </a:cubicBezTo>
                  <a:cubicBezTo>
                    <a:pt x="1980" y="5041"/>
                    <a:pt x="2331" y="5018"/>
                    <a:pt x="2677" y="4978"/>
                  </a:cubicBezTo>
                  <a:cubicBezTo>
                    <a:pt x="3109" y="4924"/>
                    <a:pt x="3456" y="4834"/>
                    <a:pt x="3546" y="4712"/>
                  </a:cubicBezTo>
                  <a:cubicBezTo>
                    <a:pt x="3798" y="4361"/>
                    <a:pt x="3604" y="497"/>
                    <a:pt x="3118" y="173"/>
                  </a:cubicBezTo>
                  <a:cubicBezTo>
                    <a:pt x="2931" y="50"/>
                    <a:pt x="2535" y="0"/>
                    <a:pt x="2102" y="0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63"/>
            <p:cNvSpPr/>
            <p:nvPr/>
          </p:nvSpPr>
          <p:spPr>
            <a:xfrm>
              <a:off x="1238525" y="354300"/>
              <a:ext cx="10150" cy="2500"/>
            </a:xfrm>
            <a:custGeom>
              <a:avLst/>
              <a:gdLst/>
              <a:ahLst/>
              <a:cxnLst/>
              <a:rect l="l" t="t" r="r" b="b"/>
              <a:pathLst>
                <a:path w="406" h="100" extrusionOk="0">
                  <a:moveTo>
                    <a:pt x="271" y="0"/>
                  </a:moveTo>
                  <a:lnTo>
                    <a:pt x="203" y="5"/>
                  </a:lnTo>
                  <a:cubicBezTo>
                    <a:pt x="158" y="9"/>
                    <a:pt x="118" y="18"/>
                    <a:pt x="77" y="27"/>
                  </a:cubicBezTo>
                  <a:cubicBezTo>
                    <a:pt x="59" y="32"/>
                    <a:pt x="41" y="36"/>
                    <a:pt x="23" y="45"/>
                  </a:cubicBezTo>
                  <a:cubicBezTo>
                    <a:pt x="14" y="50"/>
                    <a:pt x="5" y="54"/>
                    <a:pt x="5" y="63"/>
                  </a:cubicBezTo>
                  <a:cubicBezTo>
                    <a:pt x="1" y="77"/>
                    <a:pt x="10" y="90"/>
                    <a:pt x="23" y="95"/>
                  </a:cubicBezTo>
                  <a:cubicBezTo>
                    <a:pt x="46" y="95"/>
                    <a:pt x="64" y="99"/>
                    <a:pt x="82" y="99"/>
                  </a:cubicBezTo>
                  <a:cubicBezTo>
                    <a:pt x="122" y="99"/>
                    <a:pt x="167" y="99"/>
                    <a:pt x="208" y="95"/>
                  </a:cubicBezTo>
                  <a:lnTo>
                    <a:pt x="275" y="86"/>
                  </a:lnTo>
                  <a:cubicBezTo>
                    <a:pt x="293" y="81"/>
                    <a:pt x="311" y="77"/>
                    <a:pt x="329" y="72"/>
                  </a:cubicBezTo>
                  <a:cubicBezTo>
                    <a:pt x="347" y="68"/>
                    <a:pt x="370" y="63"/>
                    <a:pt x="388" y="54"/>
                  </a:cubicBezTo>
                  <a:cubicBezTo>
                    <a:pt x="392" y="54"/>
                    <a:pt x="401" y="45"/>
                    <a:pt x="401" y="36"/>
                  </a:cubicBezTo>
                  <a:cubicBezTo>
                    <a:pt x="406" y="23"/>
                    <a:pt x="397" y="9"/>
                    <a:pt x="383" y="9"/>
                  </a:cubicBezTo>
                  <a:cubicBezTo>
                    <a:pt x="361" y="5"/>
                    <a:pt x="343" y="5"/>
                    <a:pt x="325" y="0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63"/>
            <p:cNvSpPr/>
            <p:nvPr/>
          </p:nvSpPr>
          <p:spPr>
            <a:xfrm>
              <a:off x="1239650" y="366550"/>
              <a:ext cx="10050" cy="2500"/>
            </a:xfrm>
            <a:custGeom>
              <a:avLst/>
              <a:gdLst/>
              <a:ahLst/>
              <a:cxnLst/>
              <a:rect l="l" t="t" r="r" b="b"/>
              <a:pathLst>
                <a:path w="402" h="100" extrusionOk="0">
                  <a:moveTo>
                    <a:pt x="266" y="0"/>
                  </a:moveTo>
                  <a:lnTo>
                    <a:pt x="203" y="5"/>
                  </a:lnTo>
                  <a:cubicBezTo>
                    <a:pt x="158" y="9"/>
                    <a:pt x="118" y="14"/>
                    <a:pt x="77" y="27"/>
                  </a:cubicBezTo>
                  <a:cubicBezTo>
                    <a:pt x="59" y="32"/>
                    <a:pt x="41" y="36"/>
                    <a:pt x="23" y="45"/>
                  </a:cubicBezTo>
                  <a:cubicBezTo>
                    <a:pt x="14" y="45"/>
                    <a:pt x="5" y="54"/>
                    <a:pt x="5" y="59"/>
                  </a:cubicBezTo>
                  <a:cubicBezTo>
                    <a:pt x="1" y="72"/>
                    <a:pt x="10" y="86"/>
                    <a:pt x="23" y="90"/>
                  </a:cubicBezTo>
                  <a:cubicBezTo>
                    <a:pt x="41" y="95"/>
                    <a:pt x="64" y="95"/>
                    <a:pt x="82" y="99"/>
                  </a:cubicBezTo>
                  <a:cubicBezTo>
                    <a:pt x="122" y="99"/>
                    <a:pt x="163" y="99"/>
                    <a:pt x="208" y="95"/>
                  </a:cubicBezTo>
                  <a:lnTo>
                    <a:pt x="275" y="86"/>
                  </a:lnTo>
                  <a:cubicBezTo>
                    <a:pt x="293" y="81"/>
                    <a:pt x="311" y="77"/>
                    <a:pt x="329" y="72"/>
                  </a:cubicBezTo>
                  <a:cubicBezTo>
                    <a:pt x="347" y="68"/>
                    <a:pt x="365" y="63"/>
                    <a:pt x="388" y="54"/>
                  </a:cubicBezTo>
                  <a:cubicBezTo>
                    <a:pt x="392" y="50"/>
                    <a:pt x="401" y="45"/>
                    <a:pt x="401" y="36"/>
                  </a:cubicBezTo>
                  <a:cubicBezTo>
                    <a:pt x="401" y="23"/>
                    <a:pt x="397" y="9"/>
                    <a:pt x="379" y="5"/>
                  </a:cubicBezTo>
                  <a:cubicBezTo>
                    <a:pt x="379" y="5"/>
                    <a:pt x="361" y="0"/>
                    <a:pt x="325" y="0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63"/>
            <p:cNvSpPr/>
            <p:nvPr/>
          </p:nvSpPr>
          <p:spPr>
            <a:xfrm>
              <a:off x="1240675" y="378350"/>
              <a:ext cx="10025" cy="2375"/>
            </a:xfrm>
            <a:custGeom>
              <a:avLst/>
              <a:gdLst/>
              <a:ahLst/>
              <a:cxnLst/>
              <a:rect l="l" t="t" r="r" b="b"/>
              <a:pathLst>
                <a:path w="401" h="95" extrusionOk="0">
                  <a:moveTo>
                    <a:pt x="203" y="1"/>
                  </a:moveTo>
                  <a:cubicBezTo>
                    <a:pt x="158" y="5"/>
                    <a:pt x="117" y="14"/>
                    <a:pt x="77" y="23"/>
                  </a:cubicBezTo>
                  <a:cubicBezTo>
                    <a:pt x="59" y="28"/>
                    <a:pt x="41" y="32"/>
                    <a:pt x="23" y="37"/>
                  </a:cubicBezTo>
                  <a:cubicBezTo>
                    <a:pt x="14" y="41"/>
                    <a:pt x="9" y="46"/>
                    <a:pt x="5" y="55"/>
                  </a:cubicBezTo>
                  <a:cubicBezTo>
                    <a:pt x="0" y="68"/>
                    <a:pt x="9" y="82"/>
                    <a:pt x="23" y="82"/>
                  </a:cubicBezTo>
                  <a:cubicBezTo>
                    <a:pt x="41" y="86"/>
                    <a:pt x="59" y="91"/>
                    <a:pt x="81" y="91"/>
                  </a:cubicBezTo>
                  <a:cubicBezTo>
                    <a:pt x="102" y="93"/>
                    <a:pt x="122" y="94"/>
                    <a:pt x="142" y="94"/>
                  </a:cubicBezTo>
                  <a:cubicBezTo>
                    <a:pt x="162" y="94"/>
                    <a:pt x="182" y="93"/>
                    <a:pt x="203" y="91"/>
                  </a:cubicBezTo>
                  <a:lnTo>
                    <a:pt x="270" y="82"/>
                  </a:lnTo>
                  <a:cubicBezTo>
                    <a:pt x="293" y="82"/>
                    <a:pt x="311" y="77"/>
                    <a:pt x="329" y="73"/>
                  </a:cubicBezTo>
                  <a:cubicBezTo>
                    <a:pt x="347" y="68"/>
                    <a:pt x="365" y="64"/>
                    <a:pt x="383" y="55"/>
                  </a:cubicBezTo>
                  <a:cubicBezTo>
                    <a:pt x="392" y="50"/>
                    <a:pt x="396" y="46"/>
                    <a:pt x="401" y="37"/>
                  </a:cubicBezTo>
                  <a:cubicBezTo>
                    <a:pt x="401" y="23"/>
                    <a:pt x="392" y="10"/>
                    <a:pt x="378" y="5"/>
                  </a:cubicBezTo>
                  <a:cubicBezTo>
                    <a:pt x="360" y="5"/>
                    <a:pt x="342" y="1"/>
                    <a:pt x="324" y="1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63"/>
            <p:cNvSpPr/>
            <p:nvPr/>
          </p:nvSpPr>
          <p:spPr>
            <a:xfrm>
              <a:off x="1241575" y="388250"/>
              <a:ext cx="10025" cy="2475"/>
            </a:xfrm>
            <a:custGeom>
              <a:avLst/>
              <a:gdLst/>
              <a:ahLst/>
              <a:cxnLst/>
              <a:rect l="l" t="t" r="r" b="b"/>
              <a:pathLst>
                <a:path w="401" h="99" extrusionOk="0">
                  <a:moveTo>
                    <a:pt x="261" y="1"/>
                  </a:moveTo>
                  <a:lnTo>
                    <a:pt x="194" y="5"/>
                  </a:lnTo>
                  <a:cubicBezTo>
                    <a:pt x="153" y="5"/>
                    <a:pt x="113" y="14"/>
                    <a:pt x="72" y="23"/>
                  </a:cubicBezTo>
                  <a:cubicBezTo>
                    <a:pt x="50" y="28"/>
                    <a:pt x="32" y="37"/>
                    <a:pt x="14" y="41"/>
                  </a:cubicBezTo>
                  <a:cubicBezTo>
                    <a:pt x="9" y="46"/>
                    <a:pt x="5" y="55"/>
                    <a:pt x="0" y="59"/>
                  </a:cubicBezTo>
                  <a:cubicBezTo>
                    <a:pt x="0" y="73"/>
                    <a:pt x="9" y="86"/>
                    <a:pt x="23" y="91"/>
                  </a:cubicBezTo>
                  <a:cubicBezTo>
                    <a:pt x="41" y="95"/>
                    <a:pt x="59" y="95"/>
                    <a:pt x="77" y="95"/>
                  </a:cubicBezTo>
                  <a:cubicBezTo>
                    <a:pt x="97" y="97"/>
                    <a:pt x="118" y="98"/>
                    <a:pt x="140" y="98"/>
                  </a:cubicBezTo>
                  <a:cubicBezTo>
                    <a:pt x="161" y="98"/>
                    <a:pt x="182" y="97"/>
                    <a:pt x="203" y="95"/>
                  </a:cubicBezTo>
                  <a:lnTo>
                    <a:pt x="270" y="86"/>
                  </a:lnTo>
                  <a:cubicBezTo>
                    <a:pt x="288" y="82"/>
                    <a:pt x="311" y="77"/>
                    <a:pt x="324" y="73"/>
                  </a:cubicBezTo>
                  <a:cubicBezTo>
                    <a:pt x="342" y="68"/>
                    <a:pt x="365" y="59"/>
                    <a:pt x="383" y="55"/>
                  </a:cubicBezTo>
                  <a:cubicBezTo>
                    <a:pt x="387" y="50"/>
                    <a:pt x="396" y="46"/>
                    <a:pt x="396" y="37"/>
                  </a:cubicBezTo>
                  <a:cubicBezTo>
                    <a:pt x="401" y="23"/>
                    <a:pt x="392" y="10"/>
                    <a:pt x="378" y="5"/>
                  </a:cubicBezTo>
                  <a:cubicBezTo>
                    <a:pt x="356" y="5"/>
                    <a:pt x="338" y="1"/>
                    <a:pt x="320" y="1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63"/>
            <p:cNvSpPr/>
            <p:nvPr/>
          </p:nvSpPr>
          <p:spPr>
            <a:xfrm>
              <a:off x="1242025" y="398375"/>
              <a:ext cx="10025" cy="2425"/>
            </a:xfrm>
            <a:custGeom>
              <a:avLst/>
              <a:gdLst/>
              <a:ahLst/>
              <a:cxnLst/>
              <a:rect l="l" t="t" r="r" b="b"/>
              <a:pathLst>
                <a:path w="401" h="97" extrusionOk="0">
                  <a:moveTo>
                    <a:pt x="198" y="1"/>
                  </a:moveTo>
                  <a:cubicBezTo>
                    <a:pt x="158" y="5"/>
                    <a:pt x="117" y="14"/>
                    <a:pt x="77" y="23"/>
                  </a:cubicBezTo>
                  <a:cubicBezTo>
                    <a:pt x="54" y="28"/>
                    <a:pt x="36" y="37"/>
                    <a:pt x="18" y="41"/>
                  </a:cubicBezTo>
                  <a:cubicBezTo>
                    <a:pt x="9" y="46"/>
                    <a:pt x="5" y="50"/>
                    <a:pt x="5" y="59"/>
                  </a:cubicBezTo>
                  <a:cubicBezTo>
                    <a:pt x="0" y="73"/>
                    <a:pt x="9" y="86"/>
                    <a:pt x="23" y="90"/>
                  </a:cubicBezTo>
                  <a:cubicBezTo>
                    <a:pt x="41" y="90"/>
                    <a:pt x="59" y="95"/>
                    <a:pt x="81" y="95"/>
                  </a:cubicBezTo>
                  <a:cubicBezTo>
                    <a:pt x="93" y="96"/>
                    <a:pt x="105" y="97"/>
                    <a:pt x="117" y="97"/>
                  </a:cubicBezTo>
                  <a:cubicBezTo>
                    <a:pt x="145" y="97"/>
                    <a:pt x="174" y="94"/>
                    <a:pt x="203" y="90"/>
                  </a:cubicBezTo>
                  <a:lnTo>
                    <a:pt x="270" y="82"/>
                  </a:lnTo>
                  <a:cubicBezTo>
                    <a:pt x="293" y="82"/>
                    <a:pt x="311" y="73"/>
                    <a:pt x="329" y="73"/>
                  </a:cubicBezTo>
                  <a:cubicBezTo>
                    <a:pt x="347" y="64"/>
                    <a:pt x="365" y="59"/>
                    <a:pt x="383" y="55"/>
                  </a:cubicBezTo>
                  <a:cubicBezTo>
                    <a:pt x="392" y="50"/>
                    <a:pt x="396" y="41"/>
                    <a:pt x="401" y="37"/>
                  </a:cubicBezTo>
                  <a:cubicBezTo>
                    <a:pt x="401" y="19"/>
                    <a:pt x="392" y="5"/>
                    <a:pt x="378" y="5"/>
                  </a:cubicBezTo>
                  <a:cubicBezTo>
                    <a:pt x="360" y="1"/>
                    <a:pt x="342" y="1"/>
                    <a:pt x="324" y="1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63"/>
            <p:cNvSpPr/>
            <p:nvPr/>
          </p:nvSpPr>
          <p:spPr>
            <a:xfrm>
              <a:off x="1241675" y="409725"/>
              <a:ext cx="10050" cy="2500"/>
            </a:xfrm>
            <a:custGeom>
              <a:avLst/>
              <a:gdLst/>
              <a:ahLst/>
              <a:cxnLst/>
              <a:rect l="l" t="t" r="r" b="b"/>
              <a:pathLst>
                <a:path w="402" h="100" extrusionOk="0">
                  <a:moveTo>
                    <a:pt x="266" y="1"/>
                  </a:moveTo>
                  <a:lnTo>
                    <a:pt x="199" y="5"/>
                  </a:lnTo>
                  <a:cubicBezTo>
                    <a:pt x="158" y="10"/>
                    <a:pt x="113" y="19"/>
                    <a:pt x="73" y="28"/>
                  </a:cubicBezTo>
                  <a:cubicBezTo>
                    <a:pt x="55" y="32"/>
                    <a:pt x="37" y="37"/>
                    <a:pt x="19" y="46"/>
                  </a:cubicBezTo>
                  <a:cubicBezTo>
                    <a:pt x="10" y="50"/>
                    <a:pt x="5" y="55"/>
                    <a:pt x="5" y="64"/>
                  </a:cubicBezTo>
                  <a:cubicBezTo>
                    <a:pt x="1" y="77"/>
                    <a:pt x="10" y="91"/>
                    <a:pt x="23" y="91"/>
                  </a:cubicBezTo>
                  <a:cubicBezTo>
                    <a:pt x="41" y="95"/>
                    <a:pt x="64" y="100"/>
                    <a:pt x="82" y="100"/>
                  </a:cubicBezTo>
                  <a:cubicBezTo>
                    <a:pt x="122" y="100"/>
                    <a:pt x="163" y="100"/>
                    <a:pt x="208" y="95"/>
                  </a:cubicBezTo>
                  <a:lnTo>
                    <a:pt x="275" y="86"/>
                  </a:lnTo>
                  <a:cubicBezTo>
                    <a:pt x="293" y="82"/>
                    <a:pt x="311" y="77"/>
                    <a:pt x="329" y="73"/>
                  </a:cubicBezTo>
                  <a:cubicBezTo>
                    <a:pt x="347" y="68"/>
                    <a:pt x="365" y="64"/>
                    <a:pt x="388" y="55"/>
                  </a:cubicBezTo>
                  <a:cubicBezTo>
                    <a:pt x="392" y="55"/>
                    <a:pt x="401" y="46"/>
                    <a:pt x="401" y="37"/>
                  </a:cubicBezTo>
                  <a:cubicBezTo>
                    <a:pt x="401" y="23"/>
                    <a:pt x="392" y="10"/>
                    <a:pt x="383" y="10"/>
                  </a:cubicBezTo>
                  <a:cubicBezTo>
                    <a:pt x="361" y="5"/>
                    <a:pt x="343" y="1"/>
                    <a:pt x="325" y="1"/>
                  </a:cubicBezTo>
                  <a:close/>
                </a:path>
              </a:pathLst>
            </a:custGeom>
            <a:solidFill>
              <a:srgbClr val="577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63"/>
            <p:cNvSpPr/>
            <p:nvPr/>
          </p:nvSpPr>
          <p:spPr>
            <a:xfrm>
              <a:off x="1187700" y="356550"/>
              <a:ext cx="45350" cy="33575"/>
            </a:xfrm>
            <a:custGeom>
              <a:avLst/>
              <a:gdLst/>
              <a:ahLst/>
              <a:cxnLst/>
              <a:rect l="l" t="t" r="r" b="b"/>
              <a:pathLst>
                <a:path w="1814" h="1343" extrusionOk="0">
                  <a:moveTo>
                    <a:pt x="1428" y="0"/>
                  </a:moveTo>
                  <a:cubicBezTo>
                    <a:pt x="1022" y="0"/>
                    <a:pt x="232" y="61"/>
                    <a:pt x="135" y="122"/>
                  </a:cubicBezTo>
                  <a:cubicBezTo>
                    <a:pt x="0" y="207"/>
                    <a:pt x="99" y="1246"/>
                    <a:pt x="266" y="1305"/>
                  </a:cubicBezTo>
                  <a:cubicBezTo>
                    <a:pt x="331" y="1326"/>
                    <a:pt x="574" y="1342"/>
                    <a:pt x="847" y="1342"/>
                  </a:cubicBezTo>
                  <a:cubicBezTo>
                    <a:pt x="1267" y="1342"/>
                    <a:pt x="1758" y="1303"/>
                    <a:pt x="1777" y="1183"/>
                  </a:cubicBezTo>
                  <a:cubicBezTo>
                    <a:pt x="1813" y="985"/>
                    <a:pt x="1813" y="59"/>
                    <a:pt x="1647" y="14"/>
                  </a:cubicBezTo>
                  <a:cubicBezTo>
                    <a:pt x="1613" y="4"/>
                    <a:pt x="1533" y="0"/>
                    <a:pt x="1428" y="0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63"/>
            <p:cNvSpPr/>
            <p:nvPr/>
          </p:nvSpPr>
          <p:spPr>
            <a:xfrm>
              <a:off x="1189825" y="358150"/>
              <a:ext cx="41200" cy="30450"/>
            </a:xfrm>
            <a:custGeom>
              <a:avLst/>
              <a:gdLst/>
              <a:ahLst/>
              <a:cxnLst/>
              <a:rect l="l" t="t" r="r" b="b"/>
              <a:pathLst>
                <a:path w="1648" h="1218" extrusionOk="0">
                  <a:moveTo>
                    <a:pt x="1296" y="0"/>
                  </a:moveTo>
                  <a:cubicBezTo>
                    <a:pt x="926" y="0"/>
                    <a:pt x="211" y="55"/>
                    <a:pt x="122" y="111"/>
                  </a:cubicBezTo>
                  <a:cubicBezTo>
                    <a:pt x="1" y="183"/>
                    <a:pt x="91" y="1133"/>
                    <a:pt x="244" y="1182"/>
                  </a:cubicBezTo>
                  <a:cubicBezTo>
                    <a:pt x="303" y="1202"/>
                    <a:pt x="529" y="1217"/>
                    <a:pt x="780" y="1217"/>
                  </a:cubicBezTo>
                  <a:cubicBezTo>
                    <a:pt x="1159" y="1217"/>
                    <a:pt x="1597" y="1182"/>
                    <a:pt x="1616" y="1074"/>
                  </a:cubicBezTo>
                  <a:cubicBezTo>
                    <a:pt x="1647" y="894"/>
                    <a:pt x="1647" y="53"/>
                    <a:pt x="1499" y="13"/>
                  </a:cubicBezTo>
                  <a:cubicBezTo>
                    <a:pt x="1467" y="4"/>
                    <a:pt x="1394" y="0"/>
                    <a:pt x="12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63"/>
            <p:cNvSpPr/>
            <p:nvPr/>
          </p:nvSpPr>
          <p:spPr>
            <a:xfrm>
              <a:off x="1196350" y="368000"/>
              <a:ext cx="30850" cy="3625"/>
            </a:xfrm>
            <a:custGeom>
              <a:avLst/>
              <a:gdLst/>
              <a:ahLst/>
              <a:cxnLst/>
              <a:rect l="l" t="t" r="r" b="b"/>
              <a:pathLst>
                <a:path w="1234" h="145" extrusionOk="0">
                  <a:moveTo>
                    <a:pt x="1188" y="1"/>
                  </a:moveTo>
                  <a:lnTo>
                    <a:pt x="46" y="73"/>
                  </a:lnTo>
                  <a:cubicBezTo>
                    <a:pt x="1" y="73"/>
                    <a:pt x="1" y="145"/>
                    <a:pt x="46" y="145"/>
                  </a:cubicBezTo>
                  <a:lnTo>
                    <a:pt x="50" y="145"/>
                  </a:lnTo>
                  <a:lnTo>
                    <a:pt x="1193" y="68"/>
                  </a:lnTo>
                  <a:cubicBezTo>
                    <a:pt x="1233" y="59"/>
                    <a:pt x="1229" y="1"/>
                    <a:pt x="118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63"/>
            <p:cNvSpPr/>
            <p:nvPr/>
          </p:nvSpPr>
          <p:spPr>
            <a:xfrm>
              <a:off x="1196925" y="377800"/>
              <a:ext cx="30825" cy="3625"/>
            </a:xfrm>
            <a:custGeom>
              <a:avLst/>
              <a:gdLst/>
              <a:ahLst/>
              <a:cxnLst/>
              <a:rect l="l" t="t" r="r" b="b"/>
              <a:pathLst>
                <a:path w="1233" h="145" extrusionOk="0">
                  <a:moveTo>
                    <a:pt x="1188" y="0"/>
                  </a:moveTo>
                  <a:lnTo>
                    <a:pt x="45" y="72"/>
                  </a:lnTo>
                  <a:cubicBezTo>
                    <a:pt x="0" y="72"/>
                    <a:pt x="0" y="144"/>
                    <a:pt x="45" y="144"/>
                  </a:cubicBezTo>
                  <a:lnTo>
                    <a:pt x="50" y="144"/>
                  </a:lnTo>
                  <a:lnTo>
                    <a:pt x="1192" y="68"/>
                  </a:lnTo>
                  <a:cubicBezTo>
                    <a:pt x="1233" y="59"/>
                    <a:pt x="1228" y="0"/>
                    <a:pt x="118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63"/>
            <p:cNvSpPr/>
            <p:nvPr/>
          </p:nvSpPr>
          <p:spPr>
            <a:xfrm>
              <a:off x="1173750" y="324325"/>
              <a:ext cx="19250" cy="28400"/>
            </a:xfrm>
            <a:custGeom>
              <a:avLst/>
              <a:gdLst/>
              <a:ahLst/>
              <a:cxnLst/>
              <a:rect l="l" t="t" r="r" b="b"/>
              <a:pathLst>
                <a:path w="770" h="1136" extrusionOk="0">
                  <a:moveTo>
                    <a:pt x="629" y="0"/>
                  </a:moveTo>
                  <a:cubicBezTo>
                    <a:pt x="472" y="0"/>
                    <a:pt x="188" y="140"/>
                    <a:pt x="145" y="227"/>
                  </a:cubicBezTo>
                  <a:cubicBezTo>
                    <a:pt x="86" y="344"/>
                    <a:pt x="1" y="1105"/>
                    <a:pt x="118" y="1132"/>
                  </a:cubicBezTo>
                  <a:cubicBezTo>
                    <a:pt x="127" y="1134"/>
                    <a:pt x="136" y="1135"/>
                    <a:pt x="145" y="1135"/>
                  </a:cubicBezTo>
                  <a:cubicBezTo>
                    <a:pt x="320" y="1135"/>
                    <a:pt x="275" y="625"/>
                    <a:pt x="365" y="475"/>
                  </a:cubicBezTo>
                  <a:cubicBezTo>
                    <a:pt x="464" y="304"/>
                    <a:pt x="770" y="245"/>
                    <a:pt x="729" y="56"/>
                  </a:cubicBezTo>
                  <a:cubicBezTo>
                    <a:pt x="720" y="16"/>
                    <a:pt x="682" y="0"/>
                    <a:pt x="6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63"/>
            <p:cNvSpPr/>
            <p:nvPr/>
          </p:nvSpPr>
          <p:spPr>
            <a:xfrm>
              <a:off x="1193875" y="322225"/>
              <a:ext cx="8425" cy="4950"/>
            </a:xfrm>
            <a:custGeom>
              <a:avLst/>
              <a:gdLst/>
              <a:ahLst/>
              <a:cxnLst/>
              <a:rect l="l" t="t" r="r" b="b"/>
              <a:pathLst>
                <a:path w="337" h="198" extrusionOk="0">
                  <a:moveTo>
                    <a:pt x="199" y="0"/>
                  </a:moveTo>
                  <a:cubicBezTo>
                    <a:pt x="107" y="0"/>
                    <a:pt x="1" y="48"/>
                    <a:pt x="1" y="118"/>
                  </a:cubicBezTo>
                  <a:cubicBezTo>
                    <a:pt x="1" y="172"/>
                    <a:pt x="69" y="198"/>
                    <a:pt x="143" y="198"/>
                  </a:cubicBezTo>
                  <a:cubicBezTo>
                    <a:pt x="235" y="198"/>
                    <a:pt x="337" y="159"/>
                    <a:pt x="329" y="86"/>
                  </a:cubicBezTo>
                  <a:cubicBezTo>
                    <a:pt x="325" y="26"/>
                    <a:pt x="266" y="0"/>
                    <a:pt x="1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63"/>
            <p:cNvSpPr/>
            <p:nvPr/>
          </p:nvSpPr>
          <p:spPr>
            <a:xfrm>
              <a:off x="1090875" y="583225"/>
              <a:ext cx="13950" cy="13775"/>
            </a:xfrm>
            <a:custGeom>
              <a:avLst/>
              <a:gdLst/>
              <a:ahLst/>
              <a:cxnLst/>
              <a:rect l="l" t="t" r="r" b="b"/>
              <a:pathLst>
                <a:path w="558" h="551" extrusionOk="0">
                  <a:moveTo>
                    <a:pt x="247" y="1"/>
                  </a:moveTo>
                  <a:cubicBezTo>
                    <a:pt x="221" y="1"/>
                    <a:pt x="195" y="5"/>
                    <a:pt x="171" y="16"/>
                  </a:cubicBezTo>
                  <a:cubicBezTo>
                    <a:pt x="50" y="65"/>
                    <a:pt x="0" y="227"/>
                    <a:pt x="59" y="367"/>
                  </a:cubicBezTo>
                  <a:cubicBezTo>
                    <a:pt x="109" y="482"/>
                    <a:pt x="214" y="551"/>
                    <a:pt x="314" y="551"/>
                  </a:cubicBezTo>
                  <a:cubicBezTo>
                    <a:pt x="339" y="551"/>
                    <a:pt x="364" y="547"/>
                    <a:pt x="387" y="538"/>
                  </a:cubicBezTo>
                  <a:cubicBezTo>
                    <a:pt x="508" y="488"/>
                    <a:pt x="558" y="326"/>
                    <a:pt x="499" y="182"/>
                  </a:cubicBezTo>
                  <a:cubicBezTo>
                    <a:pt x="453" y="72"/>
                    <a:pt x="347" y="1"/>
                    <a:pt x="247" y="1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63"/>
            <p:cNvSpPr/>
            <p:nvPr/>
          </p:nvSpPr>
          <p:spPr>
            <a:xfrm>
              <a:off x="1096500" y="578650"/>
              <a:ext cx="8100" cy="10050"/>
            </a:xfrm>
            <a:custGeom>
              <a:avLst/>
              <a:gdLst/>
              <a:ahLst/>
              <a:cxnLst/>
              <a:rect l="l" t="t" r="r" b="b"/>
              <a:pathLst>
                <a:path w="324" h="402" extrusionOk="0">
                  <a:moveTo>
                    <a:pt x="287" y="0"/>
                  </a:moveTo>
                  <a:cubicBezTo>
                    <a:pt x="260" y="0"/>
                    <a:pt x="250" y="65"/>
                    <a:pt x="149" y="163"/>
                  </a:cubicBezTo>
                  <a:cubicBezTo>
                    <a:pt x="104" y="199"/>
                    <a:pt x="54" y="230"/>
                    <a:pt x="0" y="253"/>
                  </a:cubicBezTo>
                  <a:cubicBezTo>
                    <a:pt x="0" y="307"/>
                    <a:pt x="122" y="401"/>
                    <a:pt x="122" y="401"/>
                  </a:cubicBezTo>
                  <a:cubicBezTo>
                    <a:pt x="310" y="289"/>
                    <a:pt x="324" y="14"/>
                    <a:pt x="292" y="1"/>
                  </a:cubicBezTo>
                  <a:cubicBezTo>
                    <a:pt x="291" y="0"/>
                    <a:pt x="289" y="0"/>
                    <a:pt x="287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63"/>
            <p:cNvSpPr/>
            <p:nvPr/>
          </p:nvSpPr>
          <p:spPr>
            <a:xfrm>
              <a:off x="1045425" y="601725"/>
              <a:ext cx="13975" cy="13775"/>
            </a:xfrm>
            <a:custGeom>
              <a:avLst/>
              <a:gdLst/>
              <a:ahLst/>
              <a:cxnLst/>
              <a:rect l="l" t="t" r="r" b="b"/>
              <a:pathLst>
                <a:path w="559" h="551" extrusionOk="0">
                  <a:moveTo>
                    <a:pt x="254" y="1"/>
                  </a:moveTo>
                  <a:cubicBezTo>
                    <a:pt x="226" y="1"/>
                    <a:pt x="198" y="6"/>
                    <a:pt x="172" y="18"/>
                  </a:cubicBezTo>
                  <a:cubicBezTo>
                    <a:pt x="50" y="68"/>
                    <a:pt x="1" y="225"/>
                    <a:pt x="64" y="364"/>
                  </a:cubicBezTo>
                  <a:cubicBezTo>
                    <a:pt x="114" y="479"/>
                    <a:pt x="215" y="550"/>
                    <a:pt x="315" y="550"/>
                  </a:cubicBezTo>
                  <a:cubicBezTo>
                    <a:pt x="341" y="550"/>
                    <a:pt x="367" y="546"/>
                    <a:pt x="392" y="535"/>
                  </a:cubicBezTo>
                  <a:cubicBezTo>
                    <a:pt x="514" y="486"/>
                    <a:pt x="559" y="324"/>
                    <a:pt x="500" y="184"/>
                  </a:cubicBezTo>
                  <a:cubicBezTo>
                    <a:pt x="454" y="72"/>
                    <a:pt x="354" y="1"/>
                    <a:pt x="254" y="1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63"/>
            <p:cNvSpPr/>
            <p:nvPr/>
          </p:nvSpPr>
          <p:spPr>
            <a:xfrm>
              <a:off x="1051050" y="597075"/>
              <a:ext cx="8250" cy="9950"/>
            </a:xfrm>
            <a:custGeom>
              <a:avLst/>
              <a:gdLst/>
              <a:ahLst/>
              <a:cxnLst/>
              <a:rect l="l" t="t" r="r" b="b"/>
              <a:pathLst>
                <a:path w="330" h="398" extrusionOk="0">
                  <a:moveTo>
                    <a:pt x="291" y="1"/>
                  </a:moveTo>
                  <a:cubicBezTo>
                    <a:pt x="261" y="1"/>
                    <a:pt x="251" y="66"/>
                    <a:pt x="149" y="164"/>
                  </a:cubicBezTo>
                  <a:cubicBezTo>
                    <a:pt x="104" y="200"/>
                    <a:pt x="55" y="231"/>
                    <a:pt x="1" y="254"/>
                  </a:cubicBezTo>
                  <a:cubicBezTo>
                    <a:pt x="5" y="307"/>
                    <a:pt x="122" y="397"/>
                    <a:pt x="122" y="397"/>
                  </a:cubicBezTo>
                  <a:cubicBezTo>
                    <a:pt x="316" y="289"/>
                    <a:pt x="329" y="11"/>
                    <a:pt x="298" y="2"/>
                  </a:cubicBezTo>
                  <a:cubicBezTo>
                    <a:pt x="295" y="1"/>
                    <a:pt x="293" y="1"/>
                    <a:pt x="291" y="1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63"/>
            <p:cNvSpPr/>
            <p:nvPr/>
          </p:nvSpPr>
          <p:spPr>
            <a:xfrm>
              <a:off x="1224575" y="618125"/>
              <a:ext cx="207300" cy="85875"/>
            </a:xfrm>
            <a:custGeom>
              <a:avLst/>
              <a:gdLst/>
              <a:ahLst/>
              <a:cxnLst/>
              <a:rect l="l" t="t" r="r" b="b"/>
              <a:pathLst>
                <a:path w="8292" h="3435" extrusionOk="0">
                  <a:moveTo>
                    <a:pt x="6893" y="1"/>
                  </a:moveTo>
                  <a:lnTo>
                    <a:pt x="6888" y="10"/>
                  </a:lnTo>
                  <a:cubicBezTo>
                    <a:pt x="6888" y="10"/>
                    <a:pt x="5683" y="1503"/>
                    <a:pt x="5143" y="1683"/>
                  </a:cubicBezTo>
                  <a:cubicBezTo>
                    <a:pt x="5134" y="1683"/>
                    <a:pt x="5129" y="1683"/>
                    <a:pt x="5120" y="1688"/>
                  </a:cubicBezTo>
                  <a:cubicBezTo>
                    <a:pt x="4596" y="1834"/>
                    <a:pt x="2320" y="2367"/>
                    <a:pt x="2178" y="2367"/>
                  </a:cubicBezTo>
                  <a:cubicBezTo>
                    <a:pt x="2176" y="2367"/>
                    <a:pt x="2175" y="2367"/>
                    <a:pt x="2174" y="2367"/>
                  </a:cubicBezTo>
                  <a:cubicBezTo>
                    <a:pt x="2098" y="2351"/>
                    <a:pt x="1761" y="2103"/>
                    <a:pt x="1377" y="2103"/>
                  </a:cubicBezTo>
                  <a:cubicBezTo>
                    <a:pt x="1330" y="2103"/>
                    <a:pt x="1282" y="2107"/>
                    <a:pt x="1234" y="2115"/>
                  </a:cubicBezTo>
                  <a:cubicBezTo>
                    <a:pt x="1000" y="2156"/>
                    <a:pt x="1531" y="2331"/>
                    <a:pt x="1531" y="2331"/>
                  </a:cubicBezTo>
                  <a:cubicBezTo>
                    <a:pt x="1342" y="2300"/>
                    <a:pt x="1148" y="2273"/>
                    <a:pt x="955" y="2264"/>
                  </a:cubicBezTo>
                  <a:cubicBezTo>
                    <a:pt x="885" y="2259"/>
                    <a:pt x="820" y="2257"/>
                    <a:pt x="758" y="2257"/>
                  </a:cubicBezTo>
                  <a:cubicBezTo>
                    <a:pt x="470" y="2257"/>
                    <a:pt x="280" y="2306"/>
                    <a:pt x="280" y="2381"/>
                  </a:cubicBezTo>
                  <a:cubicBezTo>
                    <a:pt x="280" y="2471"/>
                    <a:pt x="374" y="2552"/>
                    <a:pt x="374" y="2552"/>
                  </a:cubicBezTo>
                  <a:lnTo>
                    <a:pt x="374" y="2556"/>
                  </a:lnTo>
                  <a:cubicBezTo>
                    <a:pt x="1" y="2655"/>
                    <a:pt x="406" y="2839"/>
                    <a:pt x="563" y="2839"/>
                  </a:cubicBezTo>
                  <a:cubicBezTo>
                    <a:pt x="334" y="2853"/>
                    <a:pt x="289" y="2992"/>
                    <a:pt x="410" y="3037"/>
                  </a:cubicBezTo>
                  <a:cubicBezTo>
                    <a:pt x="410" y="3037"/>
                    <a:pt x="1424" y="3435"/>
                    <a:pt x="1932" y="3435"/>
                  </a:cubicBezTo>
                  <a:cubicBezTo>
                    <a:pt x="1978" y="3435"/>
                    <a:pt x="2020" y="3431"/>
                    <a:pt x="2057" y="3424"/>
                  </a:cubicBezTo>
                  <a:cubicBezTo>
                    <a:pt x="2471" y="3339"/>
                    <a:pt x="4635" y="3415"/>
                    <a:pt x="5759" y="3132"/>
                  </a:cubicBezTo>
                  <a:cubicBezTo>
                    <a:pt x="5836" y="3114"/>
                    <a:pt x="5908" y="3091"/>
                    <a:pt x="5975" y="3073"/>
                  </a:cubicBezTo>
                  <a:cubicBezTo>
                    <a:pt x="7005" y="2718"/>
                    <a:pt x="8274" y="1364"/>
                    <a:pt x="8274" y="1364"/>
                  </a:cubicBezTo>
                  <a:lnTo>
                    <a:pt x="8292" y="1341"/>
                  </a:lnTo>
                  <a:cubicBezTo>
                    <a:pt x="7896" y="1062"/>
                    <a:pt x="7221" y="374"/>
                    <a:pt x="6893" y="1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63"/>
            <p:cNvSpPr/>
            <p:nvPr/>
          </p:nvSpPr>
          <p:spPr>
            <a:xfrm>
              <a:off x="1230200" y="499550"/>
              <a:ext cx="28950" cy="16950"/>
            </a:xfrm>
            <a:custGeom>
              <a:avLst/>
              <a:gdLst/>
              <a:ahLst/>
              <a:cxnLst/>
              <a:rect l="l" t="t" r="r" b="b"/>
              <a:pathLst>
                <a:path w="1158" h="678" extrusionOk="0">
                  <a:moveTo>
                    <a:pt x="623" y="0"/>
                  </a:moveTo>
                  <a:cubicBezTo>
                    <a:pt x="527" y="0"/>
                    <a:pt x="432" y="21"/>
                    <a:pt x="347" y="65"/>
                  </a:cubicBezTo>
                  <a:cubicBezTo>
                    <a:pt x="122" y="173"/>
                    <a:pt x="1" y="389"/>
                    <a:pt x="82" y="448"/>
                  </a:cubicBezTo>
                  <a:cubicBezTo>
                    <a:pt x="104" y="465"/>
                    <a:pt x="140" y="471"/>
                    <a:pt x="182" y="471"/>
                  </a:cubicBezTo>
                  <a:cubicBezTo>
                    <a:pt x="342" y="471"/>
                    <a:pt x="595" y="376"/>
                    <a:pt x="595" y="376"/>
                  </a:cubicBezTo>
                  <a:lnTo>
                    <a:pt x="811" y="677"/>
                  </a:lnTo>
                  <a:cubicBezTo>
                    <a:pt x="811" y="677"/>
                    <a:pt x="1157" y="74"/>
                    <a:pt x="716" y="7"/>
                  </a:cubicBezTo>
                  <a:cubicBezTo>
                    <a:pt x="685" y="2"/>
                    <a:pt x="654" y="0"/>
                    <a:pt x="623" y="0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63"/>
            <p:cNvSpPr/>
            <p:nvPr/>
          </p:nvSpPr>
          <p:spPr>
            <a:xfrm>
              <a:off x="1230650" y="498475"/>
              <a:ext cx="24000" cy="18425"/>
            </a:xfrm>
            <a:custGeom>
              <a:avLst/>
              <a:gdLst/>
              <a:ahLst/>
              <a:cxnLst/>
              <a:rect l="l" t="t" r="r" b="b"/>
              <a:pathLst>
                <a:path w="960" h="737" extrusionOk="0">
                  <a:moveTo>
                    <a:pt x="599" y="0"/>
                  </a:moveTo>
                  <a:cubicBezTo>
                    <a:pt x="563" y="0"/>
                    <a:pt x="523" y="5"/>
                    <a:pt x="487" y="9"/>
                  </a:cubicBezTo>
                  <a:cubicBezTo>
                    <a:pt x="451" y="18"/>
                    <a:pt x="415" y="27"/>
                    <a:pt x="379" y="41"/>
                  </a:cubicBezTo>
                  <a:cubicBezTo>
                    <a:pt x="307" y="63"/>
                    <a:pt x="244" y="99"/>
                    <a:pt x="185" y="149"/>
                  </a:cubicBezTo>
                  <a:cubicBezTo>
                    <a:pt x="127" y="194"/>
                    <a:pt x="77" y="248"/>
                    <a:pt x="37" y="311"/>
                  </a:cubicBezTo>
                  <a:cubicBezTo>
                    <a:pt x="19" y="342"/>
                    <a:pt x="5" y="378"/>
                    <a:pt x="1" y="414"/>
                  </a:cubicBezTo>
                  <a:cubicBezTo>
                    <a:pt x="1" y="437"/>
                    <a:pt x="1" y="459"/>
                    <a:pt x="10" y="482"/>
                  </a:cubicBezTo>
                  <a:cubicBezTo>
                    <a:pt x="14" y="491"/>
                    <a:pt x="19" y="500"/>
                    <a:pt x="28" y="509"/>
                  </a:cubicBezTo>
                  <a:cubicBezTo>
                    <a:pt x="32" y="518"/>
                    <a:pt x="41" y="522"/>
                    <a:pt x="46" y="527"/>
                  </a:cubicBezTo>
                  <a:lnTo>
                    <a:pt x="55" y="531"/>
                  </a:lnTo>
                  <a:cubicBezTo>
                    <a:pt x="73" y="540"/>
                    <a:pt x="91" y="545"/>
                    <a:pt x="109" y="549"/>
                  </a:cubicBezTo>
                  <a:lnTo>
                    <a:pt x="158" y="549"/>
                  </a:lnTo>
                  <a:cubicBezTo>
                    <a:pt x="185" y="549"/>
                    <a:pt x="217" y="545"/>
                    <a:pt x="244" y="540"/>
                  </a:cubicBezTo>
                  <a:cubicBezTo>
                    <a:pt x="329" y="522"/>
                    <a:pt x="410" y="500"/>
                    <a:pt x="491" y="468"/>
                  </a:cubicBezTo>
                  <a:cubicBezTo>
                    <a:pt x="550" y="446"/>
                    <a:pt x="581" y="432"/>
                    <a:pt x="581" y="432"/>
                  </a:cubicBezTo>
                  <a:cubicBezTo>
                    <a:pt x="586" y="428"/>
                    <a:pt x="590" y="423"/>
                    <a:pt x="590" y="419"/>
                  </a:cubicBezTo>
                  <a:cubicBezTo>
                    <a:pt x="587" y="412"/>
                    <a:pt x="584" y="408"/>
                    <a:pt x="579" y="408"/>
                  </a:cubicBezTo>
                  <a:cubicBezTo>
                    <a:pt x="577" y="408"/>
                    <a:pt x="575" y="408"/>
                    <a:pt x="572" y="410"/>
                  </a:cubicBezTo>
                  <a:lnTo>
                    <a:pt x="482" y="432"/>
                  </a:lnTo>
                  <a:cubicBezTo>
                    <a:pt x="401" y="455"/>
                    <a:pt x="320" y="473"/>
                    <a:pt x="235" y="482"/>
                  </a:cubicBezTo>
                  <a:cubicBezTo>
                    <a:pt x="220" y="485"/>
                    <a:pt x="204" y="486"/>
                    <a:pt x="188" y="486"/>
                  </a:cubicBezTo>
                  <a:cubicBezTo>
                    <a:pt x="155" y="486"/>
                    <a:pt x="121" y="480"/>
                    <a:pt x="91" y="468"/>
                  </a:cubicBezTo>
                  <a:cubicBezTo>
                    <a:pt x="64" y="464"/>
                    <a:pt x="77" y="401"/>
                    <a:pt x="109" y="351"/>
                  </a:cubicBezTo>
                  <a:cubicBezTo>
                    <a:pt x="145" y="297"/>
                    <a:pt x="185" y="252"/>
                    <a:pt x="235" y="216"/>
                  </a:cubicBezTo>
                  <a:cubicBezTo>
                    <a:pt x="289" y="176"/>
                    <a:pt x="347" y="144"/>
                    <a:pt x="410" y="126"/>
                  </a:cubicBezTo>
                  <a:cubicBezTo>
                    <a:pt x="437" y="113"/>
                    <a:pt x="473" y="108"/>
                    <a:pt x="505" y="99"/>
                  </a:cubicBezTo>
                  <a:lnTo>
                    <a:pt x="595" y="90"/>
                  </a:lnTo>
                  <a:lnTo>
                    <a:pt x="694" y="99"/>
                  </a:lnTo>
                  <a:cubicBezTo>
                    <a:pt x="721" y="99"/>
                    <a:pt x="752" y="108"/>
                    <a:pt x="775" y="122"/>
                  </a:cubicBezTo>
                  <a:cubicBezTo>
                    <a:pt x="824" y="140"/>
                    <a:pt x="860" y="185"/>
                    <a:pt x="874" y="234"/>
                  </a:cubicBezTo>
                  <a:cubicBezTo>
                    <a:pt x="887" y="284"/>
                    <a:pt x="887" y="338"/>
                    <a:pt x="883" y="387"/>
                  </a:cubicBezTo>
                  <a:cubicBezTo>
                    <a:pt x="869" y="468"/>
                    <a:pt x="847" y="549"/>
                    <a:pt x="815" y="626"/>
                  </a:cubicBezTo>
                  <a:cubicBezTo>
                    <a:pt x="793" y="684"/>
                    <a:pt x="779" y="716"/>
                    <a:pt x="779" y="716"/>
                  </a:cubicBezTo>
                  <a:cubicBezTo>
                    <a:pt x="775" y="720"/>
                    <a:pt x="775" y="729"/>
                    <a:pt x="784" y="734"/>
                  </a:cubicBezTo>
                  <a:cubicBezTo>
                    <a:pt x="786" y="735"/>
                    <a:pt x="788" y="737"/>
                    <a:pt x="791" y="737"/>
                  </a:cubicBezTo>
                  <a:cubicBezTo>
                    <a:pt x="795" y="737"/>
                    <a:pt x="799" y="734"/>
                    <a:pt x="802" y="729"/>
                  </a:cubicBezTo>
                  <a:cubicBezTo>
                    <a:pt x="820" y="702"/>
                    <a:pt x="838" y="675"/>
                    <a:pt x="851" y="644"/>
                  </a:cubicBezTo>
                  <a:cubicBezTo>
                    <a:pt x="865" y="617"/>
                    <a:pt x="883" y="581"/>
                    <a:pt x="901" y="540"/>
                  </a:cubicBezTo>
                  <a:cubicBezTo>
                    <a:pt x="919" y="495"/>
                    <a:pt x="932" y="446"/>
                    <a:pt x="941" y="401"/>
                  </a:cubicBezTo>
                  <a:cubicBezTo>
                    <a:pt x="959" y="338"/>
                    <a:pt x="959" y="275"/>
                    <a:pt x="946" y="216"/>
                  </a:cubicBezTo>
                  <a:cubicBezTo>
                    <a:pt x="941" y="198"/>
                    <a:pt x="937" y="180"/>
                    <a:pt x="932" y="167"/>
                  </a:cubicBezTo>
                  <a:cubicBezTo>
                    <a:pt x="923" y="149"/>
                    <a:pt x="910" y="131"/>
                    <a:pt x="901" y="117"/>
                  </a:cubicBezTo>
                  <a:cubicBezTo>
                    <a:pt x="878" y="86"/>
                    <a:pt x="847" y="63"/>
                    <a:pt x="811" y="45"/>
                  </a:cubicBezTo>
                  <a:cubicBezTo>
                    <a:pt x="779" y="27"/>
                    <a:pt x="743" y="14"/>
                    <a:pt x="707" y="9"/>
                  </a:cubicBezTo>
                  <a:cubicBezTo>
                    <a:pt x="662" y="5"/>
                    <a:pt x="635" y="0"/>
                    <a:pt x="599" y="0"/>
                  </a:cubicBezTo>
                  <a:close/>
                </a:path>
              </a:pathLst>
            </a:custGeom>
            <a:solidFill>
              <a:srgbClr val="8C54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63"/>
            <p:cNvSpPr/>
            <p:nvPr/>
          </p:nvSpPr>
          <p:spPr>
            <a:xfrm>
              <a:off x="1390575" y="564600"/>
              <a:ext cx="82425" cy="91350"/>
            </a:xfrm>
            <a:custGeom>
              <a:avLst/>
              <a:gdLst/>
              <a:ahLst/>
              <a:cxnLst/>
              <a:rect l="l" t="t" r="r" b="b"/>
              <a:pathLst>
                <a:path w="3297" h="3654" extrusionOk="0">
                  <a:moveTo>
                    <a:pt x="1539" y="1"/>
                  </a:moveTo>
                  <a:cubicBezTo>
                    <a:pt x="1532" y="1"/>
                    <a:pt x="1524" y="3"/>
                    <a:pt x="1517" y="9"/>
                  </a:cubicBezTo>
                  <a:lnTo>
                    <a:pt x="1315" y="225"/>
                  </a:lnTo>
                  <a:cubicBezTo>
                    <a:pt x="1184" y="360"/>
                    <a:pt x="1000" y="554"/>
                    <a:pt x="784" y="797"/>
                  </a:cubicBezTo>
                  <a:cubicBezTo>
                    <a:pt x="680" y="918"/>
                    <a:pt x="568" y="1053"/>
                    <a:pt x="446" y="1193"/>
                  </a:cubicBezTo>
                  <a:cubicBezTo>
                    <a:pt x="320" y="1346"/>
                    <a:pt x="203" y="1503"/>
                    <a:pt x="100" y="1665"/>
                  </a:cubicBezTo>
                  <a:cubicBezTo>
                    <a:pt x="68" y="1714"/>
                    <a:pt x="46" y="1759"/>
                    <a:pt x="23" y="1813"/>
                  </a:cubicBezTo>
                  <a:cubicBezTo>
                    <a:pt x="5" y="1854"/>
                    <a:pt x="1" y="1899"/>
                    <a:pt x="19" y="1939"/>
                  </a:cubicBezTo>
                  <a:lnTo>
                    <a:pt x="19" y="1944"/>
                  </a:lnTo>
                  <a:lnTo>
                    <a:pt x="23" y="1953"/>
                  </a:lnTo>
                  <a:lnTo>
                    <a:pt x="23" y="1957"/>
                  </a:lnTo>
                  <a:lnTo>
                    <a:pt x="37" y="1971"/>
                  </a:lnTo>
                  <a:lnTo>
                    <a:pt x="59" y="2002"/>
                  </a:lnTo>
                  <a:cubicBezTo>
                    <a:pt x="86" y="2047"/>
                    <a:pt x="122" y="2088"/>
                    <a:pt x="158" y="2128"/>
                  </a:cubicBezTo>
                  <a:lnTo>
                    <a:pt x="212" y="2191"/>
                  </a:lnTo>
                  <a:lnTo>
                    <a:pt x="271" y="2245"/>
                  </a:lnTo>
                  <a:lnTo>
                    <a:pt x="487" y="2484"/>
                  </a:lnTo>
                  <a:cubicBezTo>
                    <a:pt x="559" y="2560"/>
                    <a:pt x="635" y="2637"/>
                    <a:pt x="712" y="2713"/>
                  </a:cubicBezTo>
                  <a:cubicBezTo>
                    <a:pt x="860" y="2871"/>
                    <a:pt x="1018" y="3015"/>
                    <a:pt x="1175" y="3163"/>
                  </a:cubicBezTo>
                  <a:cubicBezTo>
                    <a:pt x="1216" y="3199"/>
                    <a:pt x="1252" y="3235"/>
                    <a:pt x="1292" y="3266"/>
                  </a:cubicBezTo>
                  <a:lnTo>
                    <a:pt x="1418" y="3365"/>
                  </a:lnTo>
                  <a:cubicBezTo>
                    <a:pt x="1499" y="3433"/>
                    <a:pt x="1575" y="3500"/>
                    <a:pt x="1661" y="3559"/>
                  </a:cubicBezTo>
                  <a:cubicBezTo>
                    <a:pt x="1706" y="3586"/>
                    <a:pt x="1755" y="3613"/>
                    <a:pt x="1805" y="3635"/>
                  </a:cubicBezTo>
                  <a:cubicBezTo>
                    <a:pt x="1832" y="3649"/>
                    <a:pt x="1863" y="3653"/>
                    <a:pt x="1895" y="3653"/>
                  </a:cubicBezTo>
                  <a:cubicBezTo>
                    <a:pt x="1917" y="3653"/>
                    <a:pt x="1940" y="3649"/>
                    <a:pt x="1958" y="3640"/>
                  </a:cubicBezTo>
                  <a:lnTo>
                    <a:pt x="1989" y="3622"/>
                  </a:lnTo>
                  <a:cubicBezTo>
                    <a:pt x="2034" y="3599"/>
                    <a:pt x="2075" y="3577"/>
                    <a:pt x="2115" y="3550"/>
                  </a:cubicBezTo>
                  <a:cubicBezTo>
                    <a:pt x="2156" y="3523"/>
                    <a:pt x="2196" y="3496"/>
                    <a:pt x="2237" y="3469"/>
                  </a:cubicBezTo>
                  <a:cubicBezTo>
                    <a:pt x="2376" y="3365"/>
                    <a:pt x="2511" y="3248"/>
                    <a:pt x="2633" y="3123"/>
                  </a:cubicBezTo>
                  <a:cubicBezTo>
                    <a:pt x="2687" y="3069"/>
                    <a:pt x="2741" y="3010"/>
                    <a:pt x="2790" y="2947"/>
                  </a:cubicBezTo>
                  <a:cubicBezTo>
                    <a:pt x="2835" y="2898"/>
                    <a:pt x="2880" y="2839"/>
                    <a:pt x="2921" y="2785"/>
                  </a:cubicBezTo>
                  <a:cubicBezTo>
                    <a:pt x="3001" y="2677"/>
                    <a:pt x="3073" y="2587"/>
                    <a:pt x="3118" y="2506"/>
                  </a:cubicBezTo>
                  <a:lnTo>
                    <a:pt x="3280" y="2254"/>
                  </a:lnTo>
                  <a:cubicBezTo>
                    <a:pt x="3296" y="2232"/>
                    <a:pt x="3274" y="2208"/>
                    <a:pt x="3252" y="2208"/>
                  </a:cubicBezTo>
                  <a:cubicBezTo>
                    <a:pt x="3243" y="2208"/>
                    <a:pt x="3233" y="2212"/>
                    <a:pt x="3226" y="2223"/>
                  </a:cubicBezTo>
                  <a:lnTo>
                    <a:pt x="3060" y="2466"/>
                  </a:lnTo>
                  <a:cubicBezTo>
                    <a:pt x="3010" y="2542"/>
                    <a:pt x="2939" y="2628"/>
                    <a:pt x="2858" y="2731"/>
                  </a:cubicBezTo>
                  <a:cubicBezTo>
                    <a:pt x="2817" y="2785"/>
                    <a:pt x="2772" y="2839"/>
                    <a:pt x="2723" y="2889"/>
                  </a:cubicBezTo>
                  <a:cubicBezTo>
                    <a:pt x="2673" y="2943"/>
                    <a:pt x="2628" y="3001"/>
                    <a:pt x="2565" y="3055"/>
                  </a:cubicBezTo>
                  <a:cubicBezTo>
                    <a:pt x="2444" y="3177"/>
                    <a:pt x="2313" y="3284"/>
                    <a:pt x="2174" y="3383"/>
                  </a:cubicBezTo>
                  <a:cubicBezTo>
                    <a:pt x="2138" y="3410"/>
                    <a:pt x="2102" y="3433"/>
                    <a:pt x="2061" y="3455"/>
                  </a:cubicBezTo>
                  <a:cubicBezTo>
                    <a:pt x="2025" y="3482"/>
                    <a:pt x="1980" y="3505"/>
                    <a:pt x="1940" y="3527"/>
                  </a:cubicBezTo>
                  <a:lnTo>
                    <a:pt x="1904" y="3545"/>
                  </a:lnTo>
                  <a:lnTo>
                    <a:pt x="1895" y="3545"/>
                  </a:lnTo>
                  <a:cubicBezTo>
                    <a:pt x="1877" y="3541"/>
                    <a:pt x="1863" y="3536"/>
                    <a:pt x="1845" y="3532"/>
                  </a:cubicBezTo>
                  <a:cubicBezTo>
                    <a:pt x="1805" y="3509"/>
                    <a:pt x="1764" y="3487"/>
                    <a:pt x="1728" y="3460"/>
                  </a:cubicBezTo>
                  <a:cubicBezTo>
                    <a:pt x="1647" y="3406"/>
                    <a:pt x="1571" y="3334"/>
                    <a:pt x="1494" y="3275"/>
                  </a:cubicBezTo>
                  <a:lnTo>
                    <a:pt x="1373" y="3177"/>
                  </a:lnTo>
                  <a:cubicBezTo>
                    <a:pt x="1333" y="3145"/>
                    <a:pt x="1297" y="3105"/>
                    <a:pt x="1256" y="3069"/>
                  </a:cubicBezTo>
                  <a:cubicBezTo>
                    <a:pt x="1103" y="2925"/>
                    <a:pt x="946" y="2781"/>
                    <a:pt x="802" y="2628"/>
                  </a:cubicBezTo>
                  <a:cubicBezTo>
                    <a:pt x="725" y="2551"/>
                    <a:pt x="649" y="2475"/>
                    <a:pt x="577" y="2398"/>
                  </a:cubicBezTo>
                  <a:lnTo>
                    <a:pt x="361" y="2164"/>
                  </a:lnTo>
                  <a:lnTo>
                    <a:pt x="302" y="2106"/>
                  </a:lnTo>
                  <a:lnTo>
                    <a:pt x="253" y="2052"/>
                  </a:lnTo>
                  <a:cubicBezTo>
                    <a:pt x="221" y="2011"/>
                    <a:pt x="185" y="1975"/>
                    <a:pt x="158" y="1935"/>
                  </a:cubicBezTo>
                  <a:lnTo>
                    <a:pt x="136" y="1903"/>
                  </a:lnTo>
                  <a:lnTo>
                    <a:pt x="122" y="1885"/>
                  </a:lnTo>
                  <a:cubicBezTo>
                    <a:pt x="122" y="1872"/>
                    <a:pt x="122" y="1858"/>
                    <a:pt x="131" y="1845"/>
                  </a:cubicBezTo>
                  <a:cubicBezTo>
                    <a:pt x="145" y="1800"/>
                    <a:pt x="167" y="1759"/>
                    <a:pt x="194" y="1719"/>
                  </a:cubicBezTo>
                  <a:cubicBezTo>
                    <a:pt x="298" y="1557"/>
                    <a:pt x="410" y="1404"/>
                    <a:pt x="532" y="1256"/>
                  </a:cubicBezTo>
                  <a:cubicBezTo>
                    <a:pt x="644" y="1112"/>
                    <a:pt x="757" y="977"/>
                    <a:pt x="860" y="855"/>
                  </a:cubicBezTo>
                  <a:cubicBezTo>
                    <a:pt x="1279" y="365"/>
                    <a:pt x="1566" y="50"/>
                    <a:pt x="1566" y="50"/>
                  </a:cubicBezTo>
                  <a:lnTo>
                    <a:pt x="1566" y="54"/>
                  </a:lnTo>
                  <a:cubicBezTo>
                    <a:pt x="1584" y="30"/>
                    <a:pt x="1564" y="1"/>
                    <a:pt x="1539" y="1"/>
                  </a:cubicBezTo>
                  <a:close/>
                </a:path>
              </a:pathLst>
            </a:custGeom>
            <a:solidFill>
              <a:srgbClr val="96D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63"/>
            <p:cNvSpPr/>
            <p:nvPr/>
          </p:nvSpPr>
          <p:spPr>
            <a:xfrm>
              <a:off x="852000" y="642975"/>
              <a:ext cx="256200" cy="277275"/>
            </a:xfrm>
            <a:custGeom>
              <a:avLst/>
              <a:gdLst/>
              <a:ahLst/>
              <a:cxnLst/>
              <a:rect l="l" t="t" r="r" b="b"/>
              <a:pathLst>
                <a:path w="10248" h="11091" extrusionOk="0">
                  <a:moveTo>
                    <a:pt x="2493" y="756"/>
                  </a:moveTo>
                  <a:cubicBezTo>
                    <a:pt x="2511" y="756"/>
                    <a:pt x="2529" y="756"/>
                    <a:pt x="2546" y="757"/>
                  </a:cubicBezTo>
                  <a:cubicBezTo>
                    <a:pt x="3455" y="779"/>
                    <a:pt x="4899" y="1333"/>
                    <a:pt x="5124" y="2372"/>
                  </a:cubicBezTo>
                  <a:cubicBezTo>
                    <a:pt x="5138" y="2430"/>
                    <a:pt x="4670" y="3087"/>
                    <a:pt x="4404" y="3388"/>
                  </a:cubicBezTo>
                  <a:cubicBezTo>
                    <a:pt x="4323" y="3474"/>
                    <a:pt x="4265" y="3532"/>
                    <a:pt x="4238" y="3532"/>
                  </a:cubicBezTo>
                  <a:cubicBezTo>
                    <a:pt x="4237" y="3532"/>
                    <a:pt x="4236" y="3533"/>
                    <a:pt x="4235" y="3533"/>
                  </a:cubicBezTo>
                  <a:cubicBezTo>
                    <a:pt x="4020" y="3533"/>
                    <a:pt x="2104" y="1898"/>
                    <a:pt x="1710" y="1544"/>
                  </a:cubicBezTo>
                  <a:cubicBezTo>
                    <a:pt x="1530" y="1387"/>
                    <a:pt x="2007" y="824"/>
                    <a:pt x="2137" y="793"/>
                  </a:cubicBezTo>
                  <a:cubicBezTo>
                    <a:pt x="2255" y="769"/>
                    <a:pt x="2373" y="756"/>
                    <a:pt x="2493" y="756"/>
                  </a:cubicBezTo>
                  <a:close/>
                  <a:moveTo>
                    <a:pt x="5872" y="2797"/>
                  </a:moveTo>
                  <a:cubicBezTo>
                    <a:pt x="5878" y="2797"/>
                    <a:pt x="5883" y="2798"/>
                    <a:pt x="5889" y="2799"/>
                  </a:cubicBezTo>
                  <a:cubicBezTo>
                    <a:pt x="5952" y="2813"/>
                    <a:pt x="6015" y="2835"/>
                    <a:pt x="6073" y="2853"/>
                  </a:cubicBezTo>
                  <a:cubicBezTo>
                    <a:pt x="7981" y="3492"/>
                    <a:pt x="8925" y="5795"/>
                    <a:pt x="9011" y="6524"/>
                  </a:cubicBezTo>
                  <a:cubicBezTo>
                    <a:pt x="9047" y="6825"/>
                    <a:pt x="8903" y="7082"/>
                    <a:pt x="8790" y="7235"/>
                  </a:cubicBezTo>
                  <a:cubicBezTo>
                    <a:pt x="8754" y="7289"/>
                    <a:pt x="8709" y="7338"/>
                    <a:pt x="8664" y="7383"/>
                  </a:cubicBezTo>
                  <a:lnTo>
                    <a:pt x="4863" y="4027"/>
                  </a:lnTo>
                  <a:cubicBezTo>
                    <a:pt x="4863" y="4027"/>
                    <a:pt x="5626" y="2797"/>
                    <a:pt x="5872" y="2797"/>
                  </a:cubicBezTo>
                  <a:close/>
                  <a:moveTo>
                    <a:pt x="1836" y="1"/>
                  </a:moveTo>
                  <a:cubicBezTo>
                    <a:pt x="1812" y="1"/>
                    <a:pt x="1788" y="1"/>
                    <a:pt x="1764" y="1"/>
                  </a:cubicBezTo>
                  <a:cubicBezTo>
                    <a:pt x="1368" y="100"/>
                    <a:pt x="0" y="3285"/>
                    <a:pt x="0" y="3285"/>
                  </a:cubicBezTo>
                  <a:lnTo>
                    <a:pt x="8687" y="11090"/>
                  </a:lnTo>
                  <a:cubicBezTo>
                    <a:pt x="8687" y="11090"/>
                    <a:pt x="9542" y="10087"/>
                    <a:pt x="9893" y="8998"/>
                  </a:cubicBezTo>
                  <a:cubicBezTo>
                    <a:pt x="10248" y="7910"/>
                    <a:pt x="9186" y="4167"/>
                    <a:pt x="6802" y="2165"/>
                  </a:cubicBezTo>
                  <a:cubicBezTo>
                    <a:pt x="5236" y="851"/>
                    <a:pt x="3729" y="284"/>
                    <a:pt x="2767" y="82"/>
                  </a:cubicBezTo>
                  <a:cubicBezTo>
                    <a:pt x="2458" y="28"/>
                    <a:pt x="2149" y="1"/>
                    <a:pt x="1836" y="1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63"/>
            <p:cNvSpPr/>
            <p:nvPr/>
          </p:nvSpPr>
          <p:spPr>
            <a:xfrm>
              <a:off x="921150" y="644900"/>
              <a:ext cx="192800" cy="277775"/>
            </a:xfrm>
            <a:custGeom>
              <a:avLst/>
              <a:gdLst/>
              <a:ahLst/>
              <a:cxnLst/>
              <a:rect l="l" t="t" r="r" b="b"/>
              <a:pathLst>
                <a:path w="7712" h="11111" extrusionOk="0">
                  <a:moveTo>
                    <a:pt x="1" y="0"/>
                  </a:moveTo>
                  <a:lnTo>
                    <a:pt x="1" y="0"/>
                  </a:lnTo>
                  <a:cubicBezTo>
                    <a:pt x="963" y="207"/>
                    <a:pt x="2470" y="774"/>
                    <a:pt x="4036" y="2088"/>
                  </a:cubicBezTo>
                  <a:cubicBezTo>
                    <a:pt x="6420" y="4090"/>
                    <a:pt x="7482" y="7833"/>
                    <a:pt x="7127" y="8921"/>
                  </a:cubicBezTo>
                  <a:cubicBezTo>
                    <a:pt x="6776" y="10010"/>
                    <a:pt x="5921" y="11013"/>
                    <a:pt x="5921" y="11013"/>
                  </a:cubicBezTo>
                  <a:cubicBezTo>
                    <a:pt x="5921" y="11013"/>
                    <a:pt x="6040" y="11110"/>
                    <a:pt x="6154" y="11110"/>
                  </a:cubicBezTo>
                  <a:cubicBezTo>
                    <a:pt x="6196" y="11110"/>
                    <a:pt x="6237" y="11097"/>
                    <a:pt x="6272" y="11063"/>
                  </a:cubicBezTo>
                  <a:cubicBezTo>
                    <a:pt x="6407" y="10928"/>
                    <a:pt x="7253" y="9605"/>
                    <a:pt x="7423" y="9029"/>
                  </a:cubicBezTo>
                  <a:cubicBezTo>
                    <a:pt x="7711" y="8058"/>
                    <a:pt x="7100" y="4499"/>
                    <a:pt x="4684" y="2353"/>
                  </a:cubicBezTo>
                  <a:cubicBezTo>
                    <a:pt x="2844" y="716"/>
                    <a:pt x="1062" y="176"/>
                    <a:pt x="1" y="0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63"/>
            <p:cNvSpPr/>
            <p:nvPr/>
          </p:nvSpPr>
          <p:spPr>
            <a:xfrm>
              <a:off x="973575" y="712875"/>
              <a:ext cx="98200" cy="114700"/>
            </a:xfrm>
            <a:custGeom>
              <a:avLst/>
              <a:gdLst/>
              <a:ahLst/>
              <a:cxnLst/>
              <a:rect l="l" t="t" r="r" b="b"/>
              <a:pathLst>
                <a:path w="3928" h="4588" extrusionOk="0">
                  <a:moveTo>
                    <a:pt x="1009" y="1"/>
                  </a:moveTo>
                  <a:cubicBezTo>
                    <a:pt x="763" y="1"/>
                    <a:pt x="0" y="1231"/>
                    <a:pt x="0" y="1231"/>
                  </a:cubicBezTo>
                  <a:lnTo>
                    <a:pt x="3801" y="4587"/>
                  </a:lnTo>
                  <a:cubicBezTo>
                    <a:pt x="3846" y="4542"/>
                    <a:pt x="3891" y="4493"/>
                    <a:pt x="3927" y="4439"/>
                  </a:cubicBezTo>
                  <a:lnTo>
                    <a:pt x="3891" y="4412"/>
                  </a:lnTo>
                  <a:cubicBezTo>
                    <a:pt x="2983" y="3508"/>
                    <a:pt x="454" y="1299"/>
                    <a:pt x="409" y="1209"/>
                  </a:cubicBezTo>
                  <a:cubicBezTo>
                    <a:pt x="351" y="1087"/>
                    <a:pt x="1201" y="107"/>
                    <a:pt x="1201" y="107"/>
                  </a:cubicBezTo>
                  <a:lnTo>
                    <a:pt x="1215" y="57"/>
                  </a:lnTo>
                  <a:cubicBezTo>
                    <a:pt x="1152" y="39"/>
                    <a:pt x="1089" y="17"/>
                    <a:pt x="1026" y="3"/>
                  </a:cubicBezTo>
                  <a:cubicBezTo>
                    <a:pt x="1020" y="2"/>
                    <a:pt x="1015" y="1"/>
                    <a:pt x="1009" y="1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63"/>
            <p:cNvSpPr/>
            <p:nvPr/>
          </p:nvSpPr>
          <p:spPr>
            <a:xfrm>
              <a:off x="890225" y="661850"/>
              <a:ext cx="71900" cy="69450"/>
            </a:xfrm>
            <a:custGeom>
              <a:avLst/>
              <a:gdLst/>
              <a:ahLst/>
              <a:cxnLst/>
              <a:rect l="l" t="t" r="r" b="b"/>
              <a:pathLst>
                <a:path w="2876" h="2778" extrusionOk="0">
                  <a:moveTo>
                    <a:pt x="951" y="1"/>
                  </a:moveTo>
                  <a:cubicBezTo>
                    <a:pt x="835" y="1"/>
                    <a:pt x="722" y="11"/>
                    <a:pt x="608" y="38"/>
                  </a:cubicBezTo>
                  <a:cubicBezTo>
                    <a:pt x="478" y="69"/>
                    <a:pt x="1" y="632"/>
                    <a:pt x="181" y="789"/>
                  </a:cubicBezTo>
                  <a:cubicBezTo>
                    <a:pt x="570" y="1139"/>
                    <a:pt x="2486" y="2778"/>
                    <a:pt x="2706" y="2778"/>
                  </a:cubicBezTo>
                  <a:cubicBezTo>
                    <a:pt x="2707" y="2778"/>
                    <a:pt x="2708" y="2777"/>
                    <a:pt x="2709" y="2777"/>
                  </a:cubicBezTo>
                  <a:cubicBezTo>
                    <a:pt x="2736" y="2773"/>
                    <a:pt x="2794" y="2719"/>
                    <a:pt x="2875" y="2629"/>
                  </a:cubicBezTo>
                  <a:lnTo>
                    <a:pt x="2857" y="2615"/>
                  </a:lnTo>
                  <a:cubicBezTo>
                    <a:pt x="2416" y="2350"/>
                    <a:pt x="487" y="704"/>
                    <a:pt x="487" y="704"/>
                  </a:cubicBezTo>
                  <a:cubicBezTo>
                    <a:pt x="576" y="362"/>
                    <a:pt x="1017" y="11"/>
                    <a:pt x="1017" y="11"/>
                  </a:cubicBezTo>
                  <a:lnTo>
                    <a:pt x="1017" y="2"/>
                  </a:lnTo>
                  <a:cubicBezTo>
                    <a:pt x="995" y="1"/>
                    <a:pt x="973" y="1"/>
                    <a:pt x="951" y="1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63"/>
            <p:cNvSpPr/>
            <p:nvPr/>
          </p:nvSpPr>
          <p:spPr>
            <a:xfrm>
              <a:off x="1176800" y="820000"/>
              <a:ext cx="309750" cy="154350"/>
            </a:xfrm>
            <a:custGeom>
              <a:avLst/>
              <a:gdLst/>
              <a:ahLst/>
              <a:cxnLst/>
              <a:rect l="l" t="t" r="r" b="b"/>
              <a:pathLst>
                <a:path w="12390" h="6174" extrusionOk="0">
                  <a:moveTo>
                    <a:pt x="2787" y="587"/>
                  </a:moveTo>
                  <a:cubicBezTo>
                    <a:pt x="3088" y="587"/>
                    <a:pt x="3412" y="593"/>
                    <a:pt x="3743" y="604"/>
                  </a:cubicBezTo>
                  <a:lnTo>
                    <a:pt x="3761" y="649"/>
                  </a:lnTo>
                  <a:lnTo>
                    <a:pt x="3617" y="2345"/>
                  </a:lnTo>
                  <a:lnTo>
                    <a:pt x="3567" y="2340"/>
                  </a:lnTo>
                  <a:cubicBezTo>
                    <a:pt x="2119" y="2156"/>
                    <a:pt x="1044" y="2003"/>
                    <a:pt x="1017" y="1980"/>
                  </a:cubicBezTo>
                  <a:cubicBezTo>
                    <a:pt x="927" y="1917"/>
                    <a:pt x="1012" y="784"/>
                    <a:pt x="1260" y="703"/>
                  </a:cubicBezTo>
                  <a:cubicBezTo>
                    <a:pt x="1491" y="620"/>
                    <a:pt x="2073" y="587"/>
                    <a:pt x="2787" y="587"/>
                  </a:cubicBezTo>
                  <a:close/>
                  <a:moveTo>
                    <a:pt x="4296" y="626"/>
                  </a:moveTo>
                  <a:cubicBezTo>
                    <a:pt x="4944" y="658"/>
                    <a:pt x="5583" y="712"/>
                    <a:pt x="6091" y="766"/>
                  </a:cubicBezTo>
                  <a:cubicBezTo>
                    <a:pt x="6842" y="851"/>
                    <a:pt x="7544" y="941"/>
                    <a:pt x="8174" y="1027"/>
                  </a:cubicBezTo>
                  <a:lnTo>
                    <a:pt x="8174" y="1031"/>
                  </a:lnTo>
                  <a:lnTo>
                    <a:pt x="8008" y="2889"/>
                  </a:lnTo>
                  <a:lnTo>
                    <a:pt x="7999" y="2884"/>
                  </a:lnTo>
                  <a:cubicBezTo>
                    <a:pt x="6752" y="2740"/>
                    <a:pt x="5358" y="2570"/>
                    <a:pt x="4143" y="2412"/>
                  </a:cubicBezTo>
                  <a:lnTo>
                    <a:pt x="4148" y="2358"/>
                  </a:lnTo>
                  <a:lnTo>
                    <a:pt x="4296" y="649"/>
                  </a:lnTo>
                  <a:lnTo>
                    <a:pt x="4296" y="626"/>
                  </a:lnTo>
                  <a:close/>
                  <a:moveTo>
                    <a:pt x="8745" y="1107"/>
                  </a:moveTo>
                  <a:cubicBezTo>
                    <a:pt x="10149" y="1310"/>
                    <a:pt x="11125" y="1499"/>
                    <a:pt x="11418" y="1652"/>
                  </a:cubicBezTo>
                  <a:cubicBezTo>
                    <a:pt x="11611" y="1751"/>
                    <a:pt x="11728" y="3051"/>
                    <a:pt x="11463" y="3195"/>
                  </a:cubicBezTo>
                  <a:cubicBezTo>
                    <a:pt x="11448" y="3204"/>
                    <a:pt x="11403" y="3208"/>
                    <a:pt x="11330" y="3208"/>
                  </a:cubicBezTo>
                  <a:cubicBezTo>
                    <a:pt x="10958" y="3208"/>
                    <a:pt x="9867" y="3098"/>
                    <a:pt x="8529" y="2947"/>
                  </a:cubicBezTo>
                  <a:lnTo>
                    <a:pt x="8534" y="2916"/>
                  </a:lnTo>
                  <a:lnTo>
                    <a:pt x="8705" y="1121"/>
                  </a:lnTo>
                  <a:lnTo>
                    <a:pt x="8745" y="1107"/>
                  </a:lnTo>
                  <a:close/>
                  <a:moveTo>
                    <a:pt x="3604" y="2996"/>
                  </a:moveTo>
                  <a:cubicBezTo>
                    <a:pt x="4767" y="2996"/>
                    <a:pt x="8628" y="3380"/>
                    <a:pt x="8916" y="3712"/>
                  </a:cubicBezTo>
                  <a:cubicBezTo>
                    <a:pt x="9123" y="3946"/>
                    <a:pt x="9006" y="4981"/>
                    <a:pt x="9006" y="4981"/>
                  </a:cubicBezTo>
                  <a:lnTo>
                    <a:pt x="3014" y="4257"/>
                  </a:lnTo>
                  <a:cubicBezTo>
                    <a:pt x="3014" y="4257"/>
                    <a:pt x="3068" y="3109"/>
                    <a:pt x="3293" y="3019"/>
                  </a:cubicBezTo>
                  <a:cubicBezTo>
                    <a:pt x="3334" y="3004"/>
                    <a:pt x="3443" y="2996"/>
                    <a:pt x="3604" y="2996"/>
                  </a:cubicBezTo>
                  <a:close/>
                  <a:moveTo>
                    <a:pt x="3006" y="1"/>
                  </a:moveTo>
                  <a:cubicBezTo>
                    <a:pt x="1966" y="1"/>
                    <a:pt x="1115" y="67"/>
                    <a:pt x="787" y="208"/>
                  </a:cubicBezTo>
                  <a:cubicBezTo>
                    <a:pt x="167" y="473"/>
                    <a:pt x="0" y="4302"/>
                    <a:pt x="0" y="4302"/>
                  </a:cubicBezTo>
                  <a:cubicBezTo>
                    <a:pt x="5048" y="5107"/>
                    <a:pt x="10554" y="5971"/>
                    <a:pt x="11759" y="6173"/>
                  </a:cubicBezTo>
                  <a:cubicBezTo>
                    <a:pt x="11762" y="6173"/>
                    <a:pt x="11764" y="6173"/>
                    <a:pt x="11767" y="6173"/>
                  </a:cubicBezTo>
                  <a:cubicBezTo>
                    <a:pt x="11858" y="6173"/>
                    <a:pt x="12016" y="5935"/>
                    <a:pt x="12016" y="5935"/>
                  </a:cubicBezTo>
                  <a:cubicBezTo>
                    <a:pt x="12016" y="5935"/>
                    <a:pt x="12389" y="1827"/>
                    <a:pt x="12097" y="1386"/>
                  </a:cubicBezTo>
                  <a:cubicBezTo>
                    <a:pt x="11804" y="946"/>
                    <a:pt x="8880" y="437"/>
                    <a:pt x="5970" y="149"/>
                  </a:cubicBezTo>
                  <a:cubicBezTo>
                    <a:pt x="4989" y="52"/>
                    <a:pt x="3924" y="1"/>
                    <a:pt x="3006" y="1"/>
                  </a:cubicBez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63"/>
            <p:cNvSpPr/>
            <p:nvPr/>
          </p:nvSpPr>
          <p:spPr>
            <a:xfrm>
              <a:off x="1170950" y="823700"/>
              <a:ext cx="309750" cy="150625"/>
            </a:xfrm>
            <a:custGeom>
              <a:avLst/>
              <a:gdLst/>
              <a:ahLst/>
              <a:cxnLst/>
              <a:rect l="l" t="t" r="r" b="b"/>
              <a:pathLst>
                <a:path w="12390" h="6025" extrusionOk="0">
                  <a:moveTo>
                    <a:pt x="2778" y="587"/>
                  </a:moveTo>
                  <a:cubicBezTo>
                    <a:pt x="3081" y="587"/>
                    <a:pt x="3409" y="593"/>
                    <a:pt x="3743" y="604"/>
                  </a:cubicBezTo>
                  <a:lnTo>
                    <a:pt x="3761" y="649"/>
                  </a:lnTo>
                  <a:lnTo>
                    <a:pt x="3617" y="2345"/>
                  </a:lnTo>
                  <a:lnTo>
                    <a:pt x="3568" y="2341"/>
                  </a:lnTo>
                  <a:cubicBezTo>
                    <a:pt x="2119" y="2152"/>
                    <a:pt x="1044" y="2003"/>
                    <a:pt x="1017" y="1981"/>
                  </a:cubicBezTo>
                  <a:cubicBezTo>
                    <a:pt x="927" y="1913"/>
                    <a:pt x="1012" y="784"/>
                    <a:pt x="1260" y="699"/>
                  </a:cubicBezTo>
                  <a:cubicBezTo>
                    <a:pt x="1490" y="620"/>
                    <a:pt x="2068" y="587"/>
                    <a:pt x="2778" y="587"/>
                  </a:cubicBezTo>
                  <a:close/>
                  <a:moveTo>
                    <a:pt x="4296" y="627"/>
                  </a:moveTo>
                  <a:cubicBezTo>
                    <a:pt x="4944" y="658"/>
                    <a:pt x="5583" y="708"/>
                    <a:pt x="6091" y="766"/>
                  </a:cubicBezTo>
                  <a:cubicBezTo>
                    <a:pt x="6843" y="852"/>
                    <a:pt x="7544" y="937"/>
                    <a:pt x="8174" y="1022"/>
                  </a:cubicBezTo>
                  <a:lnTo>
                    <a:pt x="8174" y="1031"/>
                  </a:lnTo>
                  <a:lnTo>
                    <a:pt x="8008" y="2885"/>
                  </a:lnTo>
                  <a:lnTo>
                    <a:pt x="7999" y="2885"/>
                  </a:lnTo>
                  <a:cubicBezTo>
                    <a:pt x="6753" y="2741"/>
                    <a:pt x="5358" y="2566"/>
                    <a:pt x="4143" y="2413"/>
                  </a:cubicBezTo>
                  <a:lnTo>
                    <a:pt x="4148" y="2354"/>
                  </a:lnTo>
                  <a:lnTo>
                    <a:pt x="4296" y="649"/>
                  </a:lnTo>
                  <a:lnTo>
                    <a:pt x="4296" y="627"/>
                  </a:lnTo>
                  <a:close/>
                  <a:moveTo>
                    <a:pt x="8745" y="1103"/>
                  </a:moveTo>
                  <a:cubicBezTo>
                    <a:pt x="10149" y="1306"/>
                    <a:pt x="11125" y="1499"/>
                    <a:pt x="11418" y="1652"/>
                  </a:cubicBezTo>
                  <a:cubicBezTo>
                    <a:pt x="11611" y="1747"/>
                    <a:pt x="11728" y="3047"/>
                    <a:pt x="11463" y="3195"/>
                  </a:cubicBezTo>
                  <a:cubicBezTo>
                    <a:pt x="11449" y="3203"/>
                    <a:pt x="11406" y="3207"/>
                    <a:pt x="11339" y="3207"/>
                  </a:cubicBezTo>
                  <a:cubicBezTo>
                    <a:pt x="10976" y="3207"/>
                    <a:pt x="9881" y="3100"/>
                    <a:pt x="8529" y="2948"/>
                  </a:cubicBezTo>
                  <a:lnTo>
                    <a:pt x="8534" y="2916"/>
                  </a:lnTo>
                  <a:lnTo>
                    <a:pt x="8705" y="1121"/>
                  </a:lnTo>
                  <a:lnTo>
                    <a:pt x="8745" y="1103"/>
                  </a:lnTo>
                  <a:close/>
                  <a:moveTo>
                    <a:pt x="3614" y="2995"/>
                  </a:moveTo>
                  <a:cubicBezTo>
                    <a:pt x="4789" y="2995"/>
                    <a:pt x="8629" y="3382"/>
                    <a:pt x="8916" y="3713"/>
                  </a:cubicBezTo>
                  <a:cubicBezTo>
                    <a:pt x="9123" y="3947"/>
                    <a:pt x="9006" y="4977"/>
                    <a:pt x="9006" y="4977"/>
                  </a:cubicBezTo>
                  <a:lnTo>
                    <a:pt x="3014" y="4257"/>
                  </a:lnTo>
                  <a:cubicBezTo>
                    <a:pt x="3014" y="4257"/>
                    <a:pt x="3068" y="3110"/>
                    <a:pt x="3293" y="3020"/>
                  </a:cubicBezTo>
                  <a:cubicBezTo>
                    <a:pt x="3335" y="3003"/>
                    <a:pt x="3448" y="2995"/>
                    <a:pt x="3614" y="2995"/>
                  </a:cubicBezTo>
                  <a:close/>
                  <a:moveTo>
                    <a:pt x="3022" y="0"/>
                  </a:moveTo>
                  <a:cubicBezTo>
                    <a:pt x="1975" y="0"/>
                    <a:pt x="1116" y="67"/>
                    <a:pt x="787" y="208"/>
                  </a:cubicBezTo>
                  <a:cubicBezTo>
                    <a:pt x="167" y="474"/>
                    <a:pt x="0" y="4302"/>
                    <a:pt x="0" y="4302"/>
                  </a:cubicBezTo>
                  <a:cubicBezTo>
                    <a:pt x="5713" y="5215"/>
                    <a:pt x="11993" y="6025"/>
                    <a:pt x="11993" y="6025"/>
                  </a:cubicBezTo>
                  <a:cubicBezTo>
                    <a:pt x="11993" y="6025"/>
                    <a:pt x="12389" y="1828"/>
                    <a:pt x="12097" y="1387"/>
                  </a:cubicBezTo>
                  <a:cubicBezTo>
                    <a:pt x="11800" y="942"/>
                    <a:pt x="8880" y="433"/>
                    <a:pt x="5970" y="145"/>
                  </a:cubicBezTo>
                  <a:cubicBezTo>
                    <a:pt x="4995" y="51"/>
                    <a:pt x="3936" y="0"/>
                    <a:pt x="30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63"/>
            <p:cNvSpPr/>
            <p:nvPr/>
          </p:nvSpPr>
          <p:spPr>
            <a:xfrm>
              <a:off x="1074675" y="626575"/>
              <a:ext cx="24775" cy="7725"/>
            </a:xfrm>
            <a:custGeom>
              <a:avLst/>
              <a:gdLst/>
              <a:ahLst/>
              <a:cxnLst/>
              <a:rect l="l" t="t" r="r" b="b"/>
              <a:pathLst>
                <a:path w="991" h="309" extrusionOk="0">
                  <a:moveTo>
                    <a:pt x="751" y="0"/>
                  </a:moveTo>
                  <a:cubicBezTo>
                    <a:pt x="704" y="0"/>
                    <a:pt x="657" y="6"/>
                    <a:pt x="617" y="14"/>
                  </a:cubicBezTo>
                  <a:cubicBezTo>
                    <a:pt x="446" y="50"/>
                    <a:pt x="275" y="104"/>
                    <a:pt x="113" y="180"/>
                  </a:cubicBezTo>
                  <a:cubicBezTo>
                    <a:pt x="59" y="207"/>
                    <a:pt x="0" y="248"/>
                    <a:pt x="0" y="306"/>
                  </a:cubicBezTo>
                  <a:cubicBezTo>
                    <a:pt x="15" y="308"/>
                    <a:pt x="29" y="309"/>
                    <a:pt x="43" y="309"/>
                  </a:cubicBezTo>
                  <a:cubicBezTo>
                    <a:pt x="162" y="309"/>
                    <a:pt x="275" y="246"/>
                    <a:pt x="387" y="198"/>
                  </a:cubicBezTo>
                  <a:cubicBezTo>
                    <a:pt x="571" y="126"/>
                    <a:pt x="763" y="85"/>
                    <a:pt x="959" y="85"/>
                  </a:cubicBezTo>
                  <a:cubicBezTo>
                    <a:pt x="969" y="85"/>
                    <a:pt x="980" y="85"/>
                    <a:pt x="990" y="86"/>
                  </a:cubicBezTo>
                  <a:cubicBezTo>
                    <a:pt x="934" y="21"/>
                    <a:pt x="841" y="0"/>
                    <a:pt x="751" y="0"/>
                  </a:cubicBezTo>
                  <a:close/>
                </a:path>
              </a:pathLst>
            </a:custGeom>
            <a:solidFill>
              <a:srgbClr val="4A16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64"/>
          <p:cNvSpPr txBox="1">
            <a:spLocks noGrp="1"/>
          </p:cNvSpPr>
          <p:nvPr>
            <p:ph type="title"/>
          </p:nvPr>
        </p:nvSpPr>
        <p:spPr>
          <a:xfrm>
            <a:off x="5031100" y="2923418"/>
            <a:ext cx="2949000" cy="69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Methodology</a:t>
            </a:r>
            <a:endParaRPr/>
          </a:p>
        </p:txBody>
      </p:sp>
      <p:sp>
        <p:nvSpPr>
          <p:cNvPr id="1102" name="Google Shape;1102;p64"/>
          <p:cNvSpPr txBox="1">
            <a:spLocks noGrp="1"/>
          </p:cNvSpPr>
          <p:nvPr>
            <p:ph type="title" idx="2"/>
          </p:nvPr>
        </p:nvSpPr>
        <p:spPr>
          <a:xfrm>
            <a:off x="5031100" y="2044893"/>
            <a:ext cx="2438400" cy="6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103" name="Google Shape;1103;p64"/>
          <p:cNvSpPr/>
          <p:nvPr/>
        </p:nvSpPr>
        <p:spPr>
          <a:xfrm>
            <a:off x="0" y="2740600"/>
            <a:ext cx="4980900" cy="24222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04" name="Google Shape;1104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9825" y="768400"/>
            <a:ext cx="3612174" cy="360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9" name="Google Shape;1109;p65"/>
          <p:cNvCxnSpPr/>
          <p:nvPr/>
        </p:nvCxnSpPr>
        <p:spPr>
          <a:xfrm>
            <a:off x="3863884" y="2890375"/>
            <a:ext cx="3600" cy="8316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0" name="Google Shape;1110;p65"/>
          <p:cNvCxnSpPr>
            <a:endCxn id="1111" idx="0"/>
          </p:cNvCxnSpPr>
          <p:nvPr/>
        </p:nvCxnSpPr>
        <p:spPr>
          <a:xfrm>
            <a:off x="3863884" y="1810850"/>
            <a:ext cx="3600" cy="8316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2" name="Google Shape;1112;p65"/>
          <p:cNvCxnSpPr/>
          <p:nvPr/>
        </p:nvCxnSpPr>
        <p:spPr>
          <a:xfrm>
            <a:off x="5260384" y="1861763"/>
            <a:ext cx="3600" cy="8316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3" name="Google Shape;1113;p65"/>
          <p:cNvCxnSpPr/>
          <p:nvPr/>
        </p:nvCxnSpPr>
        <p:spPr>
          <a:xfrm>
            <a:off x="5260384" y="3023613"/>
            <a:ext cx="3600" cy="8316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4" name="Google Shape;1114;p65"/>
          <p:cNvCxnSpPr/>
          <p:nvPr/>
        </p:nvCxnSpPr>
        <p:spPr>
          <a:xfrm rot="10800000">
            <a:off x="3788921" y="3898275"/>
            <a:ext cx="1549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15" name="Google Shape;1115;p65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Collection Flowchart</a:t>
            </a:r>
            <a:endParaRPr/>
          </a:p>
        </p:txBody>
      </p:sp>
      <p:sp>
        <p:nvSpPr>
          <p:cNvPr id="1116" name="Google Shape;1116;p65"/>
          <p:cNvSpPr txBox="1">
            <a:spLocks noGrp="1"/>
          </p:cNvSpPr>
          <p:nvPr>
            <p:ph type="title" idx="2"/>
          </p:nvPr>
        </p:nvSpPr>
        <p:spPr>
          <a:xfrm>
            <a:off x="788738" y="1539075"/>
            <a:ext cx="25131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PPR Sri Pantai</a:t>
            </a:r>
            <a:endParaRPr sz="1600"/>
          </a:p>
        </p:txBody>
      </p:sp>
      <p:sp>
        <p:nvSpPr>
          <p:cNvPr id="1117" name="Google Shape;1117;p65"/>
          <p:cNvSpPr txBox="1">
            <a:spLocks noGrp="1"/>
          </p:cNvSpPr>
          <p:nvPr>
            <p:ph type="subTitle" idx="1"/>
          </p:nvPr>
        </p:nvSpPr>
        <p:spPr>
          <a:xfrm>
            <a:off x="788738" y="1810949"/>
            <a:ext cx="251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Approximately 3500 residents </a:t>
            </a:r>
            <a:endParaRPr sz="1300"/>
          </a:p>
        </p:txBody>
      </p:sp>
      <p:sp>
        <p:nvSpPr>
          <p:cNvPr id="1118" name="Google Shape;1118;p65"/>
          <p:cNvSpPr txBox="1">
            <a:spLocks noGrp="1"/>
          </p:cNvSpPr>
          <p:nvPr>
            <p:ph type="title" idx="3"/>
          </p:nvPr>
        </p:nvSpPr>
        <p:spPr>
          <a:xfrm>
            <a:off x="327875" y="2186875"/>
            <a:ext cx="2973900" cy="62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Data collection for sociodemographic &amp; QoL profile </a:t>
            </a:r>
            <a:endParaRPr sz="1600"/>
          </a:p>
        </p:txBody>
      </p:sp>
      <p:sp>
        <p:nvSpPr>
          <p:cNvPr id="1119" name="Google Shape;1119;p65"/>
          <p:cNvSpPr txBox="1">
            <a:spLocks noGrp="1"/>
          </p:cNvSpPr>
          <p:nvPr>
            <p:ph type="subTitle" idx="4"/>
          </p:nvPr>
        </p:nvSpPr>
        <p:spPr>
          <a:xfrm>
            <a:off x="327952" y="2706050"/>
            <a:ext cx="297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/>
              <a:t>Included:</a:t>
            </a:r>
            <a:r>
              <a:rPr lang="en" sz="1300"/>
              <a:t> residents 18 and above, with handphone</a:t>
            </a:r>
            <a:endParaRPr sz="1300"/>
          </a:p>
        </p:txBody>
      </p:sp>
      <p:sp>
        <p:nvSpPr>
          <p:cNvPr id="1120" name="Google Shape;1120;p65"/>
          <p:cNvSpPr txBox="1">
            <a:spLocks noGrp="1"/>
          </p:cNvSpPr>
          <p:nvPr>
            <p:ph type="title" idx="5"/>
          </p:nvPr>
        </p:nvSpPr>
        <p:spPr>
          <a:xfrm>
            <a:off x="0" y="3234475"/>
            <a:ext cx="3301800" cy="62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Dissemination of self-administered online questionnaire</a:t>
            </a:r>
            <a:endParaRPr sz="1600"/>
          </a:p>
        </p:txBody>
      </p:sp>
      <p:sp>
        <p:nvSpPr>
          <p:cNvPr id="1121" name="Google Shape;1121;p65"/>
          <p:cNvSpPr txBox="1">
            <a:spLocks noGrp="1"/>
          </p:cNvSpPr>
          <p:nvPr>
            <p:ph type="subTitle" idx="6"/>
          </p:nvPr>
        </p:nvSpPr>
        <p:spPr>
          <a:xfrm>
            <a:off x="389352" y="3753550"/>
            <a:ext cx="291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Researchers → Taylor’s Community Department → Community leaders of PPR Sri Pantai → Floor leaders (floors 1-21 of Blocks 100 &amp; 102) → Residents</a:t>
            </a:r>
            <a:endParaRPr sz="1300"/>
          </a:p>
        </p:txBody>
      </p:sp>
      <p:sp>
        <p:nvSpPr>
          <p:cNvPr id="1122" name="Google Shape;1122;p65"/>
          <p:cNvSpPr txBox="1">
            <a:spLocks noGrp="1"/>
          </p:cNvSpPr>
          <p:nvPr>
            <p:ph type="title" idx="7"/>
          </p:nvPr>
        </p:nvSpPr>
        <p:spPr>
          <a:xfrm>
            <a:off x="5842176" y="3541413"/>
            <a:ext cx="28056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Completion of online survey</a:t>
            </a:r>
            <a:endParaRPr sz="1600"/>
          </a:p>
        </p:txBody>
      </p:sp>
      <p:sp>
        <p:nvSpPr>
          <p:cNvPr id="1123" name="Google Shape;1123;p65"/>
          <p:cNvSpPr txBox="1">
            <a:spLocks noGrp="1"/>
          </p:cNvSpPr>
          <p:nvPr>
            <p:ph type="subTitle" idx="8"/>
          </p:nvPr>
        </p:nvSpPr>
        <p:spPr>
          <a:xfrm>
            <a:off x="5842163" y="3813287"/>
            <a:ext cx="251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107 participants</a:t>
            </a:r>
            <a:endParaRPr sz="1300"/>
          </a:p>
        </p:txBody>
      </p:sp>
      <p:sp>
        <p:nvSpPr>
          <p:cNvPr id="1124" name="Google Shape;1124;p65"/>
          <p:cNvSpPr txBox="1">
            <a:spLocks noGrp="1"/>
          </p:cNvSpPr>
          <p:nvPr>
            <p:ph type="title" idx="9"/>
          </p:nvPr>
        </p:nvSpPr>
        <p:spPr>
          <a:xfrm>
            <a:off x="5842163" y="2800352"/>
            <a:ext cx="25131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On-site measurement of height &amp; weight</a:t>
            </a:r>
            <a:endParaRPr sz="1600"/>
          </a:p>
        </p:txBody>
      </p:sp>
      <p:sp>
        <p:nvSpPr>
          <p:cNvPr id="1125" name="Google Shape;1125;p65"/>
          <p:cNvSpPr txBox="1">
            <a:spLocks noGrp="1"/>
          </p:cNvSpPr>
          <p:nvPr>
            <p:ph type="subTitle" idx="13"/>
          </p:nvPr>
        </p:nvSpPr>
        <p:spPr>
          <a:xfrm>
            <a:off x="5842163" y="3072225"/>
            <a:ext cx="251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64 participants</a:t>
            </a:r>
            <a:endParaRPr sz="1300"/>
          </a:p>
        </p:txBody>
      </p:sp>
      <p:sp>
        <p:nvSpPr>
          <p:cNvPr id="1126" name="Google Shape;1126;p65"/>
          <p:cNvSpPr txBox="1">
            <a:spLocks noGrp="1"/>
          </p:cNvSpPr>
          <p:nvPr>
            <p:ph type="title" idx="14"/>
          </p:nvPr>
        </p:nvSpPr>
        <p:spPr>
          <a:xfrm>
            <a:off x="5842163" y="1462865"/>
            <a:ext cx="25131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CE5CD"/>
                </a:highlight>
              </a:rPr>
              <a:t>N=64</a:t>
            </a:r>
            <a:endParaRPr sz="1600">
              <a:highlight>
                <a:srgbClr val="FCE5CD"/>
              </a:highlight>
            </a:endParaRPr>
          </a:p>
        </p:txBody>
      </p:sp>
      <p:sp>
        <p:nvSpPr>
          <p:cNvPr id="1127" name="Google Shape;1127;p65"/>
          <p:cNvSpPr txBox="1">
            <a:spLocks noGrp="1"/>
          </p:cNvSpPr>
          <p:nvPr>
            <p:ph type="subTitle" idx="15"/>
          </p:nvPr>
        </p:nvSpPr>
        <p:spPr>
          <a:xfrm>
            <a:off x="5842175" y="1734725"/>
            <a:ext cx="297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/>
              <a:t>Excluded</a:t>
            </a:r>
            <a:r>
              <a:rPr lang="en" sz="1300"/>
              <a:t>: Remaining 43 participants not present for anthropometric measurements</a:t>
            </a:r>
            <a:endParaRPr sz="1300"/>
          </a:p>
        </p:txBody>
      </p:sp>
      <p:sp>
        <p:nvSpPr>
          <p:cNvPr id="1128" name="Google Shape;1128;p65"/>
          <p:cNvSpPr/>
          <p:nvPr/>
        </p:nvSpPr>
        <p:spPr>
          <a:xfrm rot="10461772" flipH="1">
            <a:off x="3568138" y="1512123"/>
            <a:ext cx="598691" cy="504061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9" name="Google Shape;1129;p65"/>
          <p:cNvSpPr/>
          <p:nvPr/>
        </p:nvSpPr>
        <p:spPr>
          <a:xfrm rot="10461772" flipH="1">
            <a:off x="3568138" y="2559473"/>
            <a:ext cx="598691" cy="504061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0" name="Google Shape;1130;p65"/>
          <p:cNvSpPr/>
          <p:nvPr/>
        </p:nvSpPr>
        <p:spPr>
          <a:xfrm rot="10461772" flipH="1">
            <a:off x="3568138" y="3606823"/>
            <a:ext cx="598691" cy="504061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1" name="Google Shape;1131;p65"/>
          <p:cNvSpPr/>
          <p:nvPr/>
        </p:nvSpPr>
        <p:spPr>
          <a:xfrm rot="10461772" flipH="1">
            <a:off x="4979613" y="1512123"/>
            <a:ext cx="598691" cy="504061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2" name="Google Shape;1132;p65"/>
          <p:cNvSpPr/>
          <p:nvPr/>
        </p:nvSpPr>
        <p:spPr>
          <a:xfrm rot="10461772" flipH="1">
            <a:off x="4979613" y="2559473"/>
            <a:ext cx="598691" cy="504061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3" name="Google Shape;1133;p65"/>
          <p:cNvSpPr/>
          <p:nvPr/>
        </p:nvSpPr>
        <p:spPr>
          <a:xfrm rot="10461772" flipH="1">
            <a:off x="4979613" y="3606823"/>
            <a:ext cx="598691" cy="504061"/>
          </a:xfrm>
          <a:custGeom>
            <a:avLst/>
            <a:gdLst/>
            <a:ahLst/>
            <a:cxnLst/>
            <a:rect l="l" t="t" r="r" b="b"/>
            <a:pathLst>
              <a:path w="44721" h="37653" extrusionOk="0">
                <a:moveTo>
                  <a:pt x="27258" y="1"/>
                </a:moveTo>
                <a:cubicBezTo>
                  <a:pt x="26810" y="1"/>
                  <a:pt x="26362" y="42"/>
                  <a:pt x="25920" y="127"/>
                </a:cubicBezTo>
                <a:cubicBezTo>
                  <a:pt x="23467" y="601"/>
                  <a:pt x="21352" y="2258"/>
                  <a:pt x="18884" y="2655"/>
                </a:cubicBezTo>
                <a:cubicBezTo>
                  <a:pt x="18429" y="2728"/>
                  <a:pt x="17972" y="2757"/>
                  <a:pt x="17514" y="2757"/>
                </a:cubicBezTo>
                <a:cubicBezTo>
                  <a:pt x="15988" y="2757"/>
                  <a:pt x="14448" y="2439"/>
                  <a:pt x="12913" y="2390"/>
                </a:cubicBezTo>
                <a:cubicBezTo>
                  <a:pt x="12755" y="2385"/>
                  <a:pt x="12599" y="2382"/>
                  <a:pt x="12444" y="2382"/>
                </a:cubicBezTo>
                <a:cubicBezTo>
                  <a:pt x="7176" y="2382"/>
                  <a:pt x="3676" y="5309"/>
                  <a:pt x="1537" y="10004"/>
                </a:cubicBezTo>
                <a:cubicBezTo>
                  <a:pt x="639" y="11975"/>
                  <a:pt x="0" y="14274"/>
                  <a:pt x="827" y="16277"/>
                </a:cubicBezTo>
                <a:cubicBezTo>
                  <a:pt x="1847" y="18754"/>
                  <a:pt x="4770" y="19912"/>
                  <a:pt x="5776" y="22331"/>
                </a:cubicBezTo>
                <a:cubicBezTo>
                  <a:pt x="7056" y="25413"/>
                  <a:pt x="6934" y="28588"/>
                  <a:pt x="8905" y="31525"/>
                </a:cubicBezTo>
                <a:cubicBezTo>
                  <a:pt x="11391" y="35229"/>
                  <a:pt x="15744" y="37653"/>
                  <a:pt x="20205" y="37653"/>
                </a:cubicBezTo>
                <a:cubicBezTo>
                  <a:pt x="20219" y="37653"/>
                  <a:pt x="20234" y="37653"/>
                  <a:pt x="20249" y="37653"/>
                </a:cubicBezTo>
                <a:cubicBezTo>
                  <a:pt x="24724" y="37636"/>
                  <a:pt x="29146" y="35107"/>
                  <a:pt x="31286" y="31176"/>
                </a:cubicBezTo>
                <a:cubicBezTo>
                  <a:pt x="32114" y="29655"/>
                  <a:pt x="32626" y="27940"/>
                  <a:pt x="33740" y="26615"/>
                </a:cubicBezTo>
                <a:cubicBezTo>
                  <a:pt x="35995" y="23932"/>
                  <a:pt x="40102" y="23515"/>
                  <a:pt x="42534" y="20991"/>
                </a:cubicBezTo>
                <a:cubicBezTo>
                  <a:pt x="44031" y="19438"/>
                  <a:pt x="44720" y="17144"/>
                  <a:pt x="44327" y="15022"/>
                </a:cubicBezTo>
                <a:cubicBezTo>
                  <a:pt x="43933" y="12902"/>
                  <a:pt x="42468" y="11007"/>
                  <a:pt x="40514" y="10094"/>
                </a:cubicBezTo>
                <a:cubicBezTo>
                  <a:pt x="39236" y="9497"/>
                  <a:pt x="37756" y="9285"/>
                  <a:pt x="36658" y="8399"/>
                </a:cubicBezTo>
                <a:cubicBezTo>
                  <a:pt x="35232" y="7249"/>
                  <a:pt x="34822" y="5282"/>
                  <a:pt x="33886" y="3707"/>
                </a:cubicBezTo>
                <a:cubicBezTo>
                  <a:pt x="33122" y="2419"/>
                  <a:pt x="31948" y="1404"/>
                  <a:pt x="30597" y="764"/>
                </a:cubicBezTo>
                <a:cubicBezTo>
                  <a:pt x="29555" y="271"/>
                  <a:pt x="28407" y="1"/>
                  <a:pt x="272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4" name="Google Shape;1134;p65"/>
          <p:cNvSpPr txBox="1">
            <a:spLocks noGrp="1"/>
          </p:cNvSpPr>
          <p:nvPr>
            <p:ph type="title" idx="5"/>
          </p:nvPr>
        </p:nvSpPr>
        <p:spPr>
          <a:xfrm>
            <a:off x="3544834" y="1595100"/>
            <a:ext cx="645300" cy="33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1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111" name="Google Shape;1111;p65"/>
          <p:cNvSpPr txBox="1">
            <a:spLocks noGrp="1"/>
          </p:cNvSpPr>
          <p:nvPr>
            <p:ph type="title" idx="5"/>
          </p:nvPr>
        </p:nvSpPr>
        <p:spPr>
          <a:xfrm>
            <a:off x="3544834" y="2642450"/>
            <a:ext cx="645300" cy="33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2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135" name="Google Shape;1135;p65"/>
          <p:cNvSpPr txBox="1">
            <a:spLocks noGrp="1"/>
          </p:cNvSpPr>
          <p:nvPr>
            <p:ph type="title" idx="5"/>
          </p:nvPr>
        </p:nvSpPr>
        <p:spPr>
          <a:xfrm>
            <a:off x="3542434" y="3689800"/>
            <a:ext cx="645300" cy="33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3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136" name="Google Shape;1136;p65"/>
          <p:cNvSpPr txBox="1">
            <a:spLocks noGrp="1"/>
          </p:cNvSpPr>
          <p:nvPr>
            <p:ph type="title" idx="5"/>
          </p:nvPr>
        </p:nvSpPr>
        <p:spPr>
          <a:xfrm>
            <a:off x="4939534" y="3689800"/>
            <a:ext cx="645300" cy="33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4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137" name="Google Shape;1137;p65"/>
          <p:cNvSpPr txBox="1">
            <a:spLocks noGrp="1"/>
          </p:cNvSpPr>
          <p:nvPr>
            <p:ph type="title" idx="5"/>
          </p:nvPr>
        </p:nvSpPr>
        <p:spPr>
          <a:xfrm>
            <a:off x="4939534" y="2642450"/>
            <a:ext cx="645300" cy="33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5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138" name="Google Shape;1138;p65"/>
          <p:cNvSpPr txBox="1">
            <a:spLocks noGrp="1"/>
          </p:cNvSpPr>
          <p:nvPr>
            <p:ph type="title" idx="5"/>
          </p:nvPr>
        </p:nvSpPr>
        <p:spPr>
          <a:xfrm>
            <a:off x="4939534" y="1595100"/>
            <a:ext cx="645300" cy="33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6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66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Measurements of Height and Weight</a:t>
            </a:r>
            <a:endParaRPr/>
          </a:p>
        </p:txBody>
      </p:sp>
      <p:sp>
        <p:nvSpPr>
          <p:cNvPr id="1144" name="Google Shape;1144;p66"/>
          <p:cNvSpPr txBox="1">
            <a:spLocks noGrp="1"/>
          </p:cNvSpPr>
          <p:nvPr>
            <p:ph type="title" idx="2"/>
          </p:nvPr>
        </p:nvSpPr>
        <p:spPr>
          <a:xfrm>
            <a:off x="1346073" y="4413925"/>
            <a:ext cx="26115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Height</a:t>
            </a:r>
            <a:endParaRPr/>
          </a:p>
        </p:txBody>
      </p:sp>
      <p:sp>
        <p:nvSpPr>
          <p:cNvPr id="1145" name="Google Shape;1145;p66"/>
          <p:cNvSpPr txBox="1">
            <a:spLocks noGrp="1"/>
          </p:cNvSpPr>
          <p:nvPr>
            <p:ph type="title" idx="3"/>
          </p:nvPr>
        </p:nvSpPr>
        <p:spPr>
          <a:xfrm>
            <a:off x="5186427" y="4448313"/>
            <a:ext cx="26115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Weight</a:t>
            </a:r>
            <a:endParaRPr/>
          </a:p>
        </p:txBody>
      </p:sp>
      <p:pic>
        <p:nvPicPr>
          <p:cNvPr id="1146" name="Google Shape;1146;p66"/>
          <p:cNvPicPr preferRelativeResize="0"/>
          <p:nvPr/>
        </p:nvPicPr>
        <p:blipFill rotWithShape="1">
          <a:blip r:embed="rId3">
            <a:alphaModFix/>
          </a:blip>
          <a:srcRect l="23015" t="21570" r="19886" b="22734"/>
          <a:stretch/>
        </p:blipFill>
        <p:spPr>
          <a:xfrm>
            <a:off x="5508261" y="2322686"/>
            <a:ext cx="1967825" cy="1919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8380" y="1354525"/>
            <a:ext cx="2203247" cy="2940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66"/>
          <p:cNvPicPr preferRelativeResize="0"/>
          <p:nvPr/>
        </p:nvPicPr>
        <p:blipFill rotWithShape="1">
          <a:blip r:embed="rId5">
            <a:alphaModFix/>
          </a:blip>
          <a:srcRect l="14288" t="719" r="28691" b="709"/>
          <a:stretch/>
        </p:blipFill>
        <p:spPr>
          <a:xfrm>
            <a:off x="2933400" y="1354536"/>
            <a:ext cx="3277200" cy="3187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67"/>
          <p:cNvSpPr/>
          <p:nvPr/>
        </p:nvSpPr>
        <p:spPr>
          <a:xfrm>
            <a:off x="409900" y="1072050"/>
            <a:ext cx="4572000" cy="320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67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Body Mass Index</a:t>
            </a:r>
            <a:endParaRPr/>
          </a:p>
        </p:txBody>
      </p:sp>
      <p:sp>
        <p:nvSpPr>
          <p:cNvPr id="1155" name="Google Shape;1155;p67"/>
          <p:cNvSpPr txBox="1">
            <a:spLocks noGrp="1"/>
          </p:cNvSpPr>
          <p:nvPr>
            <p:ph type="body" idx="2"/>
          </p:nvPr>
        </p:nvSpPr>
        <p:spPr>
          <a:xfrm>
            <a:off x="5532825" y="1926075"/>
            <a:ext cx="3130500" cy="28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b="1" u="sng"/>
              <a:t>Malaysian BMI cut-off points</a:t>
            </a:r>
            <a:endParaRPr b="1" u="sng"/>
          </a:p>
        </p:txBody>
      </p:sp>
      <p:sp>
        <p:nvSpPr>
          <p:cNvPr id="1156" name="Google Shape;1156;p67"/>
          <p:cNvSpPr txBox="1">
            <a:spLocks noGrp="1"/>
          </p:cNvSpPr>
          <p:nvPr>
            <p:ph type="subTitle" idx="1"/>
          </p:nvPr>
        </p:nvSpPr>
        <p:spPr>
          <a:xfrm>
            <a:off x="5532825" y="1017725"/>
            <a:ext cx="3130500" cy="88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BMI = </a:t>
            </a:r>
            <a:r>
              <a:rPr lang="en" u="sng">
                <a:solidFill>
                  <a:schemeClr val="lt1"/>
                </a:solidFill>
              </a:rPr>
              <a:t>weight(kg)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               height (m</a:t>
            </a:r>
            <a:r>
              <a:rPr lang="en" baseline="30000">
                <a:solidFill>
                  <a:schemeClr val="lt1"/>
                </a:solidFill>
              </a:rPr>
              <a:t>2</a:t>
            </a:r>
            <a:r>
              <a:rPr lang="en">
                <a:solidFill>
                  <a:schemeClr val="lt1"/>
                </a:solidFill>
              </a:rPr>
              <a:t>)</a:t>
            </a:r>
            <a:endParaRPr baseline="30000">
              <a:solidFill>
                <a:schemeClr val="lt1"/>
              </a:solidFill>
            </a:endParaRPr>
          </a:p>
        </p:txBody>
      </p:sp>
      <p:pic>
        <p:nvPicPr>
          <p:cNvPr id="1157" name="Google Shape;1157;p67"/>
          <p:cNvPicPr preferRelativeResize="0"/>
          <p:nvPr/>
        </p:nvPicPr>
        <p:blipFill rotWithShape="1">
          <a:blip r:embed="rId3">
            <a:alphaModFix/>
          </a:blip>
          <a:srcRect l="2142" t="6768" r="2228"/>
          <a:stretch/>
        </p:blipFill>
        <p:spPr>
          <a:xfrm>
            <a:off x="464950" y="1926075"/>
            <a:ext cx="4432174" cy="225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67"/>
          <p:cNvSpPr/>
          <p:nvPr/>
        </p:nvSpPr>
        <p:spPr>
          <a:xfrm>
            <a:off x="1214644" y="4429325"/>
            <a:ext cx="1039289" cy="411855"/>
          </a:xfrm>
          <a:custGeom>
            <a:avLst/>
            <a:gdLst/>
            <a:ahLst/>
            <a:cxnLst/>
            <a:rect l="l" t="t" r="r" b="b"/>
            <a:pathLst>
              <a:path w="65757" h="26923" extrusionOk="0">
                <a:moveTo>
                  <a:pt x="0" y="0"/>
                </a:moveTo>
                <a:lnTo>
                  <a:pt x="10782" y="13477"/>
                </a:lnTo>
                <a:lnTo>
                  <a:pt x="0" y="26923"/>
                </a:lnTo>
                <a:lnTo>
                  <a:pt x="54975" y="26923"/>
                </a:lnTo>
                <a:lnTo>
                  <a:pt x="65757" y="13477"/>
                </a:lnTo>
                <a:lnTo>
                  <a:pt x="54975" y="0"/>
                </a:lnTo>
                <a:close/>
              </a:path>
            </a:pathLst>
          </a:custGeom>
          <a:solidFill>
            <a:srgbClr val="B6D7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9" name="Google Shape;1159;p67"/>
          <p:cNvSpPr/>
          <p:nvPr/>
        </p:nvSpPr>
        <p:spPr>
          <a:xfrm>
            <a:off x="2079023" y="4429325"/>
            <a:ext cx="1039289" cy="411855"/>
          </a:xfrm>
          <a:custGeom>
            <a:avLst/>
            <a:gdLst/>
            <a:ahLst/>
            <a:cxnLst/>
            <a:rect l="l" t="t" r="r" b="b"/>
            <a:pathLst>
              <a:path w="65757" h="26923" extrusionOk="0">
                <a:moveTo>
                  <a:pt x="0" y="0"/>
                </a:moveTo>
                <a:lnTo>
                  <a:pt x="10782" y="13477"/>
                </a:lnTo>
                <a:lnTo>
                  <a:pt x="0" y="26923"/>
                </a:lnTo>
                <a:lnTo>
                  <a:pt x="54975" y="26923"/>
                </a:lnTo>
                <a:lnTo>
                  <a:pt x="65757" y="13477"/>
                </a:lnTo>
                <a:lnTo>
                  <a:pt x="54975" y="0"/>
                </a:lnTo>
                <a:close/>
              </a:path>
            </a:pathLst>
          </a:cu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0" name="Google Shape;1160;p67"/>
          <p:cNvGrpSpPr/>
          <p:nvPr/>
        </p:nvGrpSpPr>
        <p:grpSpPr>
          <a:xfrm>
            <a:off x="349775" y="4429325"/>
            <a:ext cx="4498276" cy="411855"/>
            <a:chOff x="349775" y="4429325"/>
            <a:chExt cx="4498276" cy="411855"/>
          </a:xfrm>
        </p:grpSpPr>
        <p:sp>
          <p:nvSpPr>
            <p:cNvPr id="1161" name="Google Shape;1161;p67"/>
            <p:cNvSpPr/>
            <p:nvPr/>
          </p:nvSpPr>
          <p:spPr>
            <a:xfrm>
              <a:off x="349775" y="4429325"/>
              <a:ext cx="1038799" cy="411855"/>
            </a:xfrm>
            <a:custGeom>
              <a:avLst/>
              <a:gdLst/>
              <a:ahLst/>
              <a:cxnLst/>
              <a:rect l="l" t="t" r="r" b="b"/>
              <a:pathLst>
                <a:path w="65726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43" y="26923"/>
                  </a:lnTo>
                  <a:lnTo>
                    <a:pt x="65725" y="13477"/>
                  </a:lnTo>
                  <a:lnTo>
                    <a:pt x="549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tamaran"/>
                <a:ea typeface="Catamaran"/>
                <a:cs typeface="Catamaran"/>
                <a:sym typeface="Catamaran"/>
              </a:endParaRPr>
            </a:p>
          </p:txBody>
        </p:sp>
        <p:sp>
          <p:nvSpPr>
            <p:cNvPr id="1162" name="Google Shape;1162;p67"/>
            <p:cNvSpPr/>
            <p:nvPr/>
          </p:nvSpPr>
          <p:spPr>
            <a:xfrm>
              <a:off x="3808762" y="4429325"/>
              <a:ext cx="1039289" cy="411855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3" name="Google Shape;1163;p67"/>
          <p:cNvSpPr/>
          <p:nvPr/>
        </p:nvSpPr>
        <p:spPr>
          <a:xfrm>
            <a:off x="2944382" y="4429325"/>
            <a:ext cx="1038799" cy="411855"/>
          </a:xfrm>
          <a:custGeom>
            <a:avLst/>
            <a:gdLst/>
            <a:ahLst/>
            <a:cxnLst/>
            <a:rect l="l" t="t" r="r" b="b"/>
            <a:pathLst>
              <a:path w="65726" h="26923" extrusionOk="0">
                <a:moveTo>
                  <a:pt x="1" y="0"/>
                </a:moveTo>
                <a:lnTo>
                  <a:pt x="10751" y="13477"/>
                </a:lnTo>
                <a:lnTo>
                  <a:pt x="1" y="26923"/>
                </a:lnTo>
                <a:lnTo>
                  <a:pt x="54944" y="26923"/>
                </a:lnTo>
                <a:lnTo>
                  <a:pt x="65726" y="13477"/>
                </a:lnTo>
                <a:lnTo>
                  <a:pt x="54944" y="0"/>
                </a:lnTo>
                <a:close/>
              </a:path>
            </a:pathLst>
          </a:cu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67"/>
          <p:cNvSpPr txBox="1"/>
          <p:nvPr/>
        </p:nvSpPr>
        <p:spPr>
          <a:xfrm>
            <a:off x="464950" y="4429375"/>
            <a:ext cx="867000" cy="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Underweight</a:t>
            </a:r>
            <a:endParaRPr sz="10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165" name="Google Shape;1165;p67"/>
          <p:cNvSpPr txBox="1"/>
          <p:nvPr/>
        </p:nvSpPr>
        <p:spPr>
          <a:xfrm>
            <a:off x="1300788" y="4429300"/>
            <a:ext cx="867000" cy="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Normal</a:t>
            </a:r>
            <a:endParaRPr sz="10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166" name="Google Shape;1166;p67"/>
          <p:cNvSpPr txBox="1"/>
          <p:nvPr/>
        </p:nvSpPr>
        <p:spPr>
          <a:xfrm>
            <a:off x="2165175" y="4429300"/>
            <a:ext cx="867000" cy="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Overweight</a:t>
            </a:r>
            <a:endParaRPr sz="10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167" name="Google Shape;1167;p67"/>
          <p:cNvSpPr txBox="1"/>
          <p:nvPr/>
        </p:nvSpPr>
        <p:spPr>
          <a:xfrm>
            <a:off x="3030275" y="4429375"/>
            <a:ext cx="867000" cy="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Pre-obese</a:t>
            </a:r>
            <a:endParaRPr sz="10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168" name="Google Shape;1168;p67"/>
          <p:cNvSpPr txBox="1"/>
          <p:nvPr/>
        </p:nvSpPr>
        <p:spPr>
          <a:xfrm>
            <a:off x="3805975" y="4429375"/>
            <a:ext cx="1039200" cy="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rPr>
              <a:t>Obese</a:t>
            </a:r>
            <a:endParaRPr sz="1000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169" name="Google Shape;1169;p67"/>
          <p:cNvSpPr txBox="1">
            <a:spLocks noGrp="1"/>
          </p:cNvSpPr>
          <p:nvPr>
            <p:ph type="subTitle" idx="1"/>
          </p:nvPr>
        </p:nvSpPr>
        <p:spPr>
          <a:xfrm>
            <a:off x="464950" y="1157800"/>
            <a:ext cx="4432200" cy="7683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Catamaran"/>
                <a:ea typeface="Catamaran"/>
                <a:cs typeface="Catamaran"/>
                <a:sym typeface="Catamaran"/>
              </a:rPr>
              <a:t>Body mass index (BMI) is an index of weight-for-height that is commonly used to classify overweight and obesity in adults.</a:t>
            </a:r>
            <a:endParaRPr sz="2300" b="1" baseline="30000">
              <a:latin typeface="Catamaran"/>
              <a:ea typeface="Catamaran"/>
              <a:cs typeface="Catamaran"/>
              <a:sym typeface="Catamaran"/>
            </a:endParaRPr>
          </a:p>
        </p:txBody>
      </p:sp>
      <p:graphicFrame>
        <p:nvGraphicFramePr>
          <p:cNvPr id="1170" name="Google Shape;1170;p67"/>
          <p:cNvGraphicFramePr/>
          <p:nvPr/>
        </p:nvGraphicFramePr>
        <p:xfrm>
          <a:off x="5588700" y="2288425"/>
          <a:ext cx="2925525" cy="2304210"/>
        </p:xfrm>
        <a:graphic>
          <a:graphicData uri="http://schemas.openxmlformats.org/drawingml/2006/table">
            <a:tbl>
              <a:tblPr>
                <a:noFill/>
                <a:tableStyleId>{A6BE6D50-00E4-4DD9-B7B3-9B839D581149}</a:tableStyleId>
              </a:tblPr>
              <a:tblGrid>
                <a:gridCol w="134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2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accent4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Classification</a:t>
                      </a:r>
                      <a:endParaRPr b="1">
                        <a:solidFill>
                          <a:schemeClr val="accent4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accent4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BMI (kg/m</a:t>
                      </a:r>
                      <a:r>
                        <a:rPr lang="en" b="1" baseline="30000">
                          <a:solidFill>
                            <a:schemeClr val="accent4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</a:t>
                      </a:r>
                      <a:r>
                        <a:rPr lang="en" b="1">
                          <a:solidFill>
                            <a:schemeClr val="accent4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)</a:t>
                      </a:r>
                      <a:endParaRPr b="1">
                        <a:solidFill>
                          <a:schemeClr val="accent4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Underweight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&lt;18.5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Normal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18.5-22.9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Overweight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Pre-obese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Obese I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Obese II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Obese III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23.0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23.0-27.4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27.5-34.9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35.0-39.9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40.0</a:t>
                      </a:r>
                      <a:endParaRPr sz="1200">
                        <a:solidFill>
                          <a:schemeClr val="dk2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71" name="Google Shape;1171;p67"/>
          <p:cNvSpPr txBox="1"/>
          <p:nvPr/>
        </p:nvSpPr>
        <p:spPr>
          <a:xfrm>
            <a:off x="3030275" y="4793950"/>
            <a:ext cx="61119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45720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Obesity. (2020).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World Health Organization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 </a:t>
            </a:r>
            <a:r>
              <a:rPr lang="en" sz="700" u="sng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  <a:hlinkClick r:id="rId4"/>
              </a:rPr>
              <a:t>https://www.who.int/topics/obesity/en/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914400" lvl="0" indent="-457200" algn="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Ismail IS, Bebakar M, &amp; Noor I. (2004). Clinical Practice Guidelines (CPGs).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Academy of Medicine of Malaysia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68"/>
          <p:cNvSpPr txBox="1">
            <a:spLocks noGrp="1"/>
          </p:cNvSpPr>
          <p:nvPr>
            <p:ph type="title"/>
          </p:nvPr>
        </p:nvSpPr>
        <p:spPr>
          <a:xfrm>
            <a:off x="5031100" y="2923418"/>
            <a:ext cx="2949000" cy="69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1177" name="Google Shape;1177;p68"/>
          <p:cNvSpPr txBox="1">
            <a:spLocks noGrp="1"/>
          </p:cNvSpPr>
          <p:nvPr>
            <p:ph type="title" idx="2"/>
          </p:nvPr>
        </p:nvSpPr>
        <p:spPr>
          <a:xfrm>
            <a:off x="5031100" y="2044893"/>
            <a:ext cx="2438400" cy="6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178" name="Google Shape;1178;p68"/>
          <p:cNvSpPr/>
          <p:nvPr/>
        </p:nvSpPr>
        <p:spPr>
          <a:xfrm>
            <a:off x="0" y="2740600"/>
            <a:ext cx="4980900" cy="24222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9" name="Google Shape;1179;p68"/>
          <p:cNvGrpSpPr/>
          <p:nvPr/>
        </p:nvGrpSpPr>
        <p:grpSpPr>
          <a:xfrm flipH="1">
            <a:off x="663457" y="1522700"/>
            <a:ext cx="3599435" cy="3651100"/>
            <a:chOff x="4609200" y="2621550"/>
            <a:chExt cx="1339175" cy="1346375"/>
          </a:xfrm>
        </p:grpSpPr>
        <p:sp>
          <p:nvSpPr>
            <p:cNvPr id="1180" name="Google Shape;1180;p68"/>
            <p:cNvSpPr/>
            <p:nvPr/>
          </p:nvSpPr>
          <p:spPr>
            <a:xfrm>
              <a:off x="5381625" y="2654925"/>
              <a:ext cx="258975" cy="459600"/>
            </a:xfrm>
            <a:custGeom>
              <a:avLst/>
              <a:gdLst/>
              <a:ahLst/>
              <a:cxnLst/>
              <a:rect l="l" t="t" r="r" b="b"/>
              <a:pathLst>
                <a:path w="10359" h="18384" extrusionOk="0">
                  <a:moveTo>
                    <a:pt x="5194" y="1"/>
                  </a:moveTo>
                  <a:cubicBezTo>
                    <a:pt x="2475" y="1"/>
                    <a:pt x="226" y="2147"/>
                    <a:pt x="131" y="4882"/>
                  </a:cubicBezTo>
                  <a:cubicBezTo>
                    <a:pt x="60" y="7371"/>
                    <a:pt x="0" y="10109"/>
                    <a:pt x="71" y="11431"/>
                  </a:cubicBezTo>
                  <a:cubicBezTo>
                    <a:pt x="238" y="14157"/>
                    <a:pt x="2988" y="14455"/>
                    <a:pt x="2988" y="14455"/>
                  </a:cubicBezTo>
                  <a:cubicBezTo>
                    <a:pt x="2988" y="14455"/>
                    <a:pt x="3072" y="17420"/>
                    <a:pt x="3155" y="18170"/>
                  </a:cubicBezTo>
                  <a:lnTo>
                    <a:pt x="9727" y="18384"/>
                  </a:lnTo>
                  <a:lnTo>
                    <a:pt x="10239" y="5240"/>
                  </a:lnTo>
                  <a:cubicBezTo>
                    <a:pt x="10358" y="2394"/>
                    <a:pt x="8096" y="13"/>
                    <a:pt x="5239" y="1"/>
                  </a:cubicBezTo>
                  <a:cubicBezTo>
                    <a:pt x="5224" y="1"/>
                    <a:pt x="5209" y="1"/>
                    <a:pt x="5194" y="1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68"/>
            <p:cNvSpPr/>
            <p:nvPr/>
          </p:nvSpPr>
          <p:spPr>
            <a:xfrm>
              <a:off x="5456325" y="2986825"/>
              <a:ext cx="87825" cy="47475"/>
            </a:xfrm>
            <a:custGeom>
              <a:avLst/>
              <a:gdLst/>
              <a:ahLst/>
              <a:cxnLst/>
              <a:rect l="l" t="t" r="r" b="b"/>
              <a:pathLst>
                <a:path w="3513" h="1899" extrusionOk="0">
                  <a:moveTo>
                    <a:pt x="3513" y="0"/>
                  </a:moveTo>
                  <a:lnTo>
                    <a:pt x="3513" y="0"/>
                  </a:lnTo>
                  <a:cubicBezTo>
                    <a:pt x="1884" y="1130"/>
                    <a:pt x="304" y="1179"/>
                    <a:pt x="39" y="1179"/>
                  </a:cubicBezTo>
                  <a:cubicBezTo>
                    <a:pt x="14" y="1179"/>
                    <a:pt x="0" y="1179"/>
                    <a:pt x="0" y="1179"/>
                  </a:cubicBezTo>
                  <a:lnTo>
                    <a:pt x="0" y="1179"/>
                  </a:lnTo>
                  <a:lnTo>
                    <a:pt x="24" y="1893"/>
                  </a:lnTo>
                  <a:cubicBezTo>
                    <a:pt x="103" y="1897"/>
                    <a:pt x="180" y="1898"/>
                    <a:pt x="255" y="1898"/>
                  </a:cubicBezTo>
                  <a:cubicBezTo>
                    <a:pt x="2805" y="1898"/>
                    <a:pt x="3513" y="0"/>
                    <a:pt x="3513" y="0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68"/>
            <p:cNvSpPr/>
            <p:nvPr/>
          </p:nvSpPr>
          <p:spPr>
            <a:xfrm>
              <a:off x="5560200" y="2672950"/>
              <a:ext cx="91700" cy="193725"/>
            </a:xfrm>
            <a:custGeom>
              <a:avLst/>
              <a:gdLst/>
              <a:ahLst/>
              <a:cxnLst/>
              <a:rect l="l" t="t" r="r" b="b"/>
              <a:pathLst>
                <a:path w="3668" h="7749" extrusionOk="0">
                  <a:moveTo>
                    <a:pt x="1802" y="0"/>
                  </a:moveTo>
                  <a:cubicBezTo>
                    <a:pt x="1679" y="0"/>
                    <a:pt x="1558" y="27"/>
                    <a:pt x="1441" y="89"/>
                  </a:cubicBezTo>
                  <a:cubicBezTo>
                    <a:pt x="989" y="328"/>
                    <a:pt x="441" y="1197"/>
                    <a:pt x="96" y="1590"/>
                  </a:cubicBezTo>
                  <a:lnTo>
                    <a:pt x="1" y="1709"/>
                  </a:lnTo>
                  <a:cubicBezTo>
                    <a:pt x="1" y="1709"/>
                    <a:pt x="13" y="1709"/>
                    <a:pt x="13" y="1721"/>
                  </a:cubicBezTo>
                  <a:cubicBezTo>
                    <a:pt x="465" y="2054"/>
                    <a:pt x="775" y="2530"/>
                    <a:pt x="870" y="3078"/>
                  </a:cubicBezTo>
                  <a:cubicBezTo>
                    <a:pt x="870" y="3090"/>
                    <a:pt x="870" y="3125"/>
                    <a:pt x="894" y="3137"/>
                  </a:cubicBezTo>
                  <a:cubicBezTo>
                    <a:pt x="1037" y="3911"/>
                    <a:pt x="1049" y="4697"/>
                    <a:pt x="1203" y="5471"/>
                  </a:cubicBezTo>
                  <a:cubicBezTo>
                    <a:pt x="1346" y="6245"/>
                    <a:pt x="1668" y="7019"/>
                    <a:pt x="2263" y="7531"/>
                  </a:cubicBezTo>
                  <a:cubicBezTo>
                    <a:pt x="2413" y="7653"/>
                    <a:pt x="2624" y="7749"/>
                    <a:pt x="2807" y="7749"/>
                  </a:cubicBezTo>
                  <a:cubicBezTo>
                    <a:pt x="2928" y="7749"/>
                    <a:pt x="3037" y="7707"/>
                    <a:pt x="3108" y="7602"/>
                  </a:cubicBezTo>
                  <a:cubicBezTo>
                    <a:pt x="3180" y="7495"/>
                    <a:pt x="3180" y="7364"/>
                    <a:pt x="3180" y="7245"/>
                  </a:cubicBezTo>
                  <a:cubicBezTo>
                    <a:pt x="3239" y="5352"/>
                    <a:pt x="3668" y="3673"/>
                    <a:pt x="3573" y="1709"/>
                  </a:cubicBezTo>
                  <a:cubicBezTo>
                    <a:pt x="3537" y="1173"/>
                    <a:pt x="3275" y="685"/>
                    <a:pt x="2823" y="399"/>
                  </a:cubicBezTo>
                  <a:cubicBezTo>
                    <a:pt x="2507" y="206"/>
                    <a:pt x="2146" y="0"/>
                    <a:pt x="1802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68"/>
            <p:cNvSpPr/>
            <p:nvPr/>
          </p:nvSpPr>
          <p:spPr>
            <a:xfrm>
              <a:off x="5616475" y="2816100"/>
              <a:ext cx="47375" cy="71425"/>
            </a:xfrm>
            <a:custGeom>
              <a:avLst/>
              <a:gdLst/>
              <a:ahLst/>
              <a:cxnLst/>
              <a:rect l="l" t="t" r="r" b="b"/>
              <a:pathLst>
                <a:path w="1895" h="2857" extrusionOk="0">
                  <a:moveTo>
                    <a:pt x="673" y="1"/>
                  </a:moveTo>
                  <a:cubicBezTo>
                    <a:pt x="316" y="1"/>
                    <a:pt x="14" y="105"/>
                    <a:pt x="0" y="114"/>
                  </a:cubicBezTo>
                  <a:cubicBezTo>
                    <a:pt x="0" y="114"/>
                    <a:pt x="12" y="2733"/>
                    <a:pt x="12" y="2793"/>
                  </a:cubicBezTo>
                  <a:cubicBezTo>
                    <a:pt x="16" y="2811"/>
                    <a:pt x="196" y="2857"/>
                    <a:pt x="443" y="2857"/>
                  </a:cubicBezTo>
                  <a:cubicBezTo>
                    <a:pt x="999" y="2857"/>
                    <a:pt x="1894" y="2627"/>
                    <a:pt x="1869" y="1340"/>
                  </a:cubicBezTo>
                  <a:cubicBezTo>
                    <a:pt x="1855" y="230"/>
                    <a:pt x="1203" y="1"/>
                    <a:pt x="673" y="1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68"/>
            <p:cNvSpPr/>
            <p:nvPr/>
          </p:nvSpPr>
          <p:spPr>
            <a:xfrm>
              <a:off x="5630450" y="2830775"/>
              <a:ext cx="20575" cy="41100"/>
            </a:xfrm>
            <a:custGeom>
              <a:avLst/>
              <a:gdLst/>
              <a:ahLst/>
              <a:cxnLst/>
              <a:rect l="l" t="t" r="r" b="b"/>
              <a:pathLst>
                <a:path w="823" h="1644" extrusionOk="0">
                  <a:moveTo>
                    <a:pt x="329" y="1"/>
                  </a:moveTo>
                  <a:cubicBezTo>
                    <a:pt x="270" y="1"/>
                    <a:pt x="220" y="30"/>
                    <a:pt x="179" y="51"/>
                  </a:cubicBezTo>
                  <a:cubicBezTo>
                    <a:pt x="132" y="99"/>
                    <a:pt x="108" y="146"/>
                    <a:pt x="108" y="170"/>
                  </a:cubicBezTo>
                  <a:cubicBezTo>
                    <a:pt x="96" y="241"/>
                    <a:pt x="132" y="277"/>
                    <a:pt x="132" y="277"/>
                  </a:cubicBezTo>
                  <a:cubicBezTo>
                    <a:pt x="132" y="277"/>
                    <a:pt x="120" y="241"/>
                    <a:pt x="155" y="182"/>
                  </a:cubicBezTo>
                  <a:cubicBezTo>
                    <a:pt x="177" y="149"/>
                    <a:pt x="228" y="97"/>
                    <a:pt x="319" y="97"/>
                  </a:cubicBezTo>
                  <a:cubicBezTo>
                    <a:pt x="327" y="97"/>
                    <a:pt x="336" y="98"/>
                    <a:pt x="346" y="99"/>
                  </a:cubicBezTo>
                  <a:cubicBezTo>
                    <a:pt x="453" y="122"/>
                    <a:pt x="536" y="218"/>
                    <a:pt x="596" y="349"/>
                  </a:cubicBezTo>
                  <a:cubicBezTo>
                    <a:pt x="667" y="480"/>
                    <a:pt x="703" y="646"/>
                    <a:pt x="703" y="813"/>
                  </a:cubicBezTo>
                  <a:cubicBezTo>
                    <a:pt x="703" y="1158"/>
                    <a:pt x="536" y="1468"/>
                    <a:pt x="346" y="1539"/>
                  </a:cubicBezTo>
                  <a:cubicBezTo>
                    <a:pt x="302" y="1561"/>
                    <a:pt x="260" y="1571"/>
                    <a:pt x="222" y="1571"/>
                  </a:cubicBezTo>
                  <a:cubicBezTo>
                    <a:pt x="178" y="1571"/>
                    <a:pt x="140" y="1558"/>
                    <a:pt x="108" y="1539"/>
                  </a:cubicBezTo>
                  <a:cubicBezTo>
                    <a:pt x="48" y="1515"/>
                    <a:pt x="36" y="1492"/>
                    <a:pt x="13" y="1492"/>
                  </a:cubicBezTo>
                  <a:cubicBezTo>
                    <a:pt x="1" y="1492"/>
                    <a:pt x="13" y="1539"/>
                    <a:pt x="60" y="1587"/>
                  </a:cubicBezTo>
                  <a:cubicBezTo>
                    <a:pt x="104" y="1622"/>
                    <a:pt x="173" y="1644"/>
                    <a:pt x="258" y="1644"/>
                  </a:cubicBezTo>
                  <a:cubicBezTo>
                    <a:pt x="289" y="1644"/>
                    <a:pt x="323" y="1641"/>
                    <a:pt x="358" y="1634"/>
                  </a:cubicBezTo>
                  <a:cubicBezTo>
                    <a:pt x="632" y="1539"/>
                    <a:pt x="822" y="1182"/>
                    <a:pt x="822" y="813"/>
                  </a:cubicBezTo>
                  <a:cubicBezTo>
                    <a:pt x="822" y="622"/>
                    <a:pt x="775" y="444"/>
                    <a:pt x="703" y="289"/>
                  </a:cubicBezTo>
                  <a:cubicBezTo>
                    <a:pt x="644" y="146"/>
                    <a:pt x="513" y="27"/>
                    <a:pt x="358" y="3"/>
                  </a:cubicBezTo>
                  <a:cubicBezTo>
                    <a:pt x="348" y="2"/>
                    <a:pt x="339" y="1"/>
                    <a:pt x="329" y="1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68"/>
            <p:cNvSpPr/>
            <p:nvPr/>
          </p:nvSpPr>
          <p:spPr>
            <a:xfrm>
              <a:off x="5331475" y="2621550"/>
              <a:ext cx="285300" cy="117300"/>
            </a:xfrm>
            <a:custGeom>
              <a:avLst/>
              <a:gdLst/>
              <a:ahLst/>
              <a:cxnLst/>
              <a:rect l="l" t="t" r="r" b="b"/>
              <a:pathLst>
                <a:path w="11412" h="4692" extrusionOk="0">
                  <a:moveTo>
                    <a:pt x="2120" y="0"/>
                  </a:moveTo>
                  <a:cubicBezTo>
                    <a:pt x="1738" y="0"/>
                    <a:pt x="1339" y="167"/>
                    <a:pt x="1161" y="502"/>
                  </a:cubicBezTo>
                  <a:cubicBezTo>
                    <a:pt x="997" y="791"/>
                    <a:pt x="1074" y="1196"/>
                    <a:pt x="1323" y="1397"/>
                  </a:cubicBezTo>
                  <a:lnTo>
                    <a:pt x="1323" y="1397"/>
                  </a:lnTo>
                  <a:cubicBezTo>
                    <a:pt x="1237" y="1369"/>
                    <a:pt x="1146" y="1355"/>
                    <a:pt x="1055" y="1355"/>
                  </a:cubicBezTo>
                  <a:cubicBezTo>
                    <a:pt x="647" y="1355"/>
                    <a:pt x="222" y="1622"/>
                    <a:pt x="113" y="2026"/>
                  </a:cubicBezTo>
                  <a:cubicBezTo>
                    <a:pt x="0" y="2468"/>
                    <a:pt x="317" y="2961"/>
                    <a:pt x="736" y="3120"/>
                  </a:cubicBezTo>
                  <a:lnTo>
                    <a:pt x="736" y="3120"/>
                  </a:lnTo>
                  <a:cubicBezTo>
                    <a:pt x="564" y="3191"/>
                    <a:pt x="411" y="3368"/>
                    <a:pt x="411" y="3562"/>
                  </a:cubicBezTo>
                  <a:cubicBezTo>
                    <a:pt x="411" y="3884"/>
                    <a:pt x="684" y="4169"/>
                    <a:pt x="958" y="4336"/>
                  </a:cubicBezTo>
                  <a:cubicBezTo>
                    <a:pt x="1406" y="4592"/>
                    <a:pt x="1910" y="4691"/>
                    <a:pt x="2420" y="4691"/>
                  </a:cubicBezTo>
                  <a:cubicBezTo>
                    <a:pt x="2764" y="4691"/>
                    <a:pt x="3111" y="4646"/>
                    <a:pt x="3447" y="4574"/>
                  </a:cubicBezTo>
                  <a:cubicBezTo>
                    <a:pt x="4280" y="4396"/>
                    <a:pt x="5066" y="4050"/>
                    <a:pt x="5887" y="3836"/>
                  </a:cubicBezTo>
                  <a:cubicBezTo>
                    <a:pt x="6456" y="3696"/>
                    <a:pt x="7298" y="3476"/>
                    <a:pt x="8015" y="3476"/>
                  </a:cubicBezTo>
                  <a:cubicBezTo>
                    <a:pt x="8334" y="3476"/>
                    <a:pt x="8629" y="3520"/>
                    <a:pt x="8864" y="3634"/>
                  </a:cubicBezTo>
                  <a:cubicBezTo>
                    <a:pt x="9395" y="3877"/>
                    <a:pt x="9710" y="4551"/>
                    <a:pt x="10038" y="4551"/>
                  </a:cubicBezTo>
                  <a:cubicBezTo>
                    <a:pt x="10063" y="4551"/>
                    <a:pt x="10089" y="4547"/>
                    <a:pt x="10114" y="4539"/>
                  </a:cubicBezTo>
                  <a:cubicBezTo>
                    <a:pt x="10459" y="4419"/>
                    <a:pt x="10698" y="4110"/>
                    <a:pt x="10805" y="3765"/>
                  </a:cubicBezTo>
                  <a:cubicBezTo>
                    <a:pt x="10900" y="3407"/>
                    <a:pt x="10888" y="3050"/>
                    <a:pt x="10876" y="2693"/>
                  </a:cubicBezTo>
                  <a:cubicBezTo>
                    <a:pt x="11412" y="1991"/>
                    <a:pt x="10281" y="800"/>
                    <a:pt x="9388" y="419"/>
                  </a:cubicBezTo>
                  <a:cubicBezTo>
                    <a:pt x="9081" y="282"/>
                    <a:pt x="8727" y="230"/>
                    <a:pt x="8357" y="230"/>
                  </a:cubicBezTo>
                  <a:cubicBezTo>
                    <a:pt x="7666" y="230"/>
                    <a:pt x="6917" y="410"/>
                    <a:pt x="6304" y="550"/>
                  </a:cubicBezTo>
                  <a:cubicBezTo>
                    <a:pt x="5810" y="659"/>
                    <a:pt x="5307" y="808"/>
                    <a:pt x="4810" y="808"/>
                  </a:cubicBezTo>
                  <a:cubicBezTo>
                    <a:pt x="4709" y="808"/>
                    <a:pt x="4607" y="802"/>
                    <a:pt x="4506" y="788"/>
                  </a:cubicBezTo>
                  <a:cubicBezTo>
                    <a:pt x="4102" y="729"/>
                    <a:pt x="3732" y="538"/>
                    <a:pt x="3363" y="359"/>
                  </a:cubicBezTo>
                  <a:cubicBezTo>
                    <a:pt x="2982" y="181"/>
                    <a:pt x="2601" y="14"/>
                    <a:pt x="2197" y="2"/>
                  </a:cubicBezTo>
                  <a:cubicBezTo>
                    <a:pt x="2171" y="1"/>
                    <a:pt x="2146" y="0"/>
                    <a:pt x="2120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68"/>
            <p:cNvSpPr/>
            <p:nvPr/>
          </p:nvSpPr>
          <p:spPr>
            <a:xfrm>
              <a:off x="4843150" y="3034450"/>
              <a:ext cx="1005500" cy="933175"/>
            </a:xfrm>
            <a:custGeom>
              <a:avLst/>
              <a:gdLst/>
              <a:ahLst/>
              <a:cxnLst/>
              <a:rect l="l" t="t" r="r" b="b"/>
              <a:pathLst>
                <a:path w="40220" h="37327" extrusionOk="0">
                  <a:moveTo>
                    <a:pt x="31409" y="0"/>
                  </a:moveTo>
                  <a:lnTo>
                    <a:pt x="24539" y="869"/>
                  </a:lnTo>
                  <a:lnTo>
                    <a:pt x="23670" y="1977"/>
                  </a:lnTo>
                  <a:cubicBezTo>
                    <a:pt x="23670" y="1977"/>
                    <a:pt x="20658" y="2989"/>
                    <a:pt x="19360" y="3584"/>
                  </a:cubicBezTo>
                  <a:lnTo>
                    <a:pt x="19277" y="3632"/>
                  </a:lnTo>
                  <a:cubicBezTo>
                    <a:pt x="18348" y="4048"/>
                    <a:pt x="17574" y="4739"/>
                    <a:pt x="17027" y="5584"/>
                  </a:cubicBezTo>
                  <a:lnTo>
                    <a:pt x="11312" y="14478"/>
                  </a:lnTo>
                  <a:lnTo>
                    <a:pt x="2953" y="9597"/>
                  </a:lnTo>
                  <a:lnTo>
                    <a:pt x="1" y="13883"/>
                  </a:lnTo>
                  <a:cubicBezTo>
                    <a:pt x="1" y="13883"/>
                    <a:pt x="10078" y="22267"/>
                    <a:pt x="12077" y="22267"/>
                  </a:cubicBezTo>
                  <a:cubicBezTo>
                    <a:pt x="12096" y="22267"/>
                    <a:pt x="12115" y="22266"/>
                    <a:pt x="12133" y="22265"/>
                  </a:cubicBezTo>
                  <a:cubicBezTo>
                    <a:pt x="13990" y="22086"/>
                    <a:pt x="14645" y="22086"/>
                    <a:pt x="15288" y="21205"/>
                  </a:cubicBezTo>
                  <a:cubicBezTo>
                    <a:pt x="15776" y="20538"/>
                    <a:pt x="17717" y="18264"/>
                    <a:pt x="18634" y="16728"/>
                  </a:cubicBezTo>
                  <a:lnTo>
                    <a:pt x="19574" y="27254"/>
                  </a:lnTo>
                  <a:lnTo>
                    <a:pt x="19086" y="37326"/>
                  </a:lnTo>
                  <a:lnTo>
                    <a:pt x="40220" y="37195"/>
                  </a:lnTo>
                  <a:lnTo>
                    <a:pt x="38089" y="24432"/>
                  </a:lnTo>
                  <a:lnTo>
                    <a:pt x="37720" y="2477"/>
                  </a:lnTo>
                  <a:lnTo>
                    <a:pt x="33505" y="1179"/>
                  </a:lnTo>
                  <a:lnTo>
                    <a:pt x="314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68"/>
            <p:cNvSpPr/>
            <p:nvPr/>
          </p:nvSpPr>
          <p:spPr>
            <a:xfrm>
              <a:off x="5470025" y="3445200"/>
              <a:ext cx="17875" cy="522725"/>
            </a:xfrm>
            <a:custGeom>
              <a:avLst/>
              <a:gdLst/>
              <a:ahLst/>
              <a:cxnLst/>
              <a:rect l="l" t="t" r="r" b="b"/>
              <a:pathLst>
                <a:path w="715" h="20909" extrusionOk="0">
                  <a:moveTo>
                    <a:pt x="36" y="1"/>
                  </a:moveTo>
                  <a:lnTo>
                    <a:pt x="36" y="1"/>
                  </a:lnTo>
                  <a:cubicBezTo>
                    <a:pt x="0" y="13"/>
                    <a:pt x="143" y="4692"/>
                    <a:pt x="334" y="10466"/>
                  </a:cubicBezTo>
                  <a:cubicBezTo>
                    <a:pt x="512" y="16241"/>
                    <a:pt x="691" y="20908"/>
                    <a:pt x="703" y="20908"/>
                  </a:cubicBezTo>
                  <a:cubicBezTo>
                    <a:pt x="715" y="20908"/>
                    <a:pt x="584" y="16229"/>
                    <a:pt x="405" y="10454"/>
                  </a:cubicBezTo>
                  <a:cubicBezTo>
                    <a:pt x="226" y="4680"/>
                    <a:pt x="48" y="1"/>
                    <a:pt x="3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68"/>
            <p:cNvSpPr/>
            <p:nvPr/>
          </p:nvSpPr>
          <p:spPr>
            <a:xfrm>
              <a:off x="5457525" y="3034450"/>
              <a:ext cx="170875" cy="418525"/>
            </a:xfrm>
            <a:custGeom>
              <a:avLst/>
              <a:gdLst/>
              <a:ahLst/>
              <a:cxnLst/>
              <a:rect l="l" t="t" r="r" b="b"/>
              <a:pathLst>
                <a:path w="6835" h="16741" extrusionOk="0">
                  <a:moveTo>
                    <a:pt x="6834" y="0"/>
                  </a:moveTo>
                  <a:lnTo>
                    <a:pt x="0" y="774"/>
                  </a:lnTo>
                  <a:lnTo>
                    <a:pt x="536" y="16740"/>
                  </a:lnTo>
                  <a:lnTo>
                    <a:pt x="6834" y="0"/>
                  </a:ln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68"/>
            <p:cNvSpPr/>
            <p:nvPr/>
          </p:nvSpPr>
          <p:spPr>
            <a:xfrm>
              <a:off x="5346200" y="3083850"/>
              <a:ext cx="127425" cy="392050"/>
            </a:xfrm>
            <a:custGeom>
              <a:avLst/>
              <a:gdLst/>
              <a:ahLst/>
              <a:cxnLst/>
              <a:rect l="l" t="t" r="r" b="b"/>
              <a:pathLst>
                <a:path w="5097" h="15682" extrusionOk="0">
                  <a:moveTo>
                    <a:pt x="3572" y="1"/>
                  </a:moveTo>
                  <a:lnTo>
                    <a:pt x="3572" y="1"/>
                  </a:lnTo>
                  <a:cubicBezTo>
                    <a:pt x="3560" y="1"/>
                    <a:pt x="3560" y="24"/>
                    <a:pt x="3536" y="36"/>
                  </a:cubicBezTo>
                  <a:cubicBezTo>
                    <a:pt x="3524" y="48"/>
                    <a:pt x="3513" y="84"/>
                    <a:pt x="3477" y="120"/>
                  </a:cubicBezTo>
                  <a:cubicBezTo>
                    <a:pt x="3441" y="203"/>
                    <a:pt x="3346" y="322"/>
                    <a:pt x="3262" y="477"/>
                  </a:cubicBezTo>
                  <a:cubicBezTo>
                    <a:pt x="3060" y="798"/>
                    <a:pt x="2798" y="1251"/>
                    <a:pt x="2465" y="1846"/>
                  </a:cubicBezTo>
                  <a:cubicBezTo>
                    <a:pt x="2143" y="2441"/>
                    <a:pt x="1774" y="3156"/>
                    <a:pt x="1357" y="3977"/>
                  </a:cubicBezTo>
                  <a:cubicBezTo>
                    <a:pt x="941" y="4799"/>
                    <a:pt x="488" y="5692"/>
                    <a:pt x="0" y="6656"/>
                  </a:cubicBezTo>
                  <a:lnTo>
                    <a:pt x="0" y="6728"/>
                  </a:lnTo>
                  <a:cubicBezTo>
                    <a:pt x="783" y="6669"/>
                    <a:pt x="1623" y="6588"/>
                    <a:pt x="2475" y="6517"/>
                  </a:cubicBezTo>
                  <a:lnTo>
                    <a:pt x="2475" y="6517"/>
                  </a:lnTo>
                  <a:cubicBezTo>
                    <a:pt x="2250" y="7183"/>
                    <a:pt x="2036" y="7836"/>
                    <a:pt x="1834" y="8454"/>
                  </a:cubicBezTo>
                  <a:cubicBezTo>
                    <a:pt x="1786" y="8621"/>
                    <a:pt x="1727" y="8776"/>
                    <a:pt x="1679" y="8930"/>
                  </a:cubicBezTo>
                  <a:cubicBezTo>
                    <a:pt x="1643" y="9085"/>
                    <a:pt x="1619" y="9264"/>
                    <a:pt x="1667" y="9430"/>
                  </a:cubicBezTo>
                  <a:cubicBezTo>
                    <a:pt x="1762" y="9752"/>
                    <a:pt x="2012" y="9990"/>
                    <a:pt x="2215" y="10204"/>
                  </a:cubicBezTo>
                  <a:cubicBezTo>
                    <a:pt x="2620" y="10633"/>
                    <a:pt x="2929" y="11133"/>
                    <a:pt x="3203" y="11597"/>
                  </a:cubicBezTo>
                  <a:cubicBezTo>
                    <a:pt x="3465" y="12074"/>
                    <a:pt x="3691" y="12526"/>
                    <a:pt x="3882" y="12943"/>
                  </a:cubicBezTo>
                  <a:cubicBezTo>
                    <a:pt x="4275" y="13776"/>
                    <a:pt x="4560" y="14455"/>
                    <a:pt x="4751" y="14931"/>
                  </a:cubicBezTo>
                  <a:cubicBezTo>
                    <a:pt x="4834" y="15169"/>
                    <a:pt x="4917" y="15348"/>
                    <a:pt x="4953" y="15479"/>
                  </a:cubicBezTo>
                  <a:cubicBezTo>
                    <a:pt x="4989" y="15538"/>
                    <a:pt x="5001" y="15598"/>
                    <a:pt x="5013" y="15634"/>
                  </a:cubicBezTo>
                  <a:cubicBezTo>
                    <a:pt x="5013" y="15657"/>
                    <a:pt x="5037" y="15681"/>
                    <a:pt x="5037" y="15681"/>
                  </a:cubicBezTo>
                  <a:cubicBezTo>
                    <a:pt x="5037" y="15681"/>
                    <a:pt x="5037" y="15657"/>
                    <a:pt x="5096" y="15574"/>
                  </a:cubicBezTo>
                  <a:cubicBezTo>
                    <a:pt x="5096" y="15538"/>
                    <a:pt x="5060" y="15479"/>
                    <a:pt x="5048" y="15419"/>
                  </a:cubicBezTo>
                  <a:cubicBezTo>
                    <a:pt x="5001" y="15300"/>
                    <a:pt x="4929" y="15110"/>
                    <a:pt x="4834" y="14872"/>
                  </a:cubicBezTo>
                  <a:cubicBezTo>
                    <a:pt x="4644" y="14395"/>
                    <a:pt x="4382" y="13693"/>
                    <a:pt x="3989" y="12859"/>
                  </a:cubicBezTo>
                  <a:cubicBezTo>
                    <a:pt x="3798" y="12443"/>
                    <a:pt x="3572" y="12002"/>
                    <a:pt x="3310" y="11526"/>
                  </a:cubicBezTo>
                  <a:cubicBezTo>
                    <a:pt x="3036" y="11062"/>
                    <a:pt x="2727" y="10561"/>
                    <a:pt x="2310" y="10109"/>
                  </a:cubicBezTo>
                  <a:cubicBezTo>
                    <a:pt x="2096" y="9907"/>
                    <a:pt x="1858" y="9680"/>
                    <a:pt x="1786" y="9383"/>
                  </a:cubicBezTo>
                  <a:cubicBezTo>
                    <a:pt x="1715" y="9085"/>
                    <a:pt x="1846" y="8776"/>
                    <a:pt x="1953" y="8454"/>
                  </a:cubicBezTo>
                  <a:cubicBezTo>
                    <a:pt x="2155" y="7823"/>
                    <a:pt x="2370" y="7180"/>
                    <a:pt x="2596" y="6513"/>
                  </a:cubicBezTo>
                  <a:lnTo>
                    <a:pt x="2608" y="6466"/>
                  </a:lnTo>
                  <a:lnTo>
                    <a:pt x="2620" y="6406"/>
                  </a:lnTo>
                  <a:lnTo>
                    <a:pt x="2560" y="6406"/>
                  </a:lnTo>
                  <a:cubicBezTo>
                    <a:pt x="1705" y="6487"/>
                    <a:pt x="884" y="6568"/>
                    <a:pt x="107" y="6638"/>
                  </a:cubicBezTo>
                  <a:lnTo>
                    <a:pt x="107" y="6638"/>
                  </a:lnTo>
                  <a:cubicBezTo>
                    <a:pt x="110" y="6630"/>
                    <a:pt x="113" y="6621"/>
                    <a:pt x="119" y="6609"/>
                  </a:cubicBezTo>
                  <a:lnTo>
                    <a:pt x="167" y="6525"/>
                  </a:lnTo>
                  <a:lnTo>
                    <a:pt x="250" y="6347"/>
                  </a:lnTo>
                  <a:lnTo>
                    <a:pt x="429" y="5989"/>
                  </a:lnTo>
                  <a:cubicBezTo>
                    <a:pt x="548" y="5751"/>
                    <a:pt x="655" y="5513"/>
                    <a:pt x="774" y="5287"/>
                  </a:cubicBezTo>
                  <a:cubicBezTo>
                    <a:pt x="1000" y="4846"/>
                    <a:pt x="1203" y="4406"/>
                    <a:pt x="1417" y="3989"/>
                  </a:cubicBezTo>
                  <a:cubicBezTo>
                    <a:pt x="1834" y="3180"/>
                    <a:pt x="2203" y="2465"/>
                    <a:pt x="2512" y="1870"/>
                  </a:cubicBezTo>
                  <a:cubicBezTo>
                    <a:pt x="2822" y="1275"/>
                    <a:pt x="3084" y="798"/>
                    <a:pt x="3274" y="477"/>
                  </a:cubicBezTo>
                  <a:cubicBezTo>
                    <a:pt x="3382" y="334"/>
                    <a:pt x="3453" y="215"/>
                    <a:pt x="3501" y="120"/>
                  </a:cubicBezTo>
                  <a:cubicBezTo>
                    <a:pt x="3524" y="96"/>
                    <a:pt x="3548" y="60"/>
                    <a:pt x="3560" y="36"/>
                  </a:cubicBezTo>
                  <a:cubicBezTo>
                    <a:pt x="3572" y="24"/>
                    <a:pt x="3572" y="1"/>
                    <a:pt x="357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68"/>
            <p:cNvSpPr/>
            <p:nvPr/>
          </p:nvSpPr>
          <p:spPr>
            <a:xfrm>
              <a:off x="5471500" y="3065700"/>
              <a:ext cx="209575" cy="413750"/>
            </a:xfrm>
            <a:custGeom>
              <a:avLst/>
              <a:gdLst/>
              <a:ahLst/>
              <a:cxnLst/>
              <a:rect l="l" t="t" r="r" b="b"/>
              <a:pathLst>
                <a:path w="8383" h="16550" extrusionOk="0">
                  <a:moveTo>
                    <a:pt x="8383" y="0"/>
                  </a:moveTo>
                  <a:cubicBezTo>
                    <a:pt x="8371" y="36"/>
                    <a:pt x="8371" y="60"/>
                    <a:pt x="8371" y="96"/>
                  </a:cubicBezTo>
                  <a:cubicBezTo>
                    <a:pt x="8359" y="167"/>
                    <a:pt x="8359" y="274"/>
                    <a:pt x="8335" y="417"/>
                  </a:cubicBezTo>
                  <a:cubicBezTo>
                    <a:pt x="8311" y="703"/>
                    <a:pt x="8276" y="1131"/>
                    <a:pt x="8240" y="1667"/>
                  </a:cubicBezTo>
                  <a:cubicBezTo>
                    <a:pt x="8145" y="2733"/>
                    <a:pt x="8039" y="4269"/>
                    <a:pt x="7909" y="6078"/>
                  </a:cubicBezTo>
                  <a:lnTo>
                    <a:pt x="7909" y="6078"/>
                  </a:lnTo>
                  <a:cubicBezTo>
                    <a:pt x="6882" y="6248"/>
                    <a:pt x="5788" y="6676"/>
                    <a:pt x="4811" y="7394"/>
                  </a:cubicBezTo>
                  <a:lnTo>
                    <a:pt x="4763" y="7430"/>
                  </a:lnTo>
                  <a:lnTo>
                    <a:pt x="4823" y="7466"/>
                  </a:lnTo>
                  <a:cubicBezTo>
                    <a:pt x="5228" y="7680"/>
                    <a:pt x="5632" y="7966"/>
                    <a:pt x="5954" y="8323"/>
                  </a:cubicBezTo>
                  <a:cubicBezTo>
                    <a:pt x="6121" y="8502"/>
                    <a:pt x="6268" y="8691"/>
                    <a:pt x="6394" y="8871"/>
                  </a:cubicBezTo>
                  <a:lnTo>
                    <a:pt x="6394" y="8871"/>
                  </a:lnTo>
                  <a:cubicBezTo>
                    <a:pt x="6107" y="9063"/>
                    <a:pt x="5811" y="9223"/>
                    <a:pt x="5525" y="9394"/>
                  </a:cubicBezTo>
                  <a:cubicBezTo>
                    <a:pt x="5228" y="9573"/>
                    <a:pt x="4930" y="9752"/>
                    <a:pt x="4668" y="9966"/>
                  </a:cubicBezTo>
                  <a:cubicBezTo>
                    <a:pt x="4108" y="10359"/>
                    <a:pt x="3632" y="10823"/>
                    <a:pt x="3215" y="11264"/>
                  </a:cubicBezTo>
                  <a:cubicBezTo>
                    <a:pt x="2787" y="11728"/>
                    <a:pt x="2430" y="12192"/>
                    <a:pt x="2108" y="12621"/>
                  </a:cubicBezTo>
                  <a:cubicBezTo>
                    <a:pt x="1775" y="13050"/>
                    <a:pt x="1477" y="13466"/>
                    <a:pt x="1227" y="13859"/>
                  </a:cubicBezTo>
                  <a:cubicBezTo>
                    <a:pt x="715" y="14633"/>
                    <a:pt x="382" y="15300"/>
                    <a:pt x="203" y="15788"/>
                  </a:cubicBezTo>
                  <a:cubicBezTo>
                    <a:pt x="108" y="16026"/>
                    <a:pt x="48" y="16229"/>
                    <a:pt x="36" y="16360"/>
                  </a:cubicBezTo>
                  <a:cubicBezTo>
                    <a:pt x="25" y="16419"/>
                    <a:pt x="1" y="16467"/>
                    <a:pt x="1" y="16502"/>
                  </a:cubicBezTo>
                  <a:lnTo>
                    <a:pt x="1" y="16550"/>
                  </a:lnTo>
                  <a:cubicBezTo>
                    <a:pt x="1" y="16550"/>
                    <a:pt x="1" y="16538"/>
                    <a:pt x="60" y="16526"/>
                  </a:cubicBezTo>
                  <a:cubicBezTo>
                    <a:pt x="60" y="16490"/>
                    <a:pt x="84" y="16431"/>
                    <a:pt x="96" y="16371"/>
                  </a:cubicBezTo>
                  <a:cubicBezTo>
                    <a:pt x="108" y="16240"/>
                    <a:pt x="167" y="16050"/>
                    <a:pt x="263" y="15812"/>
                  </a:cubicBezTo>
                  <a:cubicBezTo>
                    <a:pt x="441" y="15324"/>
                    <a:pt x="798" y="14669"/>
                    <a:pt x="1298" y="13895"/>
                  </a:cubicBezTo>
                  <a:cubicBezTo>
                    <a:pt x="1549" y="13502"/>
                    <a:pt x="1846" y="13085"/>
                    <a:pt x="2180" y="12657"/>
                  </a:cubicBezTo>
                  <a:cubicBezTo>
                    <a:pt x="2501" y="12228"/>
                    <a:pt x="2858" y="11764"/>
                    <a:pt x="3299" y="11311"/>
                  </a:cubicBezTo>
                  <a:cubicBezTo>
                    <a:pt x="3715" y="10871"/>
                    <a:pt x="4192" y="10418"/>
                    <a:pt x="4727" y="10025"/>
                  </a:cubicBezTo>
                  <a:cubicBezTo>
                    <a:pt x="5001" y="9811"/>
                    <a:pt x="5287" y="9632"/>
                    <a:pt x="5585" y="9454"/>
                  </a:cubicBezTo>
                  <a:cubicBezTo>
                    <a:pt x="5882" y="9275"/>
                    <a:pt x="6192" y="9097"/>
                    <a:pt x="6490" y="8906"/>
                  </a:cubicBezTo>
                  <a:lnTo>
                    <a:pt x="6525" y="8894"/>
                  </a:lnTo>
                  <a:lnTo>
                    <a:pt x="6513" y="8859"/>
                  </a:lnTo>
                  <a:cubicBezTo>
                    <a:pt x="6371" y="8668"/>
                    <a:pt x="6216" y="8478"/>
                    <a:pt x="6037" y="8275"/>
                  </a:cubicBezTo>
                  <a:cubicBezTo>
                    <a:pt x="5705" y="7931"/>
                    <a:pt x="5317" y="7643"/>
                    <a:pt x="4917" y="7430"/>
                  </a:cubicBezTo>
                  <a:lnTo>
                    <a:pt x="4917" y="7430"/>
                  </a:lnTo>
                  <a:cubicBezTo>
                    <a:pt x="5870" y="6714"/>
                    <a:pt x="6958" y="6308"/>
                    <a:pt x="7966" y="6156"/>
                  </a:cubicBezTo>
                  <a:lnTo>
                    <a:pt x="8002" y="6156"/>
                  </a:lnTo>
                  <a:lnTo>
                    <a:pt x="8002" y="6120"/>
                  </a:lnTo>
                  <a:cubicBezTo>
                    <a:pt x="8121" y="4287"/>
                    <a:pt x="8216" y="2763"/>
                    <a:pt x="8299" y="1667"/>
                  </a:cubicBezTo>
                  <a:cubicBezTo>
                    <a:pt x="8323" y="1131"/>
                    <a:pt x="8359" y="715"/>
                    <a:pt x="8371" y="417"/>
                  </a:cubicBezTo>
                  <a:cubicBezTo>
                    <a:pt x="8371" y="286"/>
                    <a:pt x="8383" y="167"/>
                    <a:pt x="8383" y="96"/>
                  </a:cubicBezTo>
                  <a:lnTo>
                    <a:pt x="8383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68"/>
            <p:cNvSpPr/>
            <p:nvPr/>
          </p:nvSpPr>
          <p:spPr>
            <a:xfrm>
              <a:off x="5560500" y="3357700"/>
              <a:ext cx="111350" cy="21750"/>
            </a:xfrm>
            <a:custGeom>
              <a:avLst/>
              <a:gdLst/>
              <a:ahLst/>
              <a:cxnLst/>
              <a:rect l="l" t="t" r="r" b="b"/>
              <a:pathLst>
                <a:path w="4454" h="870" extrusionOk="0">
                  <a:moveTo>
                    <a:pt x="1" y="0"/>
                  </a:moveTo>
                  <a:lnTo>
                    <a:pt x="1" y="870"/>
                  </a:lnTo>
                  <a:lnTo>
                    <a:pt x="4454" y="870"/>
                  </a:lnTo>
                  <a:lnTo>
                    <a:pt x="4454" y="0"/>
                  </a:ln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68"/>
            <p:cNvSpPr/>
            <p:nvPr/>
          </p:nvSpPr>
          <p:spPr>
            <a:xfrm>
              <a:off x="5551875" y="3432700"/>
              <a:ext cx="94675" cy="124525"/>
            </a:xfrm>
            <a:custGeom>
              <a:avLst/>
              <a:gdLst/>
              <a:ahLst/>
              <a:cxnLst/>
              <a:rect l="l" t="t" r="r" b="b"/>
              <a:pathLst>
                <a:path w="3787" h="4981" extrusionOk="0">
                  <a:moveTo>
                    <a:pt x="3787" y="4787"/>
                  </a:moveTo>
                  <a:cubicBezTo>
                    <a:pt x="3787" y="4787"/>
                    <a:pt x="3751" y="4787"/>
                    <a:pt x="3715" y="4799"/>
                  </a:cubicBezTo>
                  <a:cubicBezTo>
                    <a:pt x="3751" y="4799"/>
                    <a:pt x="3787" y="4787"/>
                    <a:pt x="3787" y="4787"/>
                  </a:cubicBezTo>
                  <a:close/>
                  <a:moveTo>
                    <a:pt x="84" y="1"/>
                  </a:moveTo>
                  <a:cubicBezTo>
                    <a:pt x="84" y="1"/>
                    <a:pt x="60" y="25"/>
                    <a:pt x="60" y="72"/>
                  </a:cubicBezTo>
                  <a:cubicBezTo>
                    <a:pt x="60" y="120"/>
                    <a:pt x="48" y="191"/>
                    <a:pt x="48" y="298"/>
                  </a:cubicBezTo>
                  <a:cubicBezTo>
                    <a:pt x="36" y="489"/>
                    <a:pt x="24" y="775"/>
                    <a:pt x="24" y="1132"/>
                  </a:cubicBezTo>
                  <a:cubicBezTo>
                    <a:pt x="24" y="1489"/>
                    <a:pt x="0" y="1906"/>
                    <a:pt x="0" y="2358"/>
                  </a:cubicBezTo>
                  <a:cubicBezTo>
                    <a:pt x="24" y="2823"/>
                    <a:pt x="84" y="3346"/>
                    <a:pt x="322" y="3835"/>
                  </a:cubicBezTo>
                  <a:cubicBezTo>
                    <a:pt x="560" y="4323"/>
                    <a:pt x="1001" y="4656"/>
                    <a:pt x="1453" y="4823"/>
                  </a:cubicBezTo>
                  <a:cubicBezTo>
                    <a:pt x="1779" y="4937"/>
                    <a:pt x="2099" y="4980"/>
                    <a:pt x="2383" y="4980"/>
                  </a:cubicBezTo>
                  <a:cubicBezTo>
                    <a:pt x="2483" y="4980"/>
                    <a:pt x="2578" y="4975"/>
                    <a:pt x="2667" y="4966"/>
                  </a:cubicBezTo>
                  <a:cubicBezTo>
                    <a:pt x="3013" y="4942"/>
                    <a:pt x="3298" y="4882"/>
                    <a:pt x="3489" y="4847"/>
                  </a:cubicBezTo>
                  <a:cubicBezTo>
                    <a:pt x="3572" y="4835"/>
                    <a:pt x="3656" y="4823"/>
                    <a:pt x="3715" y="4799"/>
                  </a:cubicBezTo>
                  <a:cubicBezTo>
                    <a:pt x="3644" y="4799"/>
                    <a:pt x="3572" y="4823"/>
                    <a:pt x="3489" y="4835"/>
                  </a:cubicBezTo>
                  <a:cubicBezTo>
                    <a:pt x="3298" y="4858"/>
                    <a:pt x="3013" y="4906"/>
                    <a:pt x="2667" y="4918"/>
                  </a:cubicBezTo>
                  <a:cubicBezTo>
                    <a:pt x="2595" y="4923"/>
                    <a:pt x="2518" y="4926"/>
                    <a:pt x="2440" y="4926"/>
                  </a:cubicBezTo>
                  <a:cubicBezTo>
                    <a:pt x="2146" y="4926"/>
                    <a:pt x="1815" y="4885"/>
                    <a:pt x="1477" y="4763"/>
                  </a:cubicBezTo>
                  <a:cubicBezTo>
                    <a:pt x="1048" y="4597"/>
                    <a:pt x="631" y="4287"/>
                    <a:pt x="393" y="3811"/>
                  </a:cubicBezTo>
                  <a:cubicBezTo>
                    <a:pt x="155" y="3334"/>
                    <a:pt x="96" y="2823"/>
                    <a:pt x="84" y="2358"/>
                  </a:cubicBezTo>
                  <a:lnTo>
                    <a:pt x="84" y="1132"/>
                  </a:lnTo>
                  <a:lnTo>
                    <a:pt x="84" y="298"/>
                  </a:lnTo>
                  <a:lnTo>
                    <a:pt x="84" y="72"/>
                  </a:lnTo>
                  <a:lnTo>
                    <a:pt x="8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68"/>
            <p:cNvSpPr/>
            <p:nvPr/>
          </p:nvSpPr>
          <p:spPr>
            <a:xfrm>
              <a:off x="5553350" y="3429900"/>
              <a:ext cx="113150" cy="3450"/>
            </a:xfrm>
            <a:custGeom>
              <a:avLst/>
              <a:gdLst/>
              <a:ahLst/>
              <a:cxnLst/>
              <a:rect l="l" t="t" r="r" b="b"/>
              <a:pathLst>
                <a:path w="4526" h="138" extrusionOk="0">
                  <a:moveTo>
                    <a:pt x="3982" y="1"/>
                  </a:moveTo>
                  <a:cubicBezTo>
                    <a:pt x="3567" y="1"/>
                    <a:pt x="2951" y="10"/>
                    <a:pt x="2263" y="29"/>
                  </a:cubicBezTo>
                  <a:cubicBezTo>
                    <a:pt x="1013" y="53"/>
                    <a:pt x="1" y="101"/>
                    <a:pt x="1" y="125"/>
                  </a:cubicBezTo>
                  <a:cubicBezTo>
                    <a:pt x="1" y="134"/>
                    <a:pt x="149" y="138"/>
                    <a:pt x="401" y="138"/>
                  </a:cubicBezTo>
                  <a:cubicBezTo>
                    <a:pt x="809" y="138"/>
                    <a:pt x="1490" y="127"/>
                    <a:pt x="2263" y="113"/>
                  </a:cubicBezTo>
                  <a:cubicBezTo>
                    <a:pt x="3513" y="89"/>
                    <a:pt x="4525" y="41"/>
                    <a:pt x="4525" y="17"/>
                  </a:cubicBezTo>
                  <a:cubicBezTo>
                    <a:pt x="4525" y="7"/>
                    <a:pt x="4321" y="1"/>
                    <a:pt x="398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68"/>
            <p:cNvSpPr/>
            <p:nvPr/>
          </p:nvSpPr>
          <p:spPr>
            <a:xfrm>
              <a:off x="5611400" y="3383600"/>
              <a:ext cx="21750" cy="75075"/>
            </a:xfrm>
            <a:custGeom>
              <a:avLst/>
              <a:gdLst/>
              <a:ahLst/>
              <a:cxnLst/>
              <a:rect l="l" t="t" r="r" b="b"/>
              <a:pathLst>
                <a:path w="870" h="3003" extrusionOk="0">
                  <a:moveTo>
                    <a:pt x="441" y="0"/>
                  </a:moveTo>
                  <a:cubicBezTo>
                    <a:pt x="203" y="0"/>
                    <a:pt x="1" y="191"/>
                    <a:pt x="1" y="429"/>
                  </a:cubicBezTo>
                  <a:lnTo>
                    <a:pt x="1" y="1905"/>
                  </a:lnTo>
                  <a:lnTo>
                    <a:pt x="525" y="1869"/>
                  </a:lnTo>
                  <a:cubicBezTo>
                    <a:pt x="525" y="1869"/>
                    <a:pt x="572" y="2441"/>
                    <a:pt x="572" y="2810"/>
                  </a:cubicBezTo>
                  <a:lnTo>
                    <a:pt x="572" y="2870"/>
                  </a:lnTo>
                  <a:cubicBezTo>
                    <a:pt x="578" y="2960"/>
                    <a:pt x="645" y="3002"/>
                    <a:pt x="715" y="3002"/>
                  </a:cubicBezTo>
                  <a:cubicBezTo>
                    <a:pt x="791" y="3002"/>
                    <a:pt x="870" y="2951"/>
                    <a:pt x="870" y="2858"/>
                  </a:cubicBezTo>
                  <a:lnTo>
                    <a:pt x="870" y="429"/>
                  </a:lnTo>
                  <a:cubicBezTo>
                    <a:pt x="870" y="191"/>
                    <a:pt x="679" y="0"/>
                    <a:pt x="441" y="0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68"/>
            <p:cNvSpPr/>
            <p:nvPr/>
          </p:nvSpPr>
          <p:spPr>
            <a:xfrm>
              <a:off x="5608425" y="3442825"/>
              <a:ext cx="2400" cy="52125"/>
            </a:xfrm>
            <a:custGeom>
              <a:avLst/>
              <a:gdLst/>
              <a:ahLst/>
              <a:cxnLst/>
              <a:rect l="l" t="t" r="r" b="b"/>
              <a:pathLst>
                <a:path w="96" h="2085" extrusionOk="0">
                  <a:moveTo>
                    <a:pt x="48" y="1"/>
                  </a:moveTo>
                  <a:cubicBezTo>
                    <a:pt x="24" y="1"/>
                    <a:pt x="1" y="465"/>
                    <a:pt x="1" y="1036"/>
                  </a:cubicBezTo>
                  <a:cubicBezTo>
                    <a:pt x="1" y="1608"/>
                    <a:pt x="24" y="2084"/>
                    <a:pt x="48" y="2084"/>
                  </a:cubicBezTo>
                  <a:cubicBezTo>
                    <a:pt x="72" y="2084"/>
                    <a:pt x="96" y="1608"/>
                    <a:pt x="96" y="1036"/>
                  </a:cubicBezTo>
                  <a:cubicBezTo>
                    <a:pt x="96" y="465"/>
                    <a:pt x="72" y="1"/>
                    <a:pt x="4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68"/>
            <p:cNvSpPr/>
            <p:nvPr/>
          </p:nvSpPr>
          <p:spPr>
            <a:xfrm>
              <a:off x="5629275" y="3460100"/>
              <a:ext cx="2400" cy="82775"/>
            </a:xfrm>
            <a:custGeom>
              <a:avLst/>
              <a:gdLst/>
              <a:ahLst/>
              <a:cxnLst/>
              <a:rect l="l" t="t" r="r" b="b"/>
              <a:pathLst>
                <a:path w="96" h="3311" extrusionOk="0">
                  <a:moveTo>
                    <a:pt x="48" y="0"/>
                  </a:moveTo>
                  <a:cubicBezTo>
                    <a:pt x="24" y="0"/>
                    <a:pt x="0" y="738"/>
                    <a:pt x="0" y="1655"/>
                  </a:cubicBezTo>
                  <a:cubicBezTo>
                    <a:pt x="0" y="2572"/>
                    <a:pt x="24" y="3310"/>
                    <a:pt x="48" y="3310"/>
                  </a:cubicBezTo>
                  <a:cubicBezTo>
                    <a:pt x="71" y="3310"/>
                    <a:pt x="95" y="2572"/>
                    <a:pt x="95" y="1655"/>
                  </a:cubicBezTo>
                  <a:cubicBezTo>
                    <a:pt x="95" y="738"/>
                    <a:pt x="71" y="0"/>
                    <a:pt x="4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68"/>
            <p:cNvSpPr/>
            <p:nvPr/>
          </p:nvSpPr>
          <p:spPr>
            <a:xfrm>
              <a:off x="5460500" y="3111825"/>
              <a:ext cx="137225" cy="341800"/>
            </a:xfrm>
            <a:custGeom>
              <a:avLst/>
              <a:gdLst/>
              <a:ahLst/>
              <a:cxnLst/>
              <a:rect l="l" t="t" r="r" b="b"/>
              <a:pathLst>
                <a:path w="5489" h="13672" extrusionOk="0">
                  <a:moveTo>
                    <a:pt x="5489" y="1"/>
                  </a:moveTo>
                  <a:lnTo>
                    <a:pt x="5489" y="1"/>
                  </a:lnTo>
                  <a:cubicBezTo>
                    <a:pt x="4584" y="644"/>
                    <a:pt x="3524" y="2096"/>
                    <a:pt x="2072" y="3573"/>
                  </a:cubicBezTo>
                  <a:lnTo>
                    <a:pt x="0" y="1049"/>
                  </a:lnTo>
                  <a:lnTo>
                    <a:pt x="0" y="1049"/>
                  </a:lnTo>
                  <a:cubicBezTo>
                    <a:pt x="0" y="1049"/>
                    <a:pt x="393" y="13431"/>
                    <a:pt x="417" y="13669"/>
                  </a:cubicBezTo>
                  <a:cubicBezTo>
                    <a:pt x="417" y="13671"/>
                    <a:pt x="417" y="13672"/>
                    <a:pt x="418" y="13672"/>
                  </a:cubicBezTo>
                  <a:cubicBezTo>
                    <a:pt x="494" y="13672"/>
                    <a:pt x="5489" y="1"/>
                    <a:pt x="5489" y="1"/>
                  </a:cubicBezTo>
                  <a:close/>
                </a:path>
              </a:pathLst>
            </a:custGeom>
            <a:solidFill>
              <a:srgbClr val="3194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68"/>
            <p:cNvSpPr/>
            <p:nvPr/>
          </p:nvSpPr>
          <p:spPr>
            <a:xfrm>
              <a:off x="5464650" y="3111825"/>
              <a:ext cx="133075" cy="135775"/>
            </a:xfrm>
            <a:custGeom>
              <a:avLst/>
              <a:gdLst/>
              <a:ahLst/>
              <a:cxnLst/>
              <a:rect l="l" t="t" r="r" b="b"/>
              <a:pathLst>
                <a:path w="5323" h="5431" extrusionOk="0">
                  <a:moveTo>
                    <a:pt x="5323" y="1"/>
                  </a:moveTo>
                  <a:lnTo>
                    <a:pt x="5323" y="1"/>
                  </a:lnTo>
                  <a:cubicBezTo>
                    <a:pt x="5323" y="1"/>
                    <a:pt x="5287" y="13"/>
                    <a:pt x="5263" y="48"/>
                  </a:cubicBezTo>
                  <a:cubicBezTo>
                    <a:pt x="5216" y="96"/>
                    <a:pt x="5180" y="132"/>
                    <a:pt x="5097" y="191"/>
                  </a:cubicBezTo>
                  <a:cubicBezTo>
                    <a:pt x="4966" y="310"/>
                    <a:pt x="4763" y="513"/>
                    <a:pt x="4501" y="751"/>
                  </a:cubicBezTo>
                  <a:cubicBezTo>
                    <a:pt x="4001" y="1227"/>
                    <a:pt x="3347" y="1918"/>
                    <a:pt x="2632" y="2692"/>
                  </a:cubicBezTo>
                  <a:cubicBezTo>
                    <a:pt x="1930" y="3466"/>
                    <a:pt x="1275" y="4168"/>
                    <a:pt x="787" y="4656"/>
                  </a:cubicBezTo>
                  <a:cubicBezTo>
                    <a:pt x="549" y="4894"/>
                    <a:pt x="334" y="5097"/>
                    <a:pt x="203" y="5228"/>
                  </a:cubicBezTo>
                  <a:cubicBezTo>
                    <a:pt x="132" y="5287"/>
                    <a:pt x="84" y="5335"/>
                    <a:pt x="37" y="5371"/>
                  </a:cubicBezTo>
                  <a:cubicBezTo>
                    <a:pt x="13" y="5418"/>
                    <a:pt x="1" y="5430"/>
                    <a:pt x="1" y="5430"/>
                  </a:cubicBezTo>
                  <a:cubicBezTo>
                    <a:pt x="1" y="5430"/>
                    <a:pt x="13" y="5418"/>
                    <a:pt x="60" y="5394"/>
                  </a:cubicBezTo>
                  <a:cubicBezTo>
                    <a:pt x="96" y="5347"/>
                    <a:pt x="144" y="5299"/>
                    <a:pt x="215" y="5240"/>
                  </a:cubicBezTo>
                  <a:cubicBezTo>
                    <a:pt x="358" y="5120"/>
                    <a:pt x="560" y="4930"/>
                    <a:pt x="810" y="4692"/>
                  </a:cubicBezTo>
                  <a:cubicBezTo>
                    <a:pt x="1322" y="4216"/>
                    <a:pt x="1977" y="3513"/>
                    <a:pt x="2692" y="2739"/>
                  </a:cubicBezTo>
                  <a:cubicBezTo>
                    <a:pt x="3394" y="1965"/>
                    <a:pt x="4049" y="1263"/>
                    <a:pt x="4537" y="775"/>
                  </a:cubicBezTo>
                  <a:cubicBezTo>
                    <a:pt x="4775" y="537"/>
                    <a:pt x="4978" y="346"/>
                    <a:pt x="5121" y="215"/>
                  </a:cubicBezTo>
                  <a:cubicBezTo>
                    <a:pt x="5192" y="156"/>
                    <a:pt x="5240" y="108"/>
                    <a:pt x="5275" y="60"/>
                  </a:cubicBezTo>
                  <a:cubicBezTo>
                    <a:pt x="5311" y="13"/>
                    <a:pt x="5323" y="1"/>
                    <a:pt x="532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68"/>
            <p:cNvSpPr/>
            <p:nvPr/>
          </p:nvSpPr>
          <p:spPr>
            <a:xfrm>
              <a:off x="5460200" y="3138000"/>
              <a:ext cx="52400" cy="62850"/>
            </a:xfrm>
            <a:custGeom>
              <a:avLst/>
              <a:gdLst/>
              <a:ahLst/>
              <a:cxnLst/>
              <a:rect l="l" t="t" r="r" b="b"/>
              <a:pathLst>
                <a:path w="2096" h="2514" extrusionOk="0">
                  <a:moveTo>
                    <a:pt x="25" y="1"/>
                  </a:moveTo>
                  <a:cubicBezTo>
                    <a:pt x="25" y="1"/>
                    <a:pt x="24" y="1"/>
                    <a:pt x="24" y="2"/>
                  </a:cubicBezTo>
                  <a:cubicBezTo>
                    <a:pt x="0" y="13"/>
                    <a:pt x="441" y="585"/>
                    <a:pt x="1012" y="1287"/>
                  </a:cubicBezTo>
                  <a:cubicBezTo>
                    <a:pt x="1578" y="1971"/>
                    <a:pt x="2050" y="2514"/>
                    <a:pt x="2071" y="2514"/>
                  </a:cubicBezTo>
                  <a:cubicBezTo>
                    <a:pt x="2072" y="2514"/>
                    <a:pt x="2072" y="2514"/>
                    <a:pt x="2072" y="2514"/>
                  </a:cubicBezTo>
                  <a:cubicBezTo>
                    <a:pt x="2096" y="2490"/>
                    <a:pt x="1643" y="1918"/>
                    <a:pt x="1084" y="1228"/>
                  </a:cubicBezTo>
                  <a:cubicBezTo>
                    <a:pt x="524" y="552"/>
                    <a:pt x="56" y="1"/>
                    <a:pt x="2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68"/>
            <p:cNvSpPr/>
            <p:nvPr/>
          </p:nvSpPr>
          <p:spPr>
            <a:xfrm>
              <a:off x="5291725" y="3258575"/>
              <a:ext cx="23225" cy="257500"/>
            </a:xfrm>
            <a:custGeom>
              <a:avLst/>
              <a:gdLst/>
              <a:ahLst/>
              <a:cxnLst/>
              <a:rect l="l" t="t" r="r" b="b"/>
              <a:pathLst>
                <a:path w="929" h="10300" extrusionOk="0">
                  <a:moveTo>
                    <a:pt x="0" y="1"/>
                  </a:moveTo>
                  <a:lnTo>
                    <a:pt x="0" y="96"/>
                  </a:lnTo>
                  <a:cubicBezTo>
                    <a:pt x="24" y="179"/>
                    <a:pt x="24" y="274"/>
                    <a:pt x="36" y="393"/>
                  </a:cubicBezTo>
                  <a:cubicBezTo>
                    <a:pt x="48" y="667"/>
                    <a:pt x="84" y="1036"/>
                    <a:pt x="119" y="1501"/>
                  </a:cubicBezTo>
                  <a:cubicBezTo>
                    <a:pt x="203" y="2441"/>
                    <a:pt x="298" y="3715"/>
                    <a:pt x="417" y="5144"/>
                  </a:cubicBezTo>
                  <a:cubicBezTo>
                    <a:pt x="536" y="6573"/>
                    <a:pt x="667" y="7859"/>
                    <a:pt x="750" y="8787"/>
                  </a:cubicBezTo>
                  <a:cubicBezTo>
                    <a:pt x="798" y="9252"/>
                    <a:pt x="834" y="9645"/>
                    <a:pt x="869" y="9895"/>
                  </a:cubicBezTo>
                  <a:cubicBezTo>
                    <a:pt x="893" y="10014"/>
                    <a:pt x="893" y="10121"/>
                    <a:pt x="917" y="10192"/>
                  </a:cubicBezTo>
                  <a:cubicBezTo>
                    <a:pt x="917" y="10264"/>
                    <a:pt x="929" y="10299"/>
                    <a:pt x="929" y="10299"/>
                  </a:cubicBezTo>
                  <a:lnTo>
                    <a:pt x="929" y="10192"/>
                  </a:lnTo>
                  <a:cubicBezTo>
                    <a:pt x="917" y="10121"/>
                    <a:pt x="917" y="10014"/>
                    <a:pt x="893" y="9895"/>
                  </a:cubicBezTo>
                  <a:cubicBezTo>
                    <a:pt x="881" y="9621"/>
                    <a:pt x="858" y="9252"/>
                    <a:pt x="810" y="8787"/>
                  </a:cubicBezTo>
                  <a:cubicBezTo>
                    <a:pt x="739" y="7859"/>
                    <a:pt x="631" y="6573"/>
                    <a:pt x="512" y="5144"/>
                  </a:cubicBezTo>
                  <a:cubicBezTo>
                    <a:pt x="393" y="3715"/>
                    <a:pt x="274" y="2441"/>
                    <a:pt x="179" y="1501"/>
                  </a:cubicBezTo>
                  <a:cubicBezTo>
                    <a:pt x="143" y="1036"/>
                    <a:pt x="96" y="655"/>
                    <a:pt x="60" y="393"/>
                  </a:cubicBezTo>
                  <a:cubicBezTo>
                    <a:pt x="36" y="274"/>
                    <a:pt x="36" y="179"/>
                    <a:pt x="24" y="96"/>
                  </a:cubicBezTo>
                  <a:cubicBezTo>
                    <a:pt x="24" y="24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68"/>
            <p:cNvSpPr/>
            <p:nvPr/>
          </p:nvSpPr>
          <p:spPr>
            <a:xfrm>
              <a:off x="5397100" y="3095175"/>
              <a:ext cx="551275" cy="717425"/>
            </a:xfrm>
            <a:custGeom>
              <a:avLst/>
              <a:gdLst/>
              <a:ahLst/>
              <a:cxnLst/>
              <a:rect l="l" t="t" r="r" b="b"/>
              <a:pathLst>
                <a:path w="22051" h="28697" extrusionOk="0">
                  <a:moveTo>
                    <a:pt x="15240" y="0"/>
                  </a:moveTo>
                  <a:cubicBezTo>
                    <a:pt x="12377" y="285"/>
                    <a:pt x="12525" y="5406"/>
                    <a:pt x="12502" y="5406"/>
                  </a:cubicBezTo>
                  <a:cubicBezTo>
                    <a:pt x="12502" y="5406"/>
                    <a:pt x="12502" y="5406"/>
                    <a:pt x="12502" y="5405"/>
                  </a:cubicBezTo>
                  <a:lnTo>
                    <a:pt x="12502" y="5405"/>
                  </a:lnTo>
                  <a:lnTo>
                    <a:pt x="13216" y="19967"/>
                  </a:lnTo>
                  <a:cubicBezTo>
                    <a:pt x="12585" y="19967"/>
                    <a:pt x="12621" y="21122"/>
                    <a:pt x="12621" y="21122"/>
                  </a:cubicBezTo>
                  <a:lnTo>
                    <a:pt x="0" y="22515"/>
                  </a:lnTo>
                  <a:lnTo>
                    <a:pt x="0" y="28694"/>
                  </a:lnTo>
                  <a:cubicBezTo>
                    <a:pt x="0" y="28694"/>
                    <a:pt x="261" y="28697"/>
                    <a:pt x="723" y="28697"/>
                  </a:cubicBezTo>
                  <a:cubicBezTo>
                    <a:pt x="3805" y="28697"/>
                    <a:pt x="15828" y="28571"/>
                    <a:pt x="18717" y="26634"/>
                  </a:cubicBezTo>
                  <a:cubicBezTo>
                    <a:pt x="22051" y="24420"/>
                    <a:pt x="20217" y="12740"/>
                    <a:pt x="19384" y="6370"/>
                  </a:cubicBezTo>
                  <a:cubicBezTo>
                    <a:pt x="18562" y="0"/>
                    <a:pt x="15240" y="0"/>
                    <a:pt x="152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68"/>
            <p:cNvSpPr/>
            <p:nvPr/>
          </p:nvSpPr>
          <p:spPr>
            <a:xfrm>
              <a:off x="5396800" y="3351750"/>
              <a:ext cx="463175" cy="461325"/>
            </a:xfrm>
            <a:custGeom>
              <a:avLst/>
              <a:gdLst/>
              <a:ahLst/>
              <a:cxnLst/>
              <a:rect l="l" t="t" r="r" b="b"/>
              <a:pathLst>
                <a:path w="18527" h="18453" extrusionOk="0">
                  <a:moveTo>
                    <a:pt x="12561" y="0"/>
                  </a:moveTo>
                  <a:cubicBezTo>
                    <a:pt x="12561" y="2"/>
                    <a:pt x="12561" y="31"/>
                    <a:pt x="12564" y="65"/>
                  </a:cubicBezTo>
                  <a:lnTo>
                    <a:pt x="12564" y="65"/>
                  </a:lnTo>
                  <a:cubicBezTo>
                    <a:pt x="12561" y="23"/>
                    <a:pt x="12561" y="1"/>
                    <a:pt x="12561" y="0"/>
                  </a:cubicBezTo>
                  <a:close/>
                  <a:moveTo>
                    <a:pt x="12564" y="65"/>
                  </a:moveTo>
                  <a:cubicBezTo>
                    <a:pt x="12566" y="93"/>
                    <a:pt x="12568" y="131"/>
                    <a:pt x="12573" y="179"/>
                  </a:cubicBezTo>
                  <a:cubicBezTo>
                    <a:pt x="12573" y="183"/>
                    <a:pt x="12573" y="188"/>
                    <a:pt x="12573" y="192"/>
                  </a:cubicBezTo>
                  <a:lnTo>
                    <a:pt x="12573" y="192"/>
                  </a:lnTo>
                  <a:cubicBezTo>
                    <a:pt x="12573" y="170"/>
                    <a:pt x="12573" y="150"/>
                    <a:pt x="12573" y="131"/>
                  </a:cubicBezTo>
                  <a:cubicBezTo>
                    <a:pt x="12568" y="112"/>
                    <a:pt x="12566" y="87"/>
                    <a:pt x="12564" y="65"/>
                  </a:cubicBezTo>
                  <a:close/>
                  <a:moveTo>
                    <a:pt x="18526" y="16502"/>
                  </a:moveTo>
                  <a:cubicBezTo>
                    <a:pt x="18526" y="16502"/>
                    <a:pt x="18503" y="16514"/>
                    <a:pt x="18455" y="16538"/>
                  </a:cubicBezTo>
                  <a:cubicBezTo>
                    <a:pt x="18514" y="16514"/>
                    <a:pt x="18526" y="16502"/>
                    <a:pt x="18526" y="16502"/>
                  </a:cubicBezTo>
                  <a:close/>
                  <a:moveTo>
                    <a:pt x="12573" y="192"/>
                  </a:moveTo>
                  <a:cubicBezTo>
                    <a:pt x="12574" y="308"/>
                    <a:pt x="12577" y="463"/>
                    <a:pt x="12597" y="643"/>
                  </a:cubicBezTo>
                  <a:cubicBezTo>
                    <a:pt x="12609" y="1108"/>
                    <a:pt x="12633" y="1774"/>
                    <a:pt x="12680" y="2632"/>
                  </a:cubicBezTo>
                  <a:cubicBezTo>
                    <a:pt x="12775" y="4330"/>
                    <a:pt x="12870" y="6787"/>
                    <a:pt x="13025" y="9778"/>
                  </a:cubicBezTo>
                  <a:lnTo>
                    <a:pt x="13025" y="9778"/>
                  </a:lnTo>
                  <a:cubicBezTo>
                    <a:pt x="12914" y="9791"/>
                    <a:pt x="12806" y="9818"/>
                    <a:pt x="12728" y="9906"/>
                  </a:cubicBezTo>
                  <a:cubicBezTo>
                    <a:pt x="12633" y="9990"/>
                    <a:pt x="12573" y="10097"/>
                    <a:pt x="12538" y="10216"/>
                  </a:cubicBezTo>
                  <a:cubicBezTo>
                    <a:pt x="12446" y="10444"/>
                    <a:pt x="12432" y="10683"/>
                    <a:pt x="12430" y="10933"/>
                  </a:cubicBezTo>
                  <a:lnTo>
                    <a:pt x="12430" y="10933"/>
                  </a:lnTo>
                  <a:cubicBezTo>
                    <a:pt x="8863" y="11289"/>
                    <a:pt x="4610" y="11741"/>
                    <a:pt x="36" y="12192"/>
                  </a:cubicBezTo>
                  <a:lnTo>
                    <a:pt x="0" y="12192"/>
                  </a:lnTo>
                  <a:lnTo>
                    <a:pt x="0" y="12228"/>
                  </a:lnTo>
                  <a:lnTo>
                    <a:pt x="0" y="12788"/>
                  </a:lnTo>
                  <a:lnTo>
                    <a:pt x="0" y="18407"/>
                  </a:lnTo>
                  <a:lnTo>
                    <a:pt x="0" y="18443"/>
                  </a:lnTo>
                  <a:lnTo>
                    <a:pt x="36" y="18443"/>
                  </a:lnTo>
                  <a:cubicBezTo>
                    <a:pt x="625" y="18450"/>
                    <a:pt x="1206" y="18453"/>
                    <a:pt x="1778" y="18453"/>
                  </a:cubicBezTo>
                  <a:cubicBezTo>
                    <a:pt x="6419" y="18453"/>
                    <a:pt x="10460" y="18240"/>
                    <a:pt x="13407" y="17848"/>
                  </a:cubicBezTo>
                  <a:cubicBezTo>
                    <a:pt x="14240" y="17752"/>
                    <a:pt x="14990" y="17633"/>
                    <a:pt x="15633" y="17490"/>
                  </a:cubicBezTo>
                  <a:cubicBezTo>
                    <a:pt x="16264" y="17360"/>
                    <a:pt x="16824" y="17229"/>
                    <a:pt x="17252" y="17074"/>
                  </a:cubicBezTo>
                  <a:cubicBezTo>
                    <a:pt x="17455" y="17002"/>
                    <a:pt x="17657" y="16931"/>
                    <a:pt x="17812" y="16871"/>
                  </a:cubicBezTo>
                  <a:cubicBezTo>
                    <a:pt x="17979" y="16800"/>
                    <a:pt x="18110" y="16740"/>
                    <a:pt x="18217" y="16681"/>
                  </a:cubicBezTo>
                  <a:lnTo>
                    <a:pt x="18217" y="16681"/>
                  </a:lnTo>
                  <a:cubicBezTo>
                    <a:pt x="18110" y="16717"/>
                    <a:pt x="17979" y="16776"/>
                    <a:pt x="17812" y="16859"/>
                  </a:cubicBezTo>
                  <a:cubicBezTo>
                    <a:pt x="17657" y="16919"/>
                    <a:pt x="17479" y="16990"/>
                    <a:pt x="17252" y="17062"/>
                  </a:cubicBezTo>
                  <a:cubicBezTo>
                    <a:pt x="16824" y="17217"/>
                    <a:pt x="16264" y="17348"/>
                    <a:pt x="15633" y="17479"/>
                  </a:cubicBezTo>
                  <a:cubicBezTo>
                    <a:pt x="14978" y="17610"/>
                    <a:pt x="14240" y="17729"/>
                    <a:pt x="13407" y="17836"/>
                  </a:cubicBezTo>
                  <a:cubicBezTo>
                    <a:pt x="10462" y="18207"/>
                    <a:pt x="6424" y="18417"/>
                    <a:pt x="1787" y="18417"/>
                  </a:cubicBezTo>
                  <a:cubicBezTo>
                    <a:pt x="1220" y="18417"/>
                    <a:pt x="644" y="18414"/>
                    <a:pt x="60" y="18408"/>
                  </a:cubicBezTo>
                  <a:lnTo>
                    <a:pt x="60" y="18408"/>
                  </a:lnTo>
                  <a:lnTo>
                    <a:pt x="60" y="12835"/>
                  </a:lnTo>
                  <a:lnTo>
                    <a:pt x="60" y="12309"/>
                  </a:lnTo>
                  <a:lnTo>
                    <a:pt x="60" y="12309"/>
                  </a:lnTo>
                  <a:cubicBezTo>
                    <a:pt x="4635" y="11834"/>
                    <a:pt x="8888" y="11406"/>
                    <a:pt x="12454" y="11037"/>
                  </a:cubicBezTo>
                  <a:lnTo>
                    <a:pt x="12490" y="11037"/>
                  </a:lnTo>
                  <a:lnTo>
                    <a:pt x="12490" y="11002"/>
                  </a:lnTo>
                  <a:cubicBezTo>
                    <a:pt x="12478" y="10752"/>
                    <a:pt x="12502" y="10513"/>
                    <a:pt x="12573" y="10287"/>
                  </a:cubicBezTo>
                  <a:cubicBezTo>
                    <a:pt x="12621" y="10192"/>
                    <a:pt x="12668" y="10085"/>
                    <a:pt x="12752" y="10001"/>
                  </a:cubicBezTo>
                  <a:cubicBezTo>
                    <a:pt x="12847" y="9930"/>
                    <a:pt x="12954" y="9894"/>
                    <a:pt x="13049" y="9894"/>
                  </a:cubicBezTo>
                  <a:lnTo>
                    <a:pt x="13085" y="9894"/>
                  </a:lnTo>
                  <a:lnTo>
                    <a:pt x="13085" y="9859"/>
                  </a:lnTo>
                  <a:cubicBezTo>
                    <a:pt x="12919" y="6846"/>
                    <a:pt x="12799" y="4394"/>
                    <a:pt x="12716" y="2679"/>
                  </a:cubicBezTo>
                  <a:cubicBezTo>
                    <a:pt x="12668" y="1834"/>
                    <a:pt x="12633" y="1167"/>
                    <a:pt x="12609" y="703"/>
                  </a:cubicBezTo>
                  <a:cubicBezTo>
                    <a:pt x="12597" y="485"/>
                    <a:pt x="12575" y="311"/>
                    <a:pt x="12573" y="192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68"/>
            <p:cNvSpPr/>
            <p:nvPr/>
          </p:nvSpPr>
          <p:spPr>
            <a:xfrm>
              <a:off x="5722125" y="3596900"/>
              <a:ext cx="46475" cy="38825"/>
            </a:xfrm>
            <a:custGeom>
              <a:avLst/>
              <a:gdLst/>
              <a:ahLst/>
              <a:cxnLst/>
              <a:rect l="l" t="t" r="r" b="b"/>
              <a:pathLst>
                <a:path w="1859" h="1553" extrusionOk="0">
                  <a:moveTo>
                    <a:pt x="34" y="1"/>
                  </a:moveTo>
                  <a:cubicBezTo>
                    <a:pt x="20" y="1"/>
                    <a:pt x="13" y="2"/>
                    <a:pt x="13" y="5"/>
                  </a:cubicBezTo>
                  <a:cubicBezTo>
                    <a:pt x="1" y="17"/>
                    <a:pt x="144" y="53"/>
                    <a:pt x="358" y="124"/>
                  </a:cubicBezTo>
                  <a:cubicBezTo>
                    <a:pt x="560" y="195"/>
                    <a:pt x="846" y="338"/>
                    <a:pt x="1108" y="553"/>
                  </a:cubicBezTo>
                  <a:cubicBezTo>
                    <a:pt x="1382" y="779"/>
                    <a:pt x="1560" y="1029"/>
                    <a:pt x="1680" y="1231"/>
                  </a:cubicBezTo>
                  <a:cubicBezTo>
                    <a:pt x="1799" y="1422"/>
                    <a:pt x="1846" y="1553"/>
                    <a:pt x="1858" y="1553"/>
                  </a:cubicBezTo>
                  <a:cubicBezTo>
                    <a:pt x="1858" y="1553"/>
                    <a:pt x="1822" y="1410"/>
                    <a:pt x="1739" y="1196"/>
                  </a:cubicBezTo>
                  <a:cubicBezTo>
                    <a:pt x="1632" y="993"/>
                    <a:pt x="1441" y="719"/>
                    <a:pt x="1168" y="493"/>
                  </a:cubicBezTo>
                  <a:cubicBezTo>
                    <a:pt x="906" y="255"/>
                    <a:pt x="608" y="124"/>
                    <a:pt x="382" y="64"/>
                  </a:cubicBezTo>
                  <a:cubicBezTo>
                    <a:pt x="206" y="18"/>
                    <a:pt x="81" y="1"/>
                    <a:pt x="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68"/>
            <p:cNvSpPr/>
            <p:nvPr/>
          </p:nvSpPr>
          <p:spPr>
            <a:xfrm>
              <a:off x="5707250" y="3625575"/>
              <a:ext cx="24425" cy="38725"/>
            </a:xfrm>
            <a:custGeom>
              <a:avLst/>
              <a:gdLst/>
              <a:ahLst/>
              <a:cxnLst/>
              <a:rect l="l" t="t" r="r" b="b"/>
              <a:pathLst>
                <a:path w="977" h="1549" extrusionOk="0">
                  <a:moveTo>
                    <a:pt x="12" y="1"/>
                  </a:moveTo>
                  <a:cubicBezTo>
                    <a:pt x="0" y="37"/>
                    <a:pt x="322" y="287"/>
                    <a:pt x="596" y="715"/>
                  </a:cubicBezTo>
                  <a:cubicBezTo>
                    <a:pt x="858" y="1156"/>
                    <a:pt x="929" y="1549"/>
                    <a:pt x="965" y="1549"/>
                  </a:cubicBezTo>
                  <a:cubicBezTo>
                    <a:pt x="977" y="1549"/>
                    <a:pt x="965" y="1454"/>
                    <a:pt x="917" y="1287"/>
                  </a:cubicBezTo>
                  <a:cubicBezTo>
                    <a:pt x="870" y="1120"/>
                    <a:pt x="786" y="894"/>
                    <a:pt x="655" y="680"/>
                  </a:cubicBezTo>
                  <a:cubicBezTo>
                    <a:pt x="512" y="453"/>
                    <a:pt x="358" y="287"/>
                    <a:pt x="239" y="168"/>
                  </a:cubicBezTo>
                  <a:cubicBezTo>
                    <a:pt x="96" y="49"/>
                    <a:pt x="12" y="1"/>
                    <a:pt x="1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68"/>
            <p:cNvSpPr/>
            <p:nvPr/>
          </p:nvSpPr>
          <p:spPr>
            <a:xfrm>
              <a:off x="4641050" y="3211550"/>
              <a:ext cx="706050" cy="611400"/>
            </a:xfrm>
            <a:custGeom>
              <a:avLst/>
              <a:gdLst/>
              <a:ahLst/>
              <a:cxnLst/>
              <a:rect l="l" t="t" r="r" b="b"/>
              <a:pathLst>
                <a:path w="28242" h="24456" extrusionOk="0">
                  <a:moveTo>
                    <a:pt x="0" y="0"/>
                  </a:moveTo>
                  <a:lnTo>
                    <a:pt x="9049" y="24063"/>
                  </a:lnTo>
                  <a:lnTo>
                    <a:pt x="28242" y="24456"/>
                  </a:lnTo>
                  <a:lnTo>
                    <a:pt x="20336" y="1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68"/>
            <p:cNvSpPr/>
            <p:nvPr/>
          </p:nvSpPr>
          <p:spPr>
            <a:xfrm>
              <a:off x="5167000" y="3630650"/>
              <a:ext cx="231300" cy="179500"/>
            </a:xfrm>
            <a:custGeom>
              <a:avLst/>
              <a:gdLst/>
              <a:ahLst/>
              <a:cxnLst/>
              <a:rect l="l" t="t" r="r" b="b"/>
              <a:pathLst>
                <a:path w="9252" h="7180" extrusionOk="0">
                  <a:moveTo>
                    <a:pt x="4501" y="0"/>
                  </a:moveTo>
                  <a:lnTo>
                    <a:pt x="5013" y="1405"/>
                  </a:lnTo>
                  <a:cubicBezTo>
                    <a:pt x="5013" y="1405"/>
                    <a:pt x="5073" y="1429"/>
                    <a:pt x="5251" y="1501"/>
                  </a:cubicBezTo>
                  <a:cubicBezTo>
                    <a:pt x="5585" y="1632"/>
                    <a:pt x="5489" y="1929"/>
                    <a:pt x="5216" y="1929"/>
                  </a:cubicBezTo>
                  <a:lnTo>
                    <a:pt x="3287" y="1929"/>
                  </a:lnTo>
                  <a:cubicBezTo>
                    <a:pt x="3287" y="1929"/>
                    <a:pt x="1635" y="1133"/>
                    <a:pt x="1124" y="1133"/>
                  </a:cubicBezTo>
                  <a:cubicBezTo>
                    <a:pt x="1076" y="1133"/>
                    <a:pt x="1038" y="1140"/>
                    <a:pt x="1013" y="1155"/>
                  </a:cubicBezTo>
                  <a:cubicBezTo>
                    <a:pt x="751" y="1310"/>
                    <a:pt x="679" y="1572"/>
                    <a:pt x="929" y="1929"/>
                  </a:cubicBezTo>
                  <a:cubicBezTo>
                    <a:pt x="1191" y="2298"/>
                    <a:pt x="2930" y="3167"/>
                    <a:pt x="3120" y="3239"/>
                  </a:cubicBezTo>
                  <a:lnTo>
                    <a:pt x="3692" y="3406"/>
                  </a:lnTo>
                  <a:lnTo>
                    <a:pt x="3156" y="3572"/>
                  </a:lnTo>
                  <a:lnTo>
                    <a:pt x="620" y="2691"/>
                  </a:lnTo>
                  <a:cubicBezTo>
                    <a:pt x="544" y="2675"/>
                    <a:pt x="458" y="2661"/>
                    <a:pt x="379" y="2661"/>
                  </a:cubicBezTo>
                  <a:cubicBezTo>
                    <a:pt x="285" y="2661"/>
                    <a:pt x="201" y="2681"/>
                    <a:pt x="155" y="2739"/>
                  </a:cubicBezTo>
                  <a:cubicBezTo>
                    <a:pt x="60" y="2870"/>
                    <a:pt x="1" y="3036"/>
                    <a:pt x="179" y="3227"/>
                  </a:cubicBezTo>
                  <a:cubicBezTo>
                    <a:pt x="489" y="3548"/>
                    <a:pt x="1322" y="4120"/>
                    <a:pt x="1322" y="4120"/>
                  </a:cubicBezTo>
                  <a:cubicBezTo>
                    <a:pt x="1322" y="4120"/>
                    <a:pt x="917" y="4715"/>
                    <a:pt x="1251" y="5013"/>
                  </a:cubicBezTo>
                  <a:cubicBezTo>
                    <a:pt x="1572" y="5311"/>
                    <a:pt x="2560" y="6215"/>
                    <a:pt x="2560" y="6215"/>
                  </a:cubicBezTo>
                  <a:cubicBezTo>
                    <a:pt x="2560" y="6215"/>
                    <a:pt x="2656" y="6727"/>
                    <a:pt x="2953" y="6942"/>
                  </a:cubicBezTo>
                  <a:cubicBezTo>
                    <a:pt x="3251" y="7168"/>
                    <a:pt x="6573" y="7180"/>
                    <a:pt x="6799" y="7180"/>
                  </a:cubicBezTo>
                  <a:cubicBezTo>
                    <a:pt x="7025" y="7180"/>
                    <a:pt x="8371" y="6406"/>
                    <a:pt x="8371" y="6406"/>
                  </a:cubicBezTo>
                  <a:lnTo>
                    <a:pt x="9252" y="6323"/>
                  </a:lnTo>
                  <a:lnTo>
                    <a:pt x="9252" y="1620"/>
                  </a:lnTo>
                  <a:lnTo>
                    <a:pt x="7335" y="1620"/>
                  </a:lnTo>
                  <a:cubicBezTo>
                    <a:pt x="7335" y="1620"/>
                    <a:pt x="6347" y="667"/>
                    <a:pt x="6085" y="536"/>
                  </a:cubicBezTo>
                  <a:cubicBezTo>
                    <a:pt x="5811" y="393"/>
                    <a:pt x="4501" y="0"/>
                    <a:pt x="4501" y="0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68"/>
            <p:cNvSpPr/>
            <p:nvPr/>
          </p:nvSpPr>
          <p:spPr>
            <a:xfrm>
              <a:off x="5199450" y="3732700"/>
              <a:ext cx="55675" cy="25375"/>
            </a:xfrm>
            <a:custGeom>
              <a:avLst/>
              <a:gdLst/>
              <a:ahLst/>
              <a:cxnLst/>
              <a:rect l="l" t="t" r="r" b="b"/>
              <a:pathLst>
                <a:path w="2227" h="1015" extrusionOk="0">
                  <a:moveTo>
                    <a:pt x="26" y="1"/>
                  </a:moveTo>
                  <a:cubicBezTo>
                    <a:pt x="25" y="1"/>
                    <a:pt x="24" y="1"/>
                    <a:pt x="24" y="2"/>
                  </a:cubicBezTo>
                  <a:cubicBezTo>
                    <a:pt x="0" y="26"/>
                    <a:pt x="119" y="97"/>
                    <a:pt x="298" y="228"/>
                  </a:cubicBezTo>
                  <a:cubicBezTo>
                    <a:pt x="500" y="359"/>
                    <a:pt x="750" y="526"/>
                    <a:pt x="1036" y="717"/>
                  </a:cubicBezTo>
                  <a:cubicBezTo>
                    <a:pt x="1179" y="812"/>
                    <a:pt x="1310" y="883"/>
                    <a:pt x="1465" y="943"/>
                  </a:cubicBezTo>
                  <a:cubicBezTo>
                    <a:pt x="1608" y="1002"/>
                    <a:pt x="1751" y="1014"/>
                    <a:pt x="1870" y="1014"/>
                  </a:cubicBezTo>
                  <a:cubicBezTo>
                    <a:pt x="2096" y="1014"/>
                    <a:pt x="2227" y="990"/>
                    <a:pt x="2227" y="979"/>
                  </a:cubicBezTo>
                  <a:cubicBezTo>
                    <a:pt x="2203" y="955"/>
                    <a:pt x="2072" y="979"/>
                    <a:pt x="1870" y="943"/>
                  </a:cubicBezTo>
                  <a:cubicBezTo>
                    <a:pt x="1763" y="943"/>
                    <a:pt x="1632" y="931"/>
                    <a:pt x="1489" y="871"/>
                  </a:cubicBezTo>
                  <a:cubicBezTo>
                    <a:pt x="1358" y="824"/>
                    <a:pt x="1227" y="740"/>
                    <a:pt x="1072" y="645"/>
                  </a:cubicBezTo>
                  <a:cubicBezTo>
                    <a:pt x="774" y="467"/>
                    <a:pt x="524" y="300"/>
                    <a:pt x="334" y="181"/>
                  </a:cubicBezTo>
                  <a:cubicBezTo>
                    <a:pt x="168" y="70"/>
                    <a:pt x="43" y="1"/>
                    <a:pt x="26" y="1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68"/>
            <p:cNvSpPr/>
            <p:nvPr/>
          </p:nvSpPr>
          <p:spPr>
            <a:xfrm>
              <a:off x="5216700" y="3772625"/>
              <a:ext cx="42000" cy="19200"/>
            </a:xfrm>
            <a:custGeom>
              <a:avLst/>
              <a:gdLst/>
              <a:ahLst/>
              <a:cxnLst/>
              <a:rect l="l" t="t" r="r" b="b"/>
              <a:pathLst>
                <a:path w="1680" h="768" extrusionOk="0"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60" y="96"/>
                    <a:pt x="191" y="215"/>
                  </a:cubicBezTo>
                  <a:cubicBezTo>
                    <a:pt x="311" y="334"/>
                    <a:pt x="513" y="501"/>
                    <a:pt x="751" y="632"/>
                  </a:cubicBezTo>
                  <a:cubicBezTo>
                    <a:pt x="918" y="732"/>
                    <a:pt x="1097" y="768"/>
                    <a:pt x="1251" y="768"/>
                  </a:cubicBezTo>
                  <a:cubicBezTo>
                    <a:pt x="1316" y="768"/>
                    <a:pt x="1377" y="761"/>
                    <a:pt x="1430" y="751"/>
                  </a:cubicBezTo>
                  <a:cubicBezTo>
                    <a:pt x="1608" y="703"/>
                    <a:pt x="1680" y="620"/>
                    <a:pt x="1680" y="620"/>
                  </a:cubicBezTo>
                  <a:lnTo>
                    <a:pt x="1680" y="620"/>
                  </a:lnTo>
                  <a:cubicBezTo>
                    <a:pt x="1668" y="620"/>
                    <a:pt x="1584" y="667"/>
                    <a:pt x="1418" y="703"/>
                  </a:cubicBezTo>
                  <a:cubicBezTo>
                    <a:pt x="1375" y="712"/>
                    <a:pt x="1328" y="716"/>
                    <a:pt x="1280" y="716"/>
                  </a:cubicBezTo>
                  <a:cubicBezTo>
                    <a:pt x="1125" y="716"/>
                    <a:pt x="947" y="672"/>
                    <a:pt x="775" y="572"/>
                  </a:cubicBezTo>
                  <a:cubicBezTo>
                    <a:pt x="343" y="303"/>
                    <a:pt x="25" y="0"/>
                    <a:pt x="2" y="0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68"/>
            <p:cNvSpPr/>
            <p:nvPr/>
          </p:nvSpPr>
          <p:spPr>
            <a:xfrm>
              <a:off x="5256600" y="3714225"/>
              <a:ext cx="25625" cy="5525"/>
            </a:xfrm>
            <a:custGeom>
              <a:avLst/>
              <a:gdLst/>
              <a:ahLst/>
              <a:cxnLst/>
              <a:rect l="l" t="t" r="r" b="b"/>
              <a:pathLst>
                <a:path w="1025" h="221" extrusionOk="0">
                  <a:moveTo>
                    <a:pt x="24" y="1"/>
                  </a:moveTo>
                  <a:cubicBezTo>
                    <a:pt x="16" y="1"/>
                    <a:pt x="12" y="1"/>
                    <a:pt x="12" y="3"/>
                  </a:cubicBezTo>
                  <a:cubicBezTo>
                    <a:pt x="0" y="15"/>
                    <a:pt x="215" y="110"/>
                    <a:pt x="500" y="170"/>
                  </a:cubicBezTo>
                  <a:cubicBezTo>
                    <a:pt x="675" y="206"/>
                    <a:pt x="833" y="220"/>
                    <a:pt x="928" y="220"/>
                  </a:cubicBezTo>
                  <a:cubicBezTo>
                    <a:pt x="989" y="220"/>
                    <a:pt x="1024" y="215"/>
                    <a:pt x="1024" y="205"/>
                  </a:cubicBezTo>
                  <a:cubicBezTo>
                    <a:pt x="1024" y="194"/>
                    <a:pt x="786" y="146"/>
                    <a:pt x="524" y="86"/>
                  </a:cubicBezTo>
                  <a:cubicBezTo>
                    <a:pt x="286" y="35"/>
                    <a:pt x="74" y="1"/>
                    <a:pt x="24" y="1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68"/>
            <p:cNvSpPr/>
            <p:nvPr/>
          </p:nvSpPr>
          <p:spPr>
            <a:xfrm>
              <a:off x="4609200" y="3265375"/>
              <a:ext cx="108675" cy="55150"/>
            </a:xfrm>
            <a:custGeom>
              <a:avLst/>
              <a:gdLst/>
              <a:ahLst/>
              <a:cxnLst/>
              <a:rect l="l" t="t" r="r" b="b"/>
              <a:pathLst>
                <a:path w="4347" h="2206" extrusionOk="0">
                  <a:moveTo>
                    <a:pt x="4029" y="1"/>
                  </a:moveTo>
                  <a:cubicBezTo>
                    <a:pt x="4020" y="1"/>
                    <a:pt x="4010" y="1"/>
                    <a:pt x="4001" y="2"/>
                  </a:cubicBezTo>
                  <a:cubicBezTo>
                    <a:pt x="3703" y="50"/>
                    <a:pt x="846" y="574"/>
                    <a:pt x="512" y="753"/>
                  </a:cubicBezTo>
                  <a:cubicBezTo>
                    <a:pt x="429" y="812"/>
                    <a:pt x="322" y="931"/>
                    <a:pt x="238" y="1074"/>
                  </a:cubicBezTo>
                  <a:cubicBezTo>
                    <a:pt x="0" y="1479"/>
                    <a:pt x="119" y="1991"/>
                    <a:pt x="512" y="2205"/>
                  </a:cubicBezTo>
                  <a:cubicBezTo>
                    <a:pt x="512" y="2205"/>
                    <a:pt x="3584" y="1134"/>
                    <a:pt x="3953" y="836"/>
                  </a:cubicBezTo>
                  <a:cubicBezTo>
                    <a:pt x="4346" y="570"/>
                    <a:pt x="4335" y="1"/>
                    <a:pt x="4029" y="1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68"/>
            <p:cNvSpPr/>
            <p:nvPr/>
          </p:nvSpPr>
          <p:spPr>
            <a:xfrm>
              <a:off x="4625875" y="3316450"/>
              <a:ext cx="108950" cy="55850"/>
            </a:xfrm>
            <a:custGeom>
              <a:avLst/>
              <a:gdLst/>
              <a:ahLst/>
              <a:cxnLst/>
              <a:rect l="l" t="t" r="r" b="b"/>
              <a:pathLst>
                <a:path w="4358" h="2234" extrusionOk="0">
                  <a:moveTo>
                    <a:pt x="3832" y="1"/>
                  </a:moveTo>
                  <a:cubicBezTo>
                    <a:pt x="3154" y="1"/>
                    <a:pt x="810" y="622"/>
                    <a:pt x="524" y="781"/>
                  </a:cubicBezTo>
                  <a:cubicBezTo>
                    <a:pt x="429" y="841"/>
                    <a:pt x="322" y="960"/>
                    <a:pt x="238" y="1103"/>
                  </a:cubicBezTo>
                  <a:cubicBezTo>
                    <a:pt x="0" y="1507"/>
                    <a:pt x="119" y="2008"/>
                    <a:pt x="524" y="2234"/>
                  </a:cubicBezTo>
                  <a:cubicBezTo>
                    <a:pt x="524" y="2234"/>
                    <a:pt x="3572" y="1162"/>
                    <a:pt x="3965" y="865"/>
                  </a:cubicBezTo>
                  <a:cubicBezTo>
                    <a:pt x="4358" y="579"/>
                    <a:pt x="4298" y="257"/>
                    <a:pt x="4001" y="31"/>
                  </a:cubicBezTo>
                  <a:cubicBezTo>
                    <a:pt x="3974" y="10"/>
                    <a:pt x="3916" y="1"/>
                    <a:pt x="3832" y="1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68"/>
            <p:cNvSpPr/>
            <p:nvPr/>
          </p:nvSpPr>
          <p:spPr>
            <a:xfrm>
              <a:off x="4635675" y="3344375"/>
              <a:ext cx="109025" cy="64375"/>
            </a:xfrm>
            <a:custGeom>
              <a:avLst/>
              <a:gdLst/>
              <a:ahLst/>
              <a:cxnLst/>
              <a:rect l="l" t="t" r="r" b="b"/>
              <a:pathLst>
                <a:path w="4361" h="2575" extrusionOk="0">
                  <a:moveTo>
                    <a:pt x="3735" y="1"/>
                  </a:moveTo>
                  <a:cubicBezTo>
                    <a:pt x="3688" y="1"/>
                    <a:pt x="3638" y="7"/>
                    <a:pt x="3585" y="21"/>
                  </a:cubicBezTo>
                  <a:cubicBezTo>
                    <a:pt x="3394" y="81"/>
                    <a:pt x="1394" y="521"/>
                    <a:pt x="715" y="688"/>
                  </a:cubicBezTo>
                  <a:cubicBezTo>
                    <a:pt x="441" y="760"/>
                    <a:pt x="203" y="926"/>
                    <a:pt x="84" y="1176"/>
                  </a:cubicBezTo>
                  <a:cubicBezTo>
                    <a:pt x="25" y="1307"/>
                    <a:pt x="1" y="1450"/>
                    <a:pt x="25" y="1605"/>
                  </a:cubicBezTo>
                  <a:cubicBezTo>
                    <a:pt x="108" y="1998"/>
                    <a:pt x="370" y="2367"/>
                    <a:pt x="882" y="2534"/>
                  </a:cubicBezTo>
                  <a:cubicBezTo>
                    <a:pt x="974" y="2563"/>
                    <a:pt x="1101" y="2575"/>
                    <a:pt x="1250" y="2575"/>
                  </a:cubicBezTo>
                  <a:cubicBezTo>
                    <a:pt x="1950" y="2575"/>
                    <a:pt x="3108" y="2307"/>
                    <a:pt x="3108" y="2307"/>
                  </a:cubicBezTo>
                  <a:lnTo>
                    <a:pt x="2716" y="1212"/>
                  </a:lnTo>
                  <a:lnTo>
                    <a:pt x="3906" y="819"/>
                  </a:lnTo>
                  <a:cubicBezTo>
                    <a:pt x="4361" y="646"/>
                    <a:pt x="4205" y="1"/>
                    <a:pt x="3735" y="1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68"/>
            <p:cNvSpPr/>
            <p:nvPr/>
          </p:nvSpPr>
          <p:spPr>
            <a:xfrm>
              <a:off x="4618125" y="3290625"/>
              <a:ext cx="108775" cy="54300"/>
            </a:xfrm>
            <a:custGeom>
              <a:avLst/>
              <a:gdLst/>
              <a:ahLst/>
              <a:cxnLst/>
              <a:rect l="l" t="t" r="r" b="b"/>
              <a:pathLst>
                <a:path w="4351" h="2172" extrusionOk="0">
                  <a:moveTo>
                    <a:pt x="3796" y="0"/>
                  </a:moveTo>
                  <a:cubicBezTo>
                    <a:pt x="3781" y="0"/>
                    <a:pt x="3766" y="1"/>
                    <a:pt x="3751" y="4"/>
                  </a:cubicBezTo>
                  <a:cubicBezTo>
                    <a:pt x="3429" y="64"/>
                    <a:pt x="846" y="528"/>
                    <a:pt x="524" y="707"/>
                  </a:cubicBezTo>
                  <a:cubicBezTo>
                    <a:pt x="429" y="766"/>
                    <a:pt x="322" y="886"/>
                    <a:pt x="239" y="1040"/>
                  </a:cubicBezTo>
                  <a:cubicBezTo>
                    <a:pt x="0" y="1433"/>
                    <a:pt x="120" y="1945"/>
                    <a:pt x="524" y="2171"/>
                  </a:cubicBezTo>
                  <a:cubicBezTo>
                    <a:pt x="524" y="2171"/>
                    <a:pt x="3584" y="1112"/>
                    <a:pt x="3977" y="802"/>
                  </a:cubicBezTo>
                  <a:cubicBezTo>
                    <a:pt x="4350" y="519"/>
                    <a:pt x="4079" y="0"/>
                    <a:pt x="3796" y="0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68"/>
            <p:cNvSpPr/>
            <p:nvPr/>
          </p:nvSpPr>
          <p:spPr>
            <a:xfrm>
              <a:off x="4631225" y="3318700"/>
              <a:ext cx="73250" cy="26525"/>
            </a:xfrm>
            <a:custGeom>
              <a:avLst/>
              <a:gdLst/>
              <a:ahLst/>
              <a:cxnLst/>
              <a:rect l="l" t="t" r="r" b="b"/>
              <a:pathLst>
                <a:path w="2930" h="1061" extrusionOk="0">
                  <a:moveTo>
                    <a:pt x="2929" y="1"/>
                  </a:moveTo>
                  <a:cubicBezTo>
                    <a:pt x="2929" y="1"/>
                    <a:pt x="2751" y="13"/>
                    <a:pt x="2477" y="72"/>
                  </a:cubicBezTo>
                  <a:cubicBezTo>
                    <a:pt x="2191" y="120"/>
                    <a:pt x="1798" y="191"/>
                    <a:pt x="1358" y="286"/>
                  </a:cubicBezTo>
                  <a:cubicBezTo>
                    <a:pt x="1143" y="334"/>
                    <a:pt x="929" y="370"/>
                    <a:pt x="750" y="453"/>
                  </a:cubicBezTo>
                  <a:cubicBezTo>
                    <a:pt x="560" y="513"/>
                    <a:pt x="417" y="596"/>
                    <a:pt x="298" y="691"/>
                  </a:cubicBezTo>
                  <a:cubicBezTo>
                    <a:pt x="179" y="775"/>
                    <a:pt x="96" y="870"/>
                    <a:pt x="60" y="941"/>
                  </a:cubicBezTo>
                  <a:cubicBezTo>
                    <a:pt x="12" y="1013"/>
                    <a:pt x="0" y="1060"/>
                    <a:pt x="0" y="1060"/>
                  </a:cubicBezTo>
                  <a:cubicBezTo>
                    <a:pt x="1" y="1061"/>
                    <a:pt x="1" y="1061"/>
                    <a:pt x="2" y="1061"/>
                  </a:cubicBezTo>
                  <a:cubicBezTo>
                    <a:pt x="17" y="1061"/>
                    <a:pt x="91" y="888"/>
                    <a:pt x="322" y="727"/>
                  </a:cubicBezTo>
                  <a:cubicBezTo>
                    <a:pt x="560" y="548"/>
                    <a:pt x="929" y="429"/>
                    <a:pt x="1370" y="346"/>
                  </a:cubicBezTo>
                  <a:cubicBezTo>
                    <a:pt x="1798" y="274"/>
                    <a:pt x="2179" y="179"/>
                    <a:pt x="2465" y="120"/>
                  </a:cubicBezTo>
                  <a:cubicBezTo>
                    <a:pt x="2751" y="60"/>
                    <a:pt x="2929" y="13"/>
                    <a:pt x="2929" y="1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68"/>
            <p:cNvSpPr/>
            <p:nvPr/>
          </p:nvSpPr>
          <p:spPr>
            <a:xfrm>
              <a:off x="4622875" y="3295075"/>
              <a:ext cx="69400" cy="25500"/>
            </a:xfrm>
            <a:custGeom>
              <a:avLst/>
              <a:gdLst/>
              <a:ahLst/>
              <a:cxnLst/>
              <a:rect l="l" t="t" r="r" b="b"/>
              <a:pathLst>
                <a:path w="2776" h="1020" extrusionOk="0">
                  <a:moveTo>
                    <a:pt x="2740" y="1"/>
                  </a:moveTo>
                  <a:cubicBezTo>
                    <a:pt x="2676" y="1"/>
                    <a:pt x="2538" y="18"/>
                    <a:pt x="2335" y="65"/>
                  </a:cubicBezTo>
                  <a:cubicBezTo>
                    <a:pt x="2061" y="112"/>
                    <a:pt x="1680" y="160"/>
                    <a:pt x="1263" y="243"/>
                  </a:cubicBezTo>
                  <a:cubicBezTo>
                    <a:pt x="870" y="338"/>
                    <a:pt x="477" y="469"/>
                    <a:pt x="275" y="660"/>
                  </a:cubicBezTo>
                  <a:cubicBezTo>
                    <a:pt x="156" y="755"/>
                    <a:pt x="96" y="862"/>
                    <a:pt x="49" y="922"/>
                  </a:cubicBezTo>
                  <a:cubicBezTo>
                    <a:pt x="13" y="981"/>
                    <a:pt x="1" y="1017"/>
                    <a:pt x="1" y="1017"/>
                  </a:cubicBezTo>
                  <a:cubicBezTo>
                    <a:pt x="1" y="1019"/>
                    <a:pt x="1" y="1019"/>
                    <a:pt x="2" y="1019"/>
                  </a:cubicBezTo>
                  <a:cubicBezTo>
                    <a:pt x="14" y="1019"/>
                    <a:pt x="109" y="863"/>
                    <a:pt x="299" y="708"/>
                  </a:cubicBezTo>
                  <a:cubicBezTo>
                    <a:pt x="513" y="529"/>
                    <a:pt x="870" y="410"/>
                    <a:pt x="1287" y="327"/>
                  </a:cubicBezTo>
                  <a:cubicBezTo>
                    <a:pt x="1680" y="243"/>
                    <a:pt x="2037" y="172"/>
                    <a:pt x="2335" y="112"/>
                  </a:cubicBezTo>
                  <a:cubicBezTo>
                    <a:pt x="2608" y="53"/>
                    <a:pt x="2775" y="29"/>
                    <a:pt x="2775" y="5"/>
                  </a:cubicBezTo>
                  <a:cubicBezTo>
                    <a:pt x="2770" y="2"/>
                    <a:pt x="2758" y="1"/>
                    <a:pt x="2740" y="1"/>
                  </a:cubicBezTo>
                  <a:close/>
                </a:path>
              </a:pathLst>
            </a:custGeom>
            <a:solidFill>
              <a:srgbClr val="ECA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68"/>
            <p:cNvSpPr/>
            <p:nvPr/>
          </p:nvSpPr>
          <p:spPr>
            <a:xfrm>
              <a:off x="4677050" y="3373075"/>
              <a:ext cx="32475" cy="10875"/>
            </a:xfrm>
            <a:custGeom>
              <a:avLst/>
              <a:gdLst/>
              <a:ahLst/>
              <a:cxnLst/>
              <a:rect l="l" t="t" r="r" b="b"/>
              <a:pathLst>
                <a:path w="1299" h="435" extrusionOk="0">
                  <a:moveTo>
                    <a:pt x="1284" y="0"/>
                  </a:moveTo>
                  <a:cubicBezTo>
                    <a:pt x="1220" y="0"/>
                    <a:pt x="960" y="78"/>
                    <a:pt x="644" y="183"/>
                  </a:cubicBezTo>
                  <a:cubicBezTo>
                    <a:pt x="287" y="302"/>
                    <a:pt x="1" y="421"/>
                    <a:pt x="25" y="433"/>
                  </a:cubicBezTo>
                  <a:cubicBezTo>
                    <a:pt x="26" y="434"/>
                    <a:pt x="28" y="434"/>
                    <a:pt x="32" y="434"/>
                  </a:cubicBezTo>
                  <a:cubicBezTo>
                    <a:pt x="80" y="434"/>
                    <a:pt x="359" y="365"/>
                    <a:pt x="680" y="255"/>
                  </a:cubicBezTo>
                  <a:cubicBezTo>
                    <a:pt x="1037" y="135"/>
                    <a:pt x="1299" y="16"/>
                    <a:pt x="1299" y="4"/>
                  </a:cubicBezTo>
                  <a:cubicBezTo>
                    <a:pt x="1297" y="2"/>
                    <a:pt x="1292" y="0"/>
                    <a:pt x="1284" y="0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68"/>
            <p:cNvSpPr/>
            <p:nvPr/>
          </p:nvSpPr>
          <p:spPr>
            <a:xfrm>
              <a:off x="5511700" y="2833525"/>
              <a:ext cx="60425" cy="21750"/>
            </a:xfrm>
            <a:custGeom>
              <a:avLst/>
              <a:gdLst/>
              <a:ahLst/>
              <a:cxnLst/>
              <a:rect l="l" t="t" r="r" b="b"/>
              <a:pathLst>
                <a:path w="2417" h="870" extrusionOk="0">
                  <a:moveTo>
                    <a:pt x="60" y="0"/>
                  </a:moveTo>
                  <a:cubicBezTo>
                    <a:pt x="36" y="24"/>
                    <a:pt x="0" y="48"/>
                    <a:pt x="24" y="84"/>
                  </a:cubicBezTo>
                  <a:cubicBezTo>
                    <a:pt x="95" y="334"/>
                    <a:pt x="274" y="524"/>
                    <a:pt x="476" y="655"/>
                  </a:cubicBezTo>
                  <a:cubicBezTo>
                    <a:pt x="691" y="798"/>
                    <a:pt x="941" y="858"/>
                    <a:pt x="1179" y="870"/>
                  </a:cubicBezTo>
                  <a:cubicBezTo>
                    <a:pt x="1417" y="870"/>
                    <a:pt x="1655" y="810"/>
                    <a:pt x="1881" y="703"/>
                  </a:cubicBezTo>
                  <a:cubicBezTo>
                    <a:pt x="2084" y="584"/>
                    <a:pt x="2286" y="429"/>
                    <a:pt x="2417" y="227"/>
                  </a:cubicBezTo>
                  <a:lnTo>
                    <a:pt x="2417" y="167"/>
                  </a:lnTo>
                  <a:cubicBezTo>
                    <a:pt x="2408" y="140"/>
                    <a:pt x="2386" y="127"/>
                    <a:pt x="2365" y="127"/>
                  </a:cubicBezTo>
                  <a:cubicBezTo>
                    <a:pt x="2358" y="127"/>
                    <a:pt x="2352" y="128"/>
                    <a:pt x="2346" y="131"/>
                  </a:cubicBezTo>
                  <a:cubicBezTo>
                    <a:pt x="1941" y="298"/>
                    <a:pt x="1548" y="405"/>
                    <a:pt x="1179" y="405"/>
                  </a:cubicBezTo>
                  <a:cubicBezTo>
                    <a:pt x="1000" y="405"/>
                    <a:pt x="810" y="370"/>
                    <a:pt x="631" y="310"/>
                  </a:cubicBezTo>
                  <a:cubicBezTo>
                    <a:pt x="452" y="251"/>
                    <a:pt x="274" y="155"/>
                    <a:pt x="119" y="12"/>
                  </a:cubicBezTo>
                  <a:cubicBezTo>
                    <a:pt x="95" y="0"/>
                    <a:pt x="83" y="0"/>
                    <a:pt x="60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68"/>
            <p:cNvSpPr/>
            <p:nvPr/>
          </p:nvSpPr>
          <p:spPr>
            <a:xfrm>
              <a:off x="5390250" y="2821025"/>
              <a:ext cx="45550" cy="19050"/>
            </a:xfrm>
            <a:custGeom>
              <a:avLst/>
              <a:gdLst/>
              <a:ahLst/>
              <a:cxnLst/>
              <a:rect l="l" t="t" r="r" b="b"/>
              <a:pathLst>
                <a:path w="1822" h="762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143"/>
                    <a:pt x="84" y="298"/>
                    <a:pt x="96" y="393"/>
                  </a:cubicBezTo>
                  <a:lnTo>
                    <a:pt x="191" y="489"/>
                  </a:lnTo>
                  <a:cubicBezTo>
                    <a:pt x="357" y="608"/>
                    <a:pt x="536" y="715"/>
                    <a:pt x="738" y="739"/>
                  </a:cubicBezTo>
                  <a:cubicBezTo>
                    <a:pt x="823" y="753"/>
                    <a:pt x="906" y="761"/>
                    <a:pt x="987" y="761"/>
                  </a:cubicBezTo>
                  <a:cubicBezTo>
                    <a:pt x="1111" y="761"/>
                    <a:pt x="1231" y="741"/>
                    <a:pt x="1346" y="691"/>
                  </a:cubicBezTo>
                  <a:cubicBezTo>
                    <a:pt x="1548" y="620"/>
                    <a:pt x="1703" y="500"/>
                    <a:pt x="1810" y="310"/>
                  </a:cubicBezTo>
                  <a:cubicBezTo>
                    <a:pt x="1822" y="274"/>
                    <a:pt x="1810" y="250"/>
                    <a:pt x="1786" y="250"/>
                  </a:cubicBezTo>
                  <a:lnTo>
                    <a:pt x="1739" y="250"/>
                  </a:lnTo>
                  <a:cubicBezTo>
                    <a:pt x="1584" y="322"/>
                    <a:pt x="1429" y="381"/>
                    <a:pt x="1274" y="393"/>
                  </a:cubicBezTo>
                  <a:cubicBezTo>
                    <a:pt x="1232" y="400"/>
                    <a:pt x="1189" y="403"/>
                    <a:pt x="1143" y="403"/>
                  </a:cubicBezTo>
                  <a:cubicBezTo>
                    <a:pt x="1035" y="403"/>
                    <a:pt x="919" y="386"/>
                    <a:pt x="810" y="370"/>
                  </a:cubicBezTo>
                  <a:cubicBezTo>
                    <a:pt x="536" y="310"/>
                    <a:pt x="262" y="179"/>
                    <a:pt x="0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68"/>
            <p:cNvSpPr/>
            <p:nvPr/>
          </p:nvSpPr>
          <p:spPr>
            <a:xfrm>
              <a:off x="5498300" y="2776550"/>
              <a:ext cx="85750" cy="38225"/>
            </a:xfrm>
            <a:custGeom>
              <a:avLst/>
              <a:gdLst/>
              <a:ahLst/>
              <a:cxnLst/>
              <a:rect l="l" t="t" r="r" b="b"/>
              <a:pathLst>
                <a:path w="3430" h="1529" extrusionOk="0">
                  <a:moveTo>
                    <a:pt x="1275" y="1"/>
                  </a:moveTo>
                  <a:cubicBezTo>
                    <a:pt x="1165" y="1"/>
                    <a:pt x="1053" y="10"/>
                    <a:pt x="941" y="29"/>
                  </a:cubicBezTo>
                  <a:cubicBezTo>
                    <a:pt x="596" y="89"/>
                    <a:pt x="262" y="244"/>
                    <a:pt x="36" y="505"/>
                  </a:cubicBezTo>
                  <a:cubicBezTo>
                    <a:pt x="0" y="541"/>
                    <a:pt x="0" y="565"/>
                    <a:pt x="12" y="601"/>
                  </a:cubicBezTo>
                  <a:cubicBezTo>
                    <a:pt x="12" y="672"/>
                    <a:pt x="72" y="732"/>
                    <a:pt x="155" y="732"/>
                  </a:cubicBezTo>
                  <a:cubicBezTo>
                    <a:pt x="465" y="732"/>
                    <a:pt x="715" y="744"/>
                    <a:pt x="965" y="791"/>
                  </a:cubicBezTo>
                  <a:cubicBezTo>
                    <a:pt x="1227" y="839"/>
                    <a:pt x="1465" y="886"/>
                    <a:pt x="1715" y="958"/>
                  </a:cubicBezTo>
                  <a:cubicBezTo>
                    <a:pt x="1965" y="1029"/>
                    <a:pt x="2215" y="1125"/>
                    <a:pt x="2477" y="1208"/>
                  </a:cubicBezTo>
                  <a:lnTo>
                    <a:pt x="3286" y="1517"/>
                  </a:lnTo>
                  <a:cubicBezTo>
                    <a:pt x="3302" y="1517"/>
                    <a:pt x="3318" y="1528"/>
                    <a:pt x="3330" y="1528"/>
                  </a:cubicBezTo>
                  <a:cubicBezTo>
                    <a:pt x="3337" y="1528"/>
                    <a:pt x="3342" y="1525"/>
                    <a:pt x="3346" y="1517"/>
                  </a:cubicBezTo>
                  <a:cubicBezTo>
                    <a:pt x="3394" y="1506"/>
                    <a:pt x="3429" y="1446"/>
                    <a:pt x="3417" y="1398"/>
                  </a:cubicBezTo>
                  <a:cubicBezTo>
                    <a:pt x="3310" y="1077"/>
                    <a:pt x="3084" y="803"/>
                    <a:pt x="2834" y="589"/>
                  </a:cubicBezTo>
                  <a:cubicBezTo>
                    <a:pt x="2572" y="375"/>
                    <a:pt x="2274" y="208"/>
                    <a:pt x="1953" y="113"/>
                  </a:cubicBezTo>
                  <a:cubicBezTo>
                    <a:pt x="1728" y="40"/>
                    <a:pt x="1503" y="1"/>
                    <a:pt x="1275" y="1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68"/>
            <p:cNvSpPr/>
            <p:nvPr/>
          </p:nvSpPr>
          <p:spPr>
            <a:xfrm>
              <a:off x="5384000" y="2769775"/>
              <a:ext cx="63725" cy="27975"/>
            </a:xfrm>
            <a:custGeom>
              <a:avLst/>
              <a:gdLst/>
              <a:ahLst/>
              <a:cxnLst/>
              <a:rect l="l" t="t" r="r" b="b"/>
              <a:pathLst>
                <a:path w="2549" h="1119" extrusionOk="0">
                  <a:moveTo>
                    <a:pt x="731" y="0"/>
                  </a:moveTo>
                  <a:cubicBezTo>
                    <a:pt x="521" y="0"/>
                    <a:pt x="305" y="35"/>
                    <a:pt x="107" y="98"/>
                  </a:cubicBezTo>
                  <a:cubicBezTo>
                    <a:pt x="84" y="336"/>
                    <a:pt x="48" y="574"/>
                    <a:pt x="24" y="800"/>
                  </a:cubicBezTo>
                  <a:cubicBezTo>
                    <a:pt x="24" y="836"/>
                    <a:pt x="0" y="896"/>
                    <a:pt x="0" y="943"/>
                  </a:cubicBezTo>
                  <a:lnTo>
                    <a:pt x="36" y="943"/>
                  </a:lnTo>
                  <a:cubicBezTo>
                    <a:pt x="298" y="919"/>
                    <a:pt x="572" y="896"/>
                    <a:pt x="822" y="896"/>
                  </a:cubicBezTo>
                  <a:cubicBezTo>
                    <a:pt x="1096" y="896"/>
                    <a:pt x="1346" y="919"/>
                    <a:pt x="1596" y="943"/>
                  </a:cubicBezTo>
                  <a:cubicBezTo>
                    <a:pt x="1858" y="979"/>
                    <a:pt x="2120" y="1015"/>
                    <a:pt x="2417" y="1110"/>
                  </a:cubicBezTo>
                  <a:cubicBezTo>
                    <a:pt x="2423" y="1116"/>
                    <a:pt x="2435" y="1119"/>
                    <a:pt x="2447" y="1119"/>
                  </a:cubicBezTo>
                  <a:cubicBezTo>
                    <a:pt x="2459" y="1119"/>
                    <a:pt x="2471" y="1116"/>
                    <a:pt x="2477" y="1110"/>
                  </a:cubicBezTo>
                  <a:cubicBezTo>
                    <a:pt x="2524" y="1074"/>
                    <a:pt x="2548" y="1015"/>
                    <a:pt x="2524" y="979"/>
                  </a:cubicBezTo>
                  <a:cubicBezTo>
                    <a:pt x="2382" y="646"/>
                    <a:pt x="2108" y="407"/>
                    <a:pt x="1810" y="241"/>
                  </a:cubicBezTo>
                  <a:cubicBezTo>
                    <a:pt x="1489" y="86"/>
                    <a:pt x="1167" y="3"/>
                    <a:pt x="822" y="3"/>
                  </a:cubicBezTo>
                  <a:cubicBezTo>
                    <a:pt x="792" y="1"/>
                    <a:pt x="761" y="0"/>
                    <a:pt x="731" y="0"/>
                  </a:cubicBezTo>
                  <a:close/>
                </a:path>
              </a:pathLst>
            </a:custGeom>
            <a:solidFill>
              <a:srgbClr val="1B26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68"/>
            <p:cNvSpPr/>
            <p:nvPr/>
          </p:nvSpPr>
          <p:spPr>
            <a:xfrm>
              <a:off x="5439950" y="2870650"/>
              <a:ext cx="56875" cy="29725"/>
            </a:xfrm>
            <a:custGeom>
              <a:avLst/>
              <a:gdLst/>
              <a:ahLst/>
              <a:cxnLst/>
              <a:rect l="l" t="t" r="r" b="b"/>
              <a:pathLst>
                <a:path w="2275" h="1189" extrusionOk="0">
                  <a:moveTo>
                    <a:pt x="539" y="1"/>
                  </a:moveTo>
                  <a:cubicBezTo>
                    <a:pt x="370" y="1"/>
                    <a:pt x="227" y="10"/>
                    <a:pt x="120" y="16"/>
                  </a:cubicBezTo>
                  <a:cubicBezTo>
                    <a:pt x="48" y="16"/>
                    <a:pt x="1" y="111"/>
                    <a:pt x="48" y="170"/>
                  </a:cubicBezTo>
                  <a:lnTo>
                    <a:pt x="286" y="480"/>
                  </a:lnTo>
                  <a:cubicBezTo>
                    <a:pt x="286" y="492"/>
                    <a:pt x="286" y="492"/>
                    <a:pt x="298" y="516"/>
                  </a:cubicBezTo>
                  <a:lnTo>
                    <a:pt x="763" y="1111"/>
                  </a:lnTo>
                  <a:cubicBezTo>
                    <a:pt x="830" y="1167"/>
                    <a:pt x="871" y="1189"/>
                    <a:pt x="910" y="1189"/>
                  </a:cubicBezTo>
                  <a:cubicBezTo>
                    <a:pt x="954" y="1189"/>
                    <a:pt x="996" y="1161"/>
                    <a:pt x="1072" y="1123"/>
                  </a:cubicBezTo>
                  <a:lnTo>
                    <a:pt x="1834" y="766"/>
                  </a:lnTo>
                  <a:lnTo>
                    <a:pt x="1846" y="766"/>
                  </a:lnTo>
                  <a:lnTo>
                    <a:pt x="2203" y="599"/>
                  </a:lnTo>
                  <a:cubicBezTo>
                    <a:pt x="2275" y="575"/>
                    <a:pt x="2275" y="480"/>
                    <a:pt x="2215" y="432"/>
                  </a:cubicBezTo>
                  <a:cubicBezTo>
                    <a:pt x="2013" y="313"/>
                    <a:pt x="1584" y="111"/>
                    <a:pt x="1120" y="39"/>
                  </a:cubicBezTo>
                  <a:cubicBezTo>
                    <a:pt x="906" y="10"/>
                    <a:pt x="709" y="1"/>
                    <a:pt x="539" y="1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68"/>
            <p:cNvSpPr/>
            <p:nvPr/>
          </p:nvSpPr>
          <p:spPr>
            <a:xfrm>
              <a:off x="5473600" y="2885475"/>
              <a:ext cx="17875" cy="8800"/>
            </a:xfrm>
            <a:custGeom>
              <a:avLst/>
              <a:gdLst/>
              <a:ahLst/>
              <a:cxnLst/>
              <a:rect l="l" t="t" r="r" b="b"/>
              <a:pathLst>
                <a:path w="715" h="352" extrusionOk="0">
                  <a:moveTo>
                    <a:pt x="443" y="0"/>
                  </a:moveTo>
                  <a:cubicBezTo>
                    <a:pt x="238" y="0"/>
                    <a:pt x="0" y="351"/>
                    <a:pt x="0" y="351"/>
                  </a:cubicBezTo>
                  <a:cubicBezTo>
                    <a:pt x="155" y="292"/>
                    <a:pt x="714" y="66"/>
                    <a:pt x="488" y="6"/>
                  </a:cubicBezTo>
                  <a:cubicBezTo>
                    <a:pt x="474" y="2"/>
                    <a:pt x="459" y="0"/>
                    <a:pt x="443" y="0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68"/>
            <p:cNvSpPr/>
            <p:nvPr/>
          </p:nvSpPr>
          <p:spPr>
            <a:xfrm>
              <a:off x="5439650" y="2807700"/>
              <a:ext cx="23850" cy="94025"/>
            </a:xfrm>
            <a:custGeom>
              <a:avLst/>
              <a:gdLst/>
              <a:ahLst/>
              <a:cxnLst/>
              <a:rect l="l" t="t" r="r" b="b"/>
              <a:pathLst>
                <a:path w="954" h="3761" extrusionOk="0">
                  <a:moveTo>
                    <a:pt x="684" y="1"/>
                  </a:moveTo>
                  <a:cubicBezTo>
                    <a:pt x="673" y="1"/>
                    <a:pt x="662" y="4"/>
                    <a:pt x="656" y="10"/>
                  </a:cubicBezTo>
                  <a:cubicBezTo>
                    <a:pt x="644" y="21"/>
                    <a:pt x="644" y="33"/>
                    <a:pt x="656" y="57"/>
                  </a:cubicBezTo>
                  <a:cubicBezTo>
                    <a:pt x="727" y="141"/>
                    <a:pt x="787" y="248"/>
                    <a:pt x="822" y="355"/>
                  </a:cubicBezTo>
                  <a:cubicBezTo>
                    <a:pt x="846" y="450"/>
                    <a:pt x="858" y="557"/>
                    <a:pt x="858" y="676"/>
                  </a:cubicBezTo>
                  <a:cubicBezTo>
                    <a:pt x="858" y="724"/>
                    <a:pt x="858" y="783"/>
                    <a:pt x="846" y="843"/>
                  </a:cubicBezTo>
                  <a:cubicBezTo>
                    <a:pt x="834" y="903"/>
                    <a:pt x="822" y="950"/>
                    <a:pt x="798" y="1010"/>
                  </a:cubicBezTo>
                  <a:cubicBezTo>
                    <a:pt x="787" y="1057"/>
                    <a:pt x="763" y="1117"/>
                    <a:pt x="739" y="1176"/>
                  </a:cubicBezTo>
                  <a:cubicBezTo>
                    <a:pt x="727" y="1236"/>
                    <a:pt x="715" y="1272"/>
                    <a:pt x="679" y="1331"/>
                  </a:cubicBezTo>
                  <a:cubicBezTo>
                    <a:pt x="596" y="1545"/>
                    <a:pt x="489" y="1748"/>
                    <a:pt x="370" y="1962"/>
                  </a:cubicBezTo>
                  <a:cubicBezTo>
                    <a:pt x="263" y="2153"/>
                    <a:pt x="132" y="2367"/>
                    <a:pt x="13" y="2557"/>
                  </a:cubicBezTo>
                  <a:cubicBezTo>
                    <a:pt x="1" y="2569"/>
                    <a:pt x="1" y="2581"/>
                    <a:pt x="13" y="2605"/>
                  </a:cubicBezTo>
                  <a:cubicBezTo>
                    <a:pt x="167" y="2808"/>
                    <a:pt x="298" y="2998"/>
                    <a:pt x="441" y="3200"/>
                  </a:cubicBezTo>
                  <a:cubicBezTo>
                    <a:pt x="596" y="3391"/>
                    <a:pt x="739" y="3581"/>
                    <a:pt x="906" y="3760"/>
                  </a:cubicBezTo>
                  <a:lnTo>
                    <a:pt x="918" y="3760"/>
                  </a:lnTo>
                  <a:lnTo>
                    <a:pt x="918" y="3748"/>
                  </a:lnTo>
                  <a:cubicBezTo>
                    <a:pt x="775" y="3570"/>
                    <a:pt x="620" y="3355"/>
                    <a:pt x="489" y="3165"/>
                  </a:cubicBezTo>
                  <a:cubicBezTo>
                    <a:pt x="362" y="2968"/>
                    <a:pt x="235" y="2772"/>
                    <a:pt x="97" y="2576"/>
                  </a:cubicBezTo>
                  <a:lnTo>
                    <a:pt x="97" y="2576"/>
                  </a:lnTo>
                  <a:cubicBezTo>
                    <a:pt x="234" y="2391"/>
                    <a:pt x="350" y="2206"/>
                    <a:pt x="465" y="1998"/>
                  </a:cubicBezTo>
                  <a:cubicBezTo>
                    <a:pt x="584" y="1795"/>
                    <a:pt x="679" y="1593"/>
                    <a:pt x="775" y="1367"/>
                  </a:cubicBezTo>
                  <a:cubicBezTo>
                    <a:pt x="787" y="1319"/>
                    <a:pt x="822" y="1260"/>
                    <a:pt x="834" y="1200"/>
                  </a:cubicBezTo>
                  <a:cubicBezTo>
                    <a:pt x="858" y="1153"/>
                    <a:pt x="882" y="1093"/>
                    <a:pt x="894" y="1033"/>
                  </a:cubicBezTo>
                  <a:lnTo>
                    <a:pt x="941" y="855"/>
                  </a:lnTo>
                  <a:cubicBezTo>
                    <a:pt x="953" y="795"/>
                    <a:pt x="953" y="736"/>
                    <a:pt x="953" y="676"/>
                  </a:cubicBezTo>
                  <a:cubicBezTo>
                    <a:pt x="953" y="557"/>
                    <a:pt x="929" y="438"/>
                    <a:pt x="894" y="319"/>
                  </a:cubicBezTo>
                  <a:cubicBezTo>
                    <a:pt x="846" y="200"/>
                    <a:pt x="787" y="93"/>
                    <a:pt x="703" y="10"/>
                  </a:cubicBezTo>
                  <a:cubicBezTo>
                    <a:pt x="703" y="4"/>
                    <a:pt x="694" y="1"/>
                    <a:pt x="684" y="1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68"/>
            <p:cNvSpPr/>
            <p:nvPr/>
          </p:nvSpPr>
          <p:spPr>
            <a:xfrm>
              <a:off x="5443225" y="2915850"/>
              <a:ext cx="72650" cy="15925"/>
            </a:xfrm>
            <a:custGeom>
              <a:avLst/>
              <a:gdLst/>
              <a:ahLst/>
              <a:cxnLst/>
              <a:rect l="l" t="t" r="r" b="b"/>
              <a:pathLst>
                <a:path w="2906" h="637" extrusionOk="0">
                  <a:moveTo>
                    <a:pt x="2858" y="1"/>
                  </a:moveTo>
                  <a:cubicBezTo>
                    <a:pt x="2846" y="1"/>
                    <a:pt x="2833" y="7"/>
                    <a:pt x="2822" y="17"/>
                  </a:cubicBezTo>
                  <a:cubicBezTo>
                    <a:pt x="2321" y="356"/>
                    <a:pt x="1719" y="534"/>
                    <a:pt x="1044" y="534"/>
                  </a:cubicBezTo>
                  <a:cubicBezTo>
                    <a:pt x="983" y="534"/>
                    <a:pt x="921" y="532"/>
                    <a:pt x="858" y="529"/>
                  </a:cubicBezTo>
                  <a:cubicBezTo>
                    <a:pt x="560" y="517"/>
                    <a:pt x="298" y="458"/>
                    <a:pt x="96" y="339"/>
                  </a:cubicBezTo>
                  <a:cubicBezTo>
                    <a:pt x="81" y="334"/>
                    <a:pt x="68" y="331"/>
                    <a:pt x="58" y="331"/>
                  </a:cubicBezTo>
                  <a:cubicBezTo>
                    <a:pt x="42" y="331"/>
                    <a:pt x="31" y="337"/>
                    <a:pt x="24" y="351"/>
                  </a:cubicBezTo>
                  <a:cubicBezTo>
                    <a:pt x="1" y="387"/>
                    <a:pt x="1" y="410"/>
                    <a:pt x="36" y="434"/>
                  </a:cubicBezTo>
                  <a:cubicBezTo>
                    <a:pt x="263" y="565"/>
                    <a:pt x="524" y="625"/>
                    <a:pt x="858" y="637"/>
                  </a:cubicBezTo>
                  <a:lnTo>
                    <a:pt x="1001" y="637"/>
                  </a:lnTo>
                  <a:cubicBezTo>
                    <a:pt x="1727" y="637"/>
                    <a:pt x="2370" y="446"/>
                    <a:pt x="2882" y="101"/>
                  </a:cubicBezTo>
                  <a:cubicBezTo>
                    <a:pt x="2906" y="89"/>
                    <a:pt x="2906" y="53"/>
                    <a:pt x="2894" y="29"/>
                  </a:cubicBezTo>
                  <a:cubicBezTo>
                    <a:pt x="2887" y="10"/>
                    <a:pt x="2873" y="1"/>
                    <a:pt x="2858" y="1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68"/>
            <p:cNvSpPr/>
            <p:nvPr/>
          </p:nvSpPr>
          <p:spPr>
            <a:xfrm>
              <a:off x="5508425" y="2912100"/>
              <a:ext cx="13700" cy="8775"/>
            </a:xfrm>
            <a:custGeom>
              <a:avLst/>
              <a:gdLst/>
              <a:ahLst/>
              <a:cxnLst/>
              <a:rect l="l" t="t" r="r" b="b"/>
              <a:pathLst>
                <a:path w="548" h="351" extrusionOk="0">
                  <a:moveTo>
                    <a:pt x="476" y="1"/>
                  </a:moveTo>
                  <a:cubicBezTo>
                    <a:pt x="429" y="1"/>
                    <a:pt x="393" y="25"/>
                    <a:pt x="357" y="48"/>
                  </a:cubicBezTo>
                  <a:cubicBezTo>
                    <a:pt x="238" y="120"/>
                    <a:pt x="95" y="203"/>
                    <a:pt x="0" y="334"/>
                  </a:cubicBezTo>
                  <a:cubicBezTo>
                    <a:pt x="21" y="345"/>
                    <a:pt x="45" y="351"/>
                    <a:pt x="72" y="351"/>
                  </a:cubicBezTo>
                  <a:cubicBezTo>
                    <a:pt x="214" y="351"/>
                    <a:pt x="422" y="210"/>
                    <a:pt x="512" y="120"/>
                  </a:cubicBezTo>
                  <a:cubicBezTo>
                    <a:pt x="524" y="108"/>
                    <a:pt x="536" y="108"/>
                    <a:pt x="536" y="96"/>
                  </a:cubicBezTo>
                  <a:cubicBezTo>
                    <a:pt x="548" y="48"/>
                    <a:pt x="524" y="1"/>
                    <a:pt x="476" y="1"/>
                  </a:cubicBezTo>
                  <a:close/>
                </a:path>
              </a:pathLst>
            </a:custGeom>
            <a:solidFill>
              <a:srgbClr val="241F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68"/>
            <p:cNvSpPr/>
            <p:nvPr/>
          </p:nvSpPr>
          <p:spPr>
            <a:xfrm>
              <a:off x="5461975" y="2944325"/>
              <a:ext cx="42900" cy="8275"/>
            </a:xfrm>
            <a:custGeom>
              <a:avLst/>
              <a:gdLst/>
              <a:ahLst/>
              <a:cxnLst/>
              <a:rect l="l" t="t" r="r" b="b"/>
              <a:pathLst>
                <a:path w="1716" h="331" extrusionOk="0">
                  <a:moveTo>
                    <a:pt x="1020" y="0"/>
                  </a:moveTo>
                  <a:cubicBezTo>
                    <a:pt x="962" y="0"/>
                    <a:pt x="900" y="3"/>
                    <a:pt x="834" y="10"/>
                  </a:cubicBezTo>
                  <a:cubicBezTo>
                    <a:pt x="203" y="45"/>
                    <a:pt x="1" y="331"/>
                    <a:pt x="1" y="331"/>
                  </a:cubicBezTo>
                  <a:lnTo>
                    <a:pt x="1715" y="200"/>
                  </a:lnTo>
                  <a:cubicBezTo>
                    <a:pt x="1715" y="200"/>
                    <a:pt x="1506" y="0"/>
                    <a:pt x="1020" y="0"/>
                  </a:cubicBezTo>
                  <a:close/>
                </a:path>
              </a:pathLst>
            </a:custGeom>
            <a:solidFill>
              <a:srgbClr val="ED6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69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Sociodemographics of our Participants</a:t>
            </a:r>
            <a:endParaRPr/>
          </a:p>
        </p:txBody>
      </p:sp>
      <p:graphicFrame>
        <p:nvGraphicFramePr>
          <p:cNvPr id="1232" name="Google Shape;1232;p69"/>
          <p:cNvGraphicFramePr/>
          <p:nvPr/>
        </p:nvGraphicFramePr>
        <p:xfrm>
          <a:off x="477413" y="1103738"/>
          <a:ext cx="5783925" cy="3896360"/>
        </p:xfrm>
        <a:graphic>
          <a:graphicData uri="http://schemas.openxmlformats.org/drawingml/2006/table">
            <a:tbl>
              <a:tblPr>
                <a:noFill/>
                <a:tableStyleId>{5E0CE590-4D8D-492B-9E69-7EF711C807AB}</a:tableStyleId>
              </a:tblPr>
              <a:tblGrid>
                <a:gridCol w="395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6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92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Variables</a:t>
                      </a:r>
                      <a:endParaRPr sz="11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n</a:t>
                      </a:r>
                      <a:r>
                        <a:rPr lang="en" sz="11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(%)</a:t>
                      </a:r>
                      <a:endParaRPr sz="11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31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Age</a:t>
                      </a:r>
                      <a:endParaRPr sz="11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18-29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30-39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40-49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50-59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&gt;60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r>
                        <a:rPr lang="en" sz="11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Sex</a:t>
                      </a:r>
                      <a:endParaRPr sz="11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Female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Male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Ethnicity</a:t>
                      </a:r>
                      <a:endParaRPr sz="11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Bumiputra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Indian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Level of Education</a:t>
                      </a:r>
                      <a:endParaRPr sz="11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Without tertiary education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With tertiary education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Marital Status </a:t>
                      </a:r>
                      <a:endParaRPr sz="11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Not currently married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Married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Widow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Other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9 (14.1)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15 (23.4)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20 (31.3)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10 (15.6)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10 (15.6)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57 (89.1)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7 (10.9)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54 (84.4)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10 (15.6)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  (1.6)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5 (7.8)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50 (78.1)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 (1.6)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6 (9.4)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1 (1.6)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33" name="Google Shape;1233;p69"/>
          <p:cNvSpPr/>
          <p:nvPr/>
        </p:nvSpPr>
        <p:spPr>
          <a:xfrm>
            <a:off x="6520700" y="1827649"/>
            <a:ext cx="1980900" cy="1647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4" name="Google Shape;1234;p69"/>
          <p:cNvSpPr txBox="1">
            <a:spLocks noGrp="1"/>
          </p:cNvSpPr>
          <p:nvPr>
            <p:ph type="subTitle" idx="4294967295"/>
          </p:nvPr>
        </p:nvSpPr>
        <p:spPr>
          <a:xfrm>
            <a:off x="6437300" y="1827649"/>
            <a:ext cx="2147700" cy="155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/>
              <a:t>The majority of participants were 40-49 years old, female, bumiputra, had a secondary level of education and married. </a:t>
            </a:r>
            <a:endParaRPr sz="1200"/>
          </a:p>
        </p:txBody>
      </p:sp>
      <p:pic>
        <p:nvPicPr>
          <p:cNvPr id="1235" name="Google Shape;1235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2200" y="3297775"/>
            <a:ext cx="1277900" cy="127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70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Distribution of BMI among adults according to BMI classification (N=64)</a:t>
            </a:r>
            <a:endParaRPr sz="2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241" name="Google Shape;1241;p70"/>
          <p:cNvGraphicFramePr/>
          <p:nvPr/>
        </p:nvGraphicFramePr>
        <p:xfrm>
          <a:off x="477272" y="1397998"/>
          <a:ext cx="4270200" cy="1968150"/>
        </p:xfrm>
        <a:graphic>
          <a:graphicData uri="http://schemas.openxmlformats.org/drawingml/2006/table">
            <a:tbl>
              <a:tblPr>
                <a:noFill/>
                <a:tableStyleId>{5E0CE590-4D8D-492B-9E69-7EF711C807AB}</a:tableStyleId>
              </a:tblPr>
              <a:tblGrid>
                <a:gridCol w="198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5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0300"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Variables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 b="1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BMI (kg/m</a:t>
                      </a:r>
                      <a:r>
                        <a:rPr lang="en" sz="1200" b="1" baseline="30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</a:t>
                      </a: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)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 b="1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n </a:t>
                      </a: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(%)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7850">
                <a:tc>
                  <a:txBody>
                    <a:bodyPr/>
                    <a:lstStyle/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Underweight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Normal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Overweight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Obese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&lt;18.5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18.5-22.9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23.0-27.4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≥ 27.5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 (3.1)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7 (10.9)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20 (31.3)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35 (54.7)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          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42" name="Google Shape;1242;p70"/>
          <p:cNvSpPr/>
          <p:nvPr/>
        </p:nvSpPr>
        <p:spPr>
          <a:xfrm>
            <a:off x="477275" y="2702750"/>
            <a:ext cx="4270200" cy="3951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3" name="Google Shape;1243;p70"/>
          <p:cNvSpPr/>
          <p:nvPr/>
        </p:nvSpPr>
        <p:spPr>
          <a:xfrm rot="-4595388">
            <a:off x="4000097" y="3484358"/>
            <a:ext cx="1143802" cy="1328976"/>
          </a:xfrm>
          <a:custGeom>
            <a:avLst/>
            <a:gdLst/>
            <a:ahLst/>
            <a:cxnLst/>
            <a:rect l="l" t="t" r="r" b="b"/>
            <a:pathLst>
              <a:path w="14882" h="22012" extrusionOk="0">
                <a:moveTo>
                  <a:pt x="7328" y="0"/>
                </a:moveTo>
                <a:cubicBezTo>
                  <a:pt x="6568" y="0"/>
                  <a:pt x="5784" y="253"/>
                  <a:pt x="4994" y="832"/>
                </a:cubicBezTo>
                <a:cubicBezTo>
                  <a:pt x="1" y="4460"/>
                  <a:pt x="2011" y="13386"/>
                  <a:pt x="3835" y="18062"/>
                </a:cubicBezTo>
                <a:cubicBezTo>
                  <a:pt x="4207" y="19034"/>
                  <a:pt x="4633" y="20018"/>
                  <a:pt x="5332" y="20793"/>
                </a:cubicBezTo>
                <a:cubicBezTo>
                  <a:pt x="5966" y="21497"/>
                  <a:pt x="6879" y="22012"/>
                  <a:pt x="7810" y="22012"/>
                </a:cubicBezTo>
                <a:cubicBezTo>
                  <a:pt x="7905" y="22012"/>
                  <a:pt x="8001" y="22006"/>
                  <a:pt x="8096" y="21995"/>
                </a:cubicBezTo>
                <a:cubicBezTo>
                  <a:pt x="8796" y="21919"/>
                  <a:pt x="9429" y="21547"/>
                  <a:pt x="10019" y="21176"/>
                </a:cubicBezTo>
                <a:cubicBezTo>
                  <a:pt x="11341" y="20323"/>
                  <a:pt x="12630" y="19351"/>
                  <a:pt x="13428" y="17996"/>
                </a:cubicBezTo>
                <a:cubicBezTo>
                  <a:pt x="14171" y="16740"/>
                  <a:pt x="14433" y="15265"/>
                  <a:pt x="14630" y="13812"/>
                </a:cubicBezTo>
                <a:cubicBezTo>
                  <a:pt x="14805" y="12763"/>
                  <a:pt x="14881" y="11692"/>
                  <a:pt x="14870" y="10622"/>
                </a:cubicBezTo>
                <a:cubicBezTo>
                  <a:pt x="14796" y="7270"/>
                  <a:pt x="11402" y="0"/>
                  <a:pt x="73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4" name="Google Shape;1244;p70"/>
          <p:cNvSpPr txBox="1">
            <a:spLocks noGrp="1"/>
          </p:cNvSpPr>
          <p:nvPr>
            <p:ph type="title"/>
          </p:nvPr>
        </p:nvSpPr>
        <p:spPr>
          <a:xfrm>
            <a:off x="3000150" y="3830270"/>
            <a:ext cx="3143700" cy="5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86%</a:t>
            </a:r>
            <a:endParaRPr/>
          </a:p>
        </p:txBody>
      </p:sp>
      <p:sp>
        <p:nvSpPr>
          <p:cNvPr id="1245" name="Google Shape;1245;p70"/>
          <p:cNvSpPr txBox="1">
            <a:spLocks noGrp="1"/>
          </p:cNvSpPr>
          <p:nvPr>
            <p:ph type="body" idx="1"/>
          </p:nvPr>
        </p:nvSpPr>
        <p:spPr>
          <a:xfrm>
            <a:off x="2699549" y="4670150"/>
            <a:ext cx="3744900" cy="24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/>
              <a:t>were either overweight or obese</a:t>
            </a:r>
            <a:endParaRPr sz="1400"/>
          </a:p>
        </p:txBody>
      </p:sp>
      <p:pic>
        <p:nvPicPr>
          <p:cNvPr id="1246" name="Google Shape;124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4525" y="1246325"/>
            <a:ext cx="3997074" cy="2471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1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1" name="Google Shape;1251;p71"/>
          <p:cNvGraphicFramePr/>
          <p:nvPr/>
        </p:nvGraphicFramePr>
        <p:xfrm>
          <a:off x="295103" y="1257816"/>
          <a:ext cx="6666900" cy="3716505"/>
        </p:xfrm>
        <a:graphic>
          <a:graphicData uri="http://schemas.openxmlformats.org/drawingml/2006/table">
            <a:tbl>
              <a:tblPr>
                <a:noFill/>
                <a:tableStyleId>{5E0CE590-4D8D-492B-9E69-7EF711C807AB}</a:tableStyleId>
              </a:tblPr>
              <a:tblGrid>
                <a:gridCol w="1848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3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87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Variables</a:t>
                      </a:r>
                      <a:endParaRPr sz="11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Underweight/Normal</a:t>
                      </a:r>
                      <a:endParaRPr sz="11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n (%)</a:t>
                      </a:r>
                      <a:endParaRPr sz="11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Obese/Overweight</a:t>
                      </a:r>
                      <a:endParaRPr sz="11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n (%)</a:t>
                      </a:r>
                      <a:endParaRPr sz="11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X</a:t>
                      </a:r>
                      <a:r>
                        <a:rPr lang="en" sz="1100" b="1" baseline="30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</a:t>
                      </a:r>
                      <a:endParaRPr sz="1100" b="1" baseline="30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p-value</a:t>
                      </a:r>
                      <a:endParaRPr sz="11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422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Age</a:t>
                      </a:r>
                      <a:endParaRPr sz="11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18-29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30-39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40-49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50-59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&gt;60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r>
                        <a:rPr lang="en" sz="11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Sex</a:t>
                      </a:r>
                      <a:endParaRPr sz="11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Female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Male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Ethnicity</a:t>
                      </a:r>
                      <a:endParaRPr sz="11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Bumiputra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Indian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Level of Education</a:t>
                      </a:r>
                      <a:endParaRPr sz="11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Without tertiary education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With tertiary education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Marital Status </a:t>
                      </a:r>
                      <a:endParaRPr sz="11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Not currently married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Married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 (11.1)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4 (26.7)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 (5)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 (20)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 (10)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9 (15.8)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 (0)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7 (13)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 (20)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7 (12.3)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 (28.6)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4 (13.3)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5 (14.7)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8 (88.9)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11 (73.3)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19 (95)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8 (80)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9 (90)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48 (84.2)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7 (100)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47 (87)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8 (80)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50 (87.7)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5 (71.4)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26 (86.7)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29 (85.3)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3.824</a:t>
                      </a:r>
                      <a:r>
                        <a:rPr lang="en" sz="1100" baseline="30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</a:t>
                      </a:r>
                      <a:endParaRPr sz="1100" baseline="30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1.286</a:t>
                      </a:r>
                      <a:r>
                        <a:rPr lang="en" sz="1100" baseline="30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</a:t>
                      </a:r>
                      <a:endParaRPr sz="1100" baseline="30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0.346</a:t>
                      </a:r>
                      <a:r>
                        <a:rPr lang="en" sz="1100" baseline="30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</a:t>
                      </a:r>
                      <a:endParaRPr sz="1100" baseline="30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aseline="30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 baseline="30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1.369</a:t>
                      </a:r>
                      <a:r>
                        <a:rPr lang="en" sz="1100" baseline="30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</a:t>
                      </a:r>
                      <a:endParaRPr sz="1100" baseline="30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aseline="30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 baseline="30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0.025</a:t>
                      </a:r>
                      <a:r>
                        <a:rPr lang="en" sz="1100" baseline="30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</a:t>
                      </a:r>
                      <a:endParaRPr sz="1100" baseline="30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0.430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0.257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0.557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0.242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0.875</a:t>
                      </a:r>
                      <a:endParaRPr sz="11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52" name="Google Shape;1252;p71"/>
          <p:cNvSpPr txBox="1">
            <a:spLocks noGrp="1"/>
          </p:cNvSpPr>
          <p:nvPr>
            <p:ph type="title" idx="4294967295"/>
          </p:nvPr>
        </p:nvSpPr>
        <p:spPr>
          <a:xfrm>
            <a:off x="-102500" y="191800"/>
            <a:ext cx="9373800" cy="476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Association between Sociodemographic Factors and BMI categories </a:t>
            </a:r>
            <a:endParaRPr sz="2000"/>
          </a:p>
        </p:txBody>
      </p:sp>
      <p:sp>
        <p:nvSpPr>
          <p:cNvPr id="1253" name="Google Shape;1253;p71"/>
          <p:cNvSpPr/>
          <p:nvPr/>
        </p:nvSpPr>
        <p:spPr>
          <a:xfrm>
            <a:off x="7198950" y="1727725"/>
            <a:ext cx="1704600" cy="1760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4" name="Google Shape;1254;p71"/>
          <p:cNvSpPr txBox="1">
            <a:spLocks noGrp="1"/>
          </p:cNvSpPr>
          <p:nvPr>
            <p:ph type="subTitle" idx="4294967295"/>
          </p:nvPr>
        </p:nvSpPr>
        <p:spPr>
          <a:xfrm>
            <a:off x="7198950" y="1727724"/>
            <a:ext cx="1704600" cy="16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/>
              <a:t>We found no significant association between the tested sociodemographic variables and the BMI categories</a:t>
            </a:r>
            <a:endParaRPr sz="1200"/>
          </a:p>
        </p:txBody>
      </p:sp>
      <p:grpSp>
        <p:nvGrpSpPr>
          <p:cNvPr id="1255" name="Google Shape;1255;p71"/>
          <p:cNvGrpSpPr/>
          <p:nvPr/>
        </p:nvGrpSpPr>
        <p:grpSpPr>
          <a:xfrm>
            <a:off x="7537759" y="3674054"/>
            <a:ext cx="1026973" cy="898811"/>
            <a:chOff x="2215075" y="2432819"/>
            <a:chExt cx="380008" cy="351648"/>
          </a:xfrm>
        </p:grpSpPr>
        <p:sp>
          <p:nvSpPr>
            <p:cNvPr id="1256" name="Google Shape;1256;p71"/>
            <p:cNvSpPr/>
            <p:nvPr/>
          </p:nvSpPr>
          <p:spPr>
            <a:xfrm>
              <a:off x="2339311" y="2615536"/>
              <a:ext cx="124499" cy="104725"/>
            </a:xfrm>
            <a:custGeom>
              <a:avLst/>
              <a:gdLst/>
              <a:ahLst/>
              <a:cxnLst/>
              <a:rect l="l" t="t" r="r" b="b"/>
              <a:pathLst>
                <a:path w="4741" h="3988" extrusionOk="0">
                  <a:moveTo>
                    <a:pt x="2371" y="0"/>
                  </a:moveTo>
                  <a:cubicBezTo>
                    <a:pt x="2246" y="0"/>
                    <a:pt x="2141" y="96"/>
                    <a:pt x="2141" y="230"/>
                  </a:cubicBezTo>
                  <a:lnTo>
                    <a:pt x="2141" y="2441"/>
                  </a:lnTo>
                  <a:lnTo>
                    <a:pt x="227" y="3551"/>
                  </a:lnTo>
                  <a:cubicBezTo>
                    <a:pt x="1" y="3680"/>
                    <a:pt x="129" y="3987"/>
                    <a:pt x="336" y="3987"/>
                  </a:cubicBezTo>
                  <a:cubicBezTo>
                    <a:pt x="374" y="3987"/>
                    <a:pt x="415" y="3977"/>
                    <a:pt x="457" y="3953"/>
                  </a:cubicBezTo>
                  <a:lnTo>
                    <a:pt x="2371" y="2843"/>
                  </a:lnTo>
                  <a:lnTo>
                    <a:pt x="4285" y="3953"/>
                  </a:lnTo>
                  <a:cubicBezTo>
                    <a:pt x="4326" y="3977"/>
                    <a:pt x="4367" y="3987"/>
                    <a:pt x="4405" y="3987"/>
                  </a:cubicBezTo>
                  <a:cubicBezTo>
                    <a:pt x="4612" y="3987"/>
                    <a:pt x="4741" y="3680"/>
                    <a:pt x="4514" y="3551"/>
                  </a:cubicBezTo>
                  <a:lnTo>
                    <a:pt x="2600" y="2441"/>
                  </a:lnTo>
                  <a:lnTo>
                    <a:pt x="2600" y="230"/>
                  </a:lnTo>
                  <a:cubicBezTo>
                    <a:pt x="2600" y="96"/>
                    <a:pt x="2495" y="0"/>
                    <a:pt x="23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71"/>
            <p:cNvSpPr/>
            <p:nvPr/>
          </p:nvSpPr>
          <p:spPr>
            <a:xfrm>
              <a:off x="2472659" y="2719841"/>
              <a:ext cx="122424" cy="64626"/>
            </a:xfrm>
            <a:custGeom>
              <a:avLst/>
              <a:gdLst/>
              <a:ahLst/>
              <a:cxnLst/>
              <a:rect l="l" t="t" r="r" b="b"/>
              <a:pathLst>
                <a:path w="4662" h="2461" extrusionOk="0">
                  <a:moveTo>
                    <a:pt x="1772" y="0"/>
                  </a:moveTo>
                  <a:lnTo>
                    <a:pt x="709" y="431"/>
                  </a:lnTo>
                  <a:cubicBezTo>
                    <a:pt x="613" y="469"/>
                    <a:pt x="508" y="526"/>
                    <a:pt x="422" y="593"/>
                  </a:cubicBezTo>
                  <a:lnTo>
                    <a:pt x="403" y="613"/>
                  </a:lnTo>
                  <a:lnTo>
                    <a:pt x="384" y="632"/>
                  </a:lnTo>
                  <a:lnTo>
                    <a:pt x="374" y="641"/>
                  </a:lnTo>
                  <a:lnTo>
                    <a:pt x="346" y="660"/>
                  </a:lnTo>
                  <a:cubicBezTo>
                    <a:pt x="154" y="852"/>
                    <a:pt x="39" y="1101"/>
                    <a:pt x="1" y="1359"/>
                  </a:cubicBezTo>
                  <a:lnTo>
                    <a:pt x="1" y="1407"/>
                  </a:lnTo>
                  <a:lnTo>
                    <a:pt x="1" y="1426"/>
                  </a:lnTo>
                  <a:lnTo>
                    <a:pt x="1" y="1455"/>
                  </a:lnTo>
                  <a:lnTo>
                    <a:pt x="1" y="1483"/>
                  </a:lnTo>
                  <a:lnTo>
                    <a:pt x="1" y="1493"/>
                  </a:lnTo>
                  <a:lnTo>
                    <a:pt x="1" y="1550"/>
                  </a:lnTo>
                  <a:lnTo>
                    <a:pt x="1" y="1713"/>
                  </a:lnTo>
                  <a:lnTo>
                    <a:pt x="1" y="2239"/>
                  </a:lnTo>
                  <a:cubicBezTo>
                    <a:pt x="10" y="2367"/>
                    <a:pt x="115" y="2460"/>
                    <a:pt x="241" y="2460"/>
                  </a:cubicBezTo>
                  <a:cubicBezTo>
                    <a:pt x="247" y="2460"/>
                    <a:pt x="253" y="2460"/>
                    <a:pt x="259" y="2460"/>
                  </a:cubicBezTo>
                  <a:lnTo>
                    <a:pt x="4403" y="2460"/>
                  </a:lnTo>
                  <a:cubicBezTo>
                    <a:pt x="4410" y="2460"/>
                    <a:pt x="4416" y="2460"/>
                    <a:pt x="4422" y="2460"/>
                  </a:cubicBezTo>
                  <a:cubicBezTo>
                    <a:pt x="4548" y="2460"/>
                    <a:pt x="4653" y="2367"/>
                    <a:pt x="4662" y="2239"/>
                  </a:cubicBezTo>
                  <a:lnTo>
                    <a:pt x="4662" y="1723"/>
                  </a:lnTo>
                  <a:lnTo>
                    <a:pt x="4662" y="1550"/>
                  </a:lnTo>
                  <a:lnTo>
                    <a:pt x="4623" y="1550"/>
                  </a:lnTo>
                  <a:lnTo>
                    <a:pt x="4623" y="1493"/>
                  </a:lnTo>
                  <a:lnTo>
                    <a:pt x="4623" y="1483"/>
                  </a:lnTo>
                  <a:lnTo>
                    <a:pt x="4623" y="1455"/>
                  </a:lnTo>
                  <a:lnTo>
                    <a:pt x="4623" y="1426"/>
                  </a:lnTo>
                  <a:lnTo>
                    <a:pt x="4623" y="1407"/>
                  </a:lnTo>
                  <a:lnTo>
                    <a:pt x="4623" y="1359"/>
                  </a:lnTo>
                  <a:cubicBezTo>
                    <a:pt x="4585" y="1101"/>
                    <a:pt x="4470" y="852"/>
                    <a:pt x="4279" y="660"/>
                  </a:cubicBezTo>
                  <a:lnTo>
                    <a:pt x="4250" y="641"/>
                  </a:lnTo>
                  <a:lnTo>
                    <a:pt x="4241" y="632"/>
                  </a:lnTo>
                  <a:lnTo>
                    <a:pt x="4221" y="613"/>
                  </a:lnTo>
                  <a:lnTo>
                    <a:pt x="4193" y="593"/>
                  </a:lnTo>
                  <a:cubicBezTo>
                    <a:pt x="4116" y="526"/>
                    <a:pt x="4011" y="469"/>
                    <a:pt x="3906" y="431"/>
                  </a:cubicBezTo>
                  <a:lnTo>
                    <a:pt x="2853" y="0"/>
                  </a:lnTo>
                  <a:lnTo>
                    <a:pt x="2585" y="278"/>
                  </a:lnTo>
                  <a:lnTo>
                    <a:pt x="2307" y="546"/>
                  </a:lnTo>
                  <a:lnTo>
                    <a:pt x="2039" y="278"/>
                  </a:lnTo>
                  <a:lnTo>
                    <a:pt x="1772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71"/>
            <p:cNvSpPr/>
            <p:nvPr/>
          </p:nvSpPr>
          <p:spPr>
            <a:xfrm>
              <a:off x="2471162" y="2720078"/>
              <a:ext cx="50052" cy="64390"/>
            </a:xfrm>
            <a:custGeom>
              <a:avLst/>
              <a:gdLst/>
              <a:ahLst/>
              <a:cxnLst/>
              <a:rect l="l" t="t" r="r" b="b"/>
              <a:pathLst>
                <a:path w="1906" h="2452" extrusionOk="0">
                  <a:moveTo>
                    <a:pt x="1809" y="1"/>
                  </a:moveTo>
                  <a:lnTo>
                    <a:pt x="757" y="412"/>
                  </a:lnTo>
                  <a:cubicBezTo>
                    <a:pt x="297" y="594"/>
                    <a:pt x="1" y="1044"/>
                    <a:pt x="20" y="1541"/>
                  </a:cubicBezTo>
                  <a:lnTo>
                    <a:pt x="20" y="2230"/>
                  </a:lnTo>
                  <a:cubicBezTo>
                    <a:pt x="29" y="2358"/>
                    <a:pt x="134" y="2451"/>
                    <a:pt x="260" y="2451"/>
                  </a:cubicBezTo>
                  <a:cubicBezTo>
                    <a:pt x="266" y="2451"/>
                    <a:pt x="272" y="2451"/>
                    <a:pt x="278" y="2451"/>
                  </a:cubicBezTo>
                  <a:lnTo>
                    <a:pt x="336" y="2451"/>
                  </a:lnTo>
                  <a:lnTo>
                    <a:pt x="336" y="1541"/>
                  </a:lnTo>
                  <a:cubicBezTo>
                    <a:pt x="316" y="1053"/>
                    <a:pt x="604" y="594"/>
                    <a:pt x="1063" y="412"/>
                  </a:cubicBezTo>
                  <a:lnTo>
                    <a:pt x="1905" y="87"/>
                  </a:lnTo>
                  <a:lnTo>
                    <a:pt x="1809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71"/>
            <p:cNvSpPr/>
            <p:nvPr/>
          </p:nvSpPr>
          <p:spPr>
            <a:xfrm>
              <a:off x="2494035" y="2618294"/>
              <a:ext cx="77178" cy="54805"/>
            </a:xfrm>
            <a:custGeom>
              <a:avLst/>
              <a:gdLst/>
              <a:ahLst/>
              <a:cxnLst/>
              <a:rect l="l" t="t" r="r" b="b"/>
              <a:pathLst>
                <a:path w="2939" h="2087" extrusionOk="0">
                  <a:moveTo>
                    <a:pt x="2594" y="1800"/>
                  </a:moveTo>
                  <a:lnTo>
                    <a:pt x="2584" y="1809"/>
                  </a:lnTo>
                  <a:lnTo>
                    <a:pt x="2556" y="1829"/>
                  </a:lnTo>
                  <a:lnTo>
                    <a:pt x="2594" y="1800"/>
                  </a:lnTo>
                  <a:close/>
                  <a:moveTo>
                    <a:pt x="1417" y="1"/>
                  </a:moveTo>
                  <a:cubicBezTo>
                    <a:pt x="632" y="1"/>
                    <a:pt x="0" y="632"/>
                    <a:pt x="0" y="1417"/>
                  </a:cubicBezTo>
                  <a:lnTo>
                    <a:pt x="0" y="2087"/>
                  </a:lnTo>
                  <a:cubicBezTo>
                    <a:pt x="0" y="2087"/>
                    <a:pt x="316" y="2049"/>
                    <a:pt x="355" y="1896"/>
                  </a:cubicBezTo>
                  <a:cubicBezTo>
                    <a:pt x="374" y="1876"/>
                    <a:pt x="383" y="1867"/>
                    <a:pt x="393" y="1848"/>
                  </a:cubicBezTo>
                  <a:cubicBezTo>
                    <a:pt x="575" y="1848"/>
                    <a:pt x="1426" y="1829"/>
                    <a:pt x="1915" y="1245"/>
                  </a:cubicBezTo>
                  <a:cubicBezTo>
                    <a:pt x="2020" y="1532"/>
                    <a:pt x="2249" y="1762"/>
                    <a:pt x="2546" y="1848"/>
                  </a:cubicBezTo>
                  <a:cubicBezTo>
                    <a:pt x="2556" y="1867"/>
                    <a:pt x="2565" y="1886"/>
                    <a:pt x="2584" y="1896"/>
                  </a:cubicBezTo>
                  <a:cubicBezTo>
                    <a:pt x="2623" y="2058"/>
                    <a:pt x="2939" y="2087"/>
                    <a:pt x="2939" y="2087"/>
                  </a:cubicBezTo>
                  <a:lnTo>
                    <a:pt x="2939" y="1417"/>
                  </a:lnTo>
                  <a:cubicBezTo>
                    <a:pt x="2939" y="642"/>
                    <a:pt x="2316" y="10"/>
                    <a:pt x="153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71"/>
            <p:cNvSpPr/>
            <p:nvPr/>
          </p:nvSpPr>
          <p:spPr>
            <a:xfrm>
              <a:off x="2494035" y="2618294"/>
              <a:ext cx="41990" cy="54805"/>
            </a:xfrm>
            <a:custGeom>
              <a:avLst/>
              <a:gdLst/>
              <a:ahLst/>
              <a:cxnLst/>
              <a:rect l="l" t="t" r="r" b="b"/>
              <a:pathLst>
                <a:path w="1599" h="2087" extrusionOk="0">
                  <a:moveTo>
                    <a:pt x="1417" y="1"/>
                  </a:moveTo>
                  <a:cubicBezTo>
                    <a:pt x="642" y="1"/>
                    <a:pt x="0" y="632"/>
                    <a:pt x="0" y="1417"/>
                  </a:cubicBezTo>
                  <a:lnTo>
                    <a:pt x="0" y="2087"/>
                  </a:lnTo>
                  <a:cubicBezTo>
                    <a:pt x="87" y="2077"/>
                    <a:pt x="173" y="2049"/>
                    <a:pt x="249" y="2010"/>
                  </a:cubicBezTo>
                  <a:lnTo>
                    <a:pt x="249" y="1781"/>
                  </a:lnTo>
                  <a:lnTo>
                    <a:pt x="249" y="1417"/>
                  </a:lnTo>
                  <a:cubicBezTo>
                    <a:pt x="249" y="661"/>
                    <a:pt x="843" y="39"/>
                    <a:pt x="1599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71"/>
            <p:cNvSpPr/>
            <p:nvPr/>
          </p:nvSpPr>
          <p:spPr>
            <a:xfrm>
              <a:off x="2560893" y="2667321"/>
              <a:ext cx="16859" cy="22794"/>
            </a:xfrm>
            <a:custGeom>
              <a:avLst/>
              <a:gdLst/>
              <a:ahLst/>
              <a:cxnLst/>
              <a:rect l="l" t="t" r="r" b="b"/>
              <a:pathLst>
                <a:path w="642" h="868" extrusionOk="0">
                  <a:moveTo>
                    <a:pt x="174" y="0"/>
                  </a:moveTo>
                  <a:cubicBezTo>
                    <a:pt x="81" y="0"/>
                    <a:pt x="0" y="78"/>
                    <a:pt x="0" y="182"/>
                  </a:cubicBezTo>
                  <a:lnTo>
                    <a:pt x="0" y="689"/>
                  </a:lnTo>
                  <a:cubicBezTo>
                    <a:pt x="0" y="796"/>
                    <a:pt x="85" y="867"/>
                    <a:pt x="181" y="867"/>
                  </a:cubicBezTo>
                  <a:cubicBezTo>
                    <a:pt x="197" y="867"/>
                    <a:pt x="214" y="865"/>
                    <a:pt x="230" y="861"/>
                  </a:cubicBezTo>
                  <a:cubicBezTo>
                    <a:pt x="268" y="852"/>
                    <a:pt x="297" y="832"/>
                    <a:pt x="335" y="813"/>
                  </a:cubicBezTo>
                  <a:cubicBezTo>
                    <a:pt x="364" y="785"/>
                    <a:pt x="393" y="756"/>
                    <a:pt x="431" y="727"/>
                  </a:cubicBezTo>
                  <a:cubicBezTo>
                    <a:pt x="641" y="488"/>
                    <a:pt x="536" y="105"/>
                    <a:pt x="230" y="9"/>
                  </a:cubicBezTo>
                  <a:cubicBezTo>
                    <a:pt x="211" y="3"/>
                    <a:pt x="192" y="0"/>
                    <a:pt x="1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71"/>
            <p:cNvSpPr/>
            <p:nvPr/>
          </p:nvSpPr>
          <p:spPr>
            <a:xfrm>
              <a:off x="2487758" y="2667295"/>
              <a:ext cx="17095" cy="22899"/>
            </a:xfrm>
            <a:custGeom>
              <a:avLst/>
              <a:gdLst/>
              <a:ahLst/>
              <a:cxnLst/>
              <a:rect l="l" t="t" r="r" b="b"/>
              <a:pathLst>
                <a:path w="651" h="872" extrusionOk="0">
                  <a:moveTo>
                    <a:pt x="469" y="1"/>
                  </a:moveTo>
                  <a:cubicBezTo>
                    <a:pt x="450" y="1"/>
                    <a:pt x="431" y="4"/>
                    <a:pt x="412" y="10"/>
                  </a:cubicBezTo>
                  <a:cubicBezTo>
                    <a:pt x="0" y="144"/>
                    <a:pt x="0" y="728"/>
                    <a:pt x="412" y="862"/>
                  </a:cubicBezTo>
                  <a:cubicBezTo>
                    <a:pt x="432" y="868"/>
                    <a:pt x="452" y="871"/>
                    <a:pt x="471" y="871"/>
                  </a:cubicBezTo>
                  <a:cubicBezTo>
                    <a:pt x="571" y="871"/>
                    <a:pt x="651" y="794"/>
                    <a:pt x="651" y="690"/>
                  </a:cubicBezTo>
                  <a:lnTo>
                    <a:pt x="651" y="183"/>
                  </a:lnTo>
                  <a:cubicBezTo>
                    <a:pt x="651" y="125"/>
                    <a:pt x="622" y="68"/>
                    <a:pt x="574" y="39"/>
                  </a:cubicBezTo>
                  <a:cubicBezTo>
                    <a:pt x="543" y="14"/>
                    <a:pt x="506" y="1"/>
                    <a:pt x="469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71"/>
            <p:cNvSpPr/>
            <p:nvPr/>
          </p:nvSpPr>
          <p:spPr>
            <a:xfrm>
              <a:off x="2518666" y="2707184"/>
              <a:ext cx="28413" cy="32536"/>
            </a:xfrm>
            <a:custGeom>
              <a:avLst/>
              <a:gdLst/>
              <a:ahLst/>
              <a:cxnLst/>
              <a:rect l="l" t="t" r="r" b="b"/>
              <a:pathLst>
                <a:path w="1082" h="1239" extrusionOk="0">
                  <a:moveTo>
                    <a:pt x="188" y="1"/>
                  </a:moveTo>
                  <a:cubicBezTo>
                    <a:pt x="87" y="1"/>
                    <a:pt x="0" y="80"/>
                    <a:pt x="0" y="176"/>
                  </a:cubicBezTo>
                  <a:lnTo>
                    <a:pt x="0" y="702"/>
                  </a:lnTo>
                  <a:cubicBezTo>
                    <a:pt x="0" y="750"/>
                    <a:pt x="20" y="798"/>
                    <a:pt x="58" y="836"/>
                  </a:cubicBezTo>
                  <a:lnTo>
                    <a:pt x="412" y="1190"/>
                  </a:lnTo>
                  <a:cubicBezTo>
                    <a:pt x="441" y="1219"/>
                    <a:pt x="488" y="1238"/>
                    <a:pt x="536" y="1238"/>
                  </a:cubicBezTo>
                  <a:cubicBezTo>
                    <a:pt x="575" y="1238"/>
                    <a:pt x="622" y="1219"/>
                    <a:pt x="661" y="1181"/>
                  </a:cubicBezTo>
                  <a:lnTo>
                    <a:pt x="1024" y="798"/>
                  </a:lnTo>
                  <a:cubicBezTo>
                    <a:pt x="1063" y="769"/>
                    <a:pt x="1072" y="721"/>
                    <a:pt x="1082" y="683"/>
                  </a:cubicBezTo>
                  <a:lnTo>
                    <a:pt x="1082" y="185"/>
                  </a:lnTo>
                  <a:cubicBezTo>
                    <a:pt x="1082" y="137"/>
                    <a:pt x="1063" y="90"/>
                    <a:pt x="1024" y="61"/>
                  </a:cubicBezTo>
                  <a:cubicBezTo>
                    <a:pt x="996" y="23"/>
                    <a:pt x="948" y="4"/>
                    <a:pt x="900" y="4"/>
                  </a:cubicBezTo>
                  <a:lnTo>
                    <a:pt x="862" y="4"/>
                  </a:lnTo>
                  <a:cubicBezTo>
                    <a:pt x="785" y="23"/>
                    <a:pt x="718" y="32"/>
                    <a:pt x="651" y="32"/>
                  </a:cubicBezTo>
                  <a:lnTo>
                    <a:pt x="431" y="32"/>
                  </a:lnTo>
                  <a:cubicBezTo>
                    <a:pt x="364" y="32"/>
                    <a:pt x="287" y="23"/>
                    <a:pt x="220" y="4"/>
                  </a:cubicBezTo>
                  <a:cubicBezTo>
                    <a:pt x="210" y="2"/>
                    <a:pt x="199" y="1"/>
                    <a:pt x="18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71"/>
            <p:cNvSpPr/>
            <p:nvPr/>
          </p:nvSpPr>
          <p:spPr>
            <a:xfrm>
              <a:off x="2518404" y="2707446"/>
              <a:ext cx="17384" cy="32510"/>
            </a:xfrm>
            <a:custGeom>
              <a:avLst/>
              <a:gdLst/>
              <a:ahLst/>
              <a:cxnLst/>
              <a:rect l="l" t="t" r="r" b="b"/>
              <a:pathLst>
                <a:path w="662" h="1238" extrusionOk="0">
                  <a:moveTo>
                    <a:pt x="182" y="0"/>
                  </a:moveTo>
                  <a:cubicBezTo>
                    <a:pt x="89" y="0"/>
                    <a:pt x="10" y="80"/>
                    <a:pt x="10" y="175"/>
                  </a:cubicBezTo>
                  <a:lnTo>
                    <a:pt x="10" y="702"/>
                  </a:lnTo>
                  <a:cubicBezTo>
                    <a:pt x="1" y="750"/>
                    <a:pt x="20" y="797"/>
                    <a:pt x="58" y="836"/>
                  </a:cubicBezTo>
                  <a:lnTo>
                    <a:pt x="422" y="1180"/>
                  </a:lnTo>
                  <a:cubicBezTo>
                    <a:pt x="451" y="1218"/>
                    <a:pt x="498" y="1238"/>
                    <a:pt x="537" y="1238"/>
                  </a:cubicBezTo>
                  <a:cubicBezTo>
                    <a:pt x="585" y="1238"/>
                    <a:pt x="632" y="1209"/>
                    <a:pt x="661" y="1180"/>
                  </a:cubicBezTo>
                  <a:cubicBezTo>
                    <a:pt x="632" y="1171"/>
                    <a:pt x="604" y="1152"/>
                    <a:pt x="585" y="1132"/>
                  </a:cubicBezTo>
                  <a:lnTo>
                    <a:pt x="221" y="778"/>
                  </a:lnTo>
                  <a:cubicBezTo>
                    <a:pt x="183" y="740"/>
                    <a:pt x="163" y="692"/>
                    <a:pt x="163" y="644"/>
                  </a:cubicBezTo>
                  <a:lnTo>
                    <a:pt x="163" y="118"/>
                  </a:lnTo>
                  <a:cubicBezTo>
                    <a:pt x="173" y="80"/>
                    <a:pt x="183" y="32"/>
                    <a:pt x="211" y="3"/>
                  </a:cubicBezTo>
                  <a:cubicBezTo>
                    <a:pt x="201" y="1"/>
                    <a:pt x="192" y="0"/>
                    <a:pt x="18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71"/>
            <p:cNvSpPr/>
            <p:nvPr/>
          </p:nvSpPr>
          <p:spPr>
            <a:xfrm>
              <a:off x="2502333" y="2650357"/>
              <a:ext cx="60844" cy="65230"/>
            </a:xfrm>
            <a:custGeom>
              <a:avLst/>
              <a:gdLst/>
              <a:ahLst/>
              <a:cxnLst/>
              <a:rect l="l" t="t" r="r" b="b"/>
              <a:pathLst>
                <a:path w="2317" h="2484" extrusionOk="0">
                  <a:moveTo>
                    <a:pt x="1594" y="0"/>
                  </a:moveTo>
                  <a:cubicBezTo>
                    <a:pt x="1582" y="0"/>
                    <a:pt x="1570" y="5"/>
                    <a:pt x="1560" y="14"/>
                  </a:cubicBezTo>
                  <a:cubicBezTo>
                    <a:pt x="1311" y="206"/>
                    <a:pt x="1024" y="340"/>
                    <a:pt x="728" y="426"/>
                  </a:cubicBezTo>
                  <a:cubicBezTo>
                    <a:pt x="632" y="454"/>
                    <a:pt x="536" y="474"/>
                    <a:pt x="441" y="493"/>
                  </a:cubicBezTo>
                  <a:cubicBezTo>
                    <a:pt x="354" y="512"/>
                    <a:pt x="259" y="521"/>
                    <a:pt x="163" y="531"/>
                  </a:cubicBezTo>
                  <a:cubicBezTo>
                    <a:pt x="77" y="531"/>
                    <a:pt x="0" y="617"/>
                    <a:pt x="0" y="703"/>
                  </a:cubicBezTo>
                  <a:lnTo>
                    <a:pt x="0" y="1431"/>
                  </a:lnTo>
                  <a:cubicBezTo>
                    <a:pt x="0" y="2014"/>
                    <a:pt x="469" y="2483"/>
                    <a:pt x="1053" y="2483"/>
                  </a:cubicBezTo>
                  <a:lnTo>
                    <a:pt x="1264" y="2483"/>
                  </a:lnTo>
                  <a:cubicBezTo>
                    <a:pt x="1847" y="2483"/>
                    <a:pt x="2316" y="2014"/>
                    <a:pt x="2316" y="1431"/>
                  </a:cubicBezTo>
                  <a:lnTo>
                    <a:pt x="2316" y="675"/>
                  </a:lnTo>
                  <a:cubicBezTo>
                    <a:pt x="2316" y="608"/>
                    <a:pt x="2278" y="541"/>
                    <a:pt x="2201" y="512"/>
                  </a:cubicBezTo>
                  <a:cubicBezTo>
                    <a:pt x="2182" y="502"/>
                    <a:pt x="2163" y="493"/>
                    <a:pt x="2144" y="483"/>
                  </a:cubicBezTo>
                  <a:cubicBezTo>
                    <a:pt x="1933" y="407"/>
                    <a:pt x="1771" y="253"/>
                    <a:pt x="1666" y="52"/>
                  </a:cubicBezTo>
                  <a:lnTo>
                    <a:pt x="1656" y="43"/>
                  </a:lnTo>
                  <a:cubicBezTo>
                    <a:pt x="1643" y="17"/>
                    <a:pt x="1618" y="0"/>
                    <a:pt x="159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71"/>
            <p:cNvSpPr/>
            <p:nvPr/>
          </p:nvSpPr>
          <p:spPr>
            <a:xfrm>
              <a:off x="2502569" y="2650331"/>
              <a:ext cx="44012" cy="65256"/>
            </a:xfrm>
            <a:custGeom>
              <a:avLst/>
              <a:gdLst/>
              <a:ahLst/>
              <a:cxnLst/>
              <a:rect l="l" t="t" r="r" b="b"/>
              <a:pathLst>
                <a:path w="1676" h="2485" extrusionOk="0">
                  <a:moveTo>
                    <a:pt x="1596" y="1"/>
                  </a:moveTo>
                  <a:cubicBezTo>
                    <a:pt x="1583" y="1"/>
                    <a:pt x="1571" y="5"/>
                    <a:pt x="1561" y="15"/>
                  </a:cubicBezTo>
                  <a:cubicBezTo>
                    <a:pt x="1312" y="207"/>
                    <a:pt x="1025" y="341"/>
                    <a:pt x="719" y="427"/>
                  </a:cubicBezTo>
                  <a:cubicBezTo>
                    <a:pt x="633" y="455"/>
                    <a:pt x="537" y="475"/>
                    <a:pt x="441" y="494"/>
                  </a:cubicBezTo>
                  <a:cubicBezTo>
                    <a:pt x="345" y="513"/>
                    <a:pt x="259" y="522"/>
                    <a:pt x="164" y="532"/>
                  </a:cubicBezTo>
                  <a:cubicBezTo>
                    <a:pt x="68" y="532"/>
                    <a:pt x="1" y="609"/>
                    <a:pt x="1" y="704"/>
                  </a:cubicBezTo>
                  <a:lnTo>
                    <a:pt x="1" y="1432"/>
                  </a:lnTo>
                  <a:cubicBezTo>
                    <a:pt x="1" y="2015"/>
                    <a:pt x="470" y="2484"/>
                    <a:pt x="1044" y="2484"/>
                  </a:cubicBezTo>
                  <a:lnTo>
                    <a:pt x="1264" y="2484"/>
                  </a:lnTo>
                  <a:cubicBezTo>
                    <a:pt x="680" y="2484"/>
                    <a:pt x="211" y="2015"/>
                    <a:pt x="211" y="1432"/>
                  </a:cubicBezTo>
                  <a:lnTo>
                    <a:pt x="211" y="704"/>
                  </a:lnTo>
                  <a:cubicBezTo>
                    <a:pt x="211" y="618"/>
                    <a:pt x="278" y="532"/>
                    <a:pt x="374" y="532"/>
                  </a:cubicBezTo>
                  <a:cubicBezTo>
                    <a:pt x="470" y="522"/>
                    <a:pt x="566" y="513"/>
                    <a:pt x="652" y="494"/>
                  </a:cubicBezTo>
                  <a:cubicBezTo>
                    <a:pt x="747" y="475"/>
                    <a:pt x="843" y="455"/>
                    <a:pt x="939" y="427"/>
                  </a:cubicBezTo>
                  <a:cubicBezTo>
                    <a:pt x="1197" y="350"/>
                    <a:pt x="1446" y="235"/>
                    <a:pt x="1676" y="82"/>
                  </a:cubicBezTo>
                  <a:lnTo>
                    <a:pt x="1666" y="53"/>
                  </a:lnTo>
                  <a:lnTo>
                    <a:pt x="1657" y="34"/>
                  </a:lnTo>
                  <a:cubicBezTo>
                    <a:pt x="1644" y="16"/>
                    <a:pt x="1619" y="1"/>
                    <a:pt x="159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71"/>
            <p:cNvSpPr/>
            <p:nvPr/>
          </p:nvSpPr>
          <p:spPr>
            <a:xfrm>
              <a:off x="2345009" y="2534367"/>
              <a:ext cx="122162" cy="64363"/>
            </a:xfrm>
            <a:custGeom>
              <a:avLst/>
              <a:gdLst/>
              <a:ahLst/>
              <a:cxnLst/>
              <a:rect l="l" t="t" r="r" b="b"/>
              <a:pathLst>
                <a:path w="4652" h="2451" extrusionOk="0">
                  <a:moveTo>
                    <a:pt x="1771" y="0"/>
                  </a:moveTo>
                  <a:lnTo>
                    <a:pt x="708" y="421"/>
                  </a:lnTo>
                  <a:cubicBezTo>
                    <a:pt x="603" y="460"/>
                    <a:pt x="508" y="517"/>
                    <a:pt x="421" y="594"/>
                  </a:cubicBezTo>
                  <a:lnTo>
                    <a:pt x="402" y="613"/>
                  </a:lnTo>
                  <a:lnTo>
                    <a:pt x="383" y="622"/>
                  </a:lnTo>
                  <a:lnTo>
                    <a:pt x="374" y="632"/>
                  </a:lnTo>
                  <a:lnTo>
                    <a:pt x="345" y="661"/>
                  </a:lnTo>
                  <a:cubicBezTo>
                    <a:pt x="153" y="842"/>
                    <a:pt x="29" y="1091"/>
                    <a:pt x="0" y="1359"/>
                  </a:cubicBezTo>
                  <a:lnTo>
                    <a:pt x="0" y="1407"/>
                  </a:lnTo>
                  <a:lnTo>
                    <a:pt x="0" y="1417"/>
                  </a:lnTo>
                  <a:lnTo>
                    <a:pt x="0" y="1455"/>
                  </a:lnTo>
                  <a:lnTo>
                    <a:pt x="0" y="1484"/>
                  </a:lnTo>
                  <a:lnTo>
                    <a:pt x="0" y="1541"/>
                  </a:lnTo>
                  <a:lnTo>
                    <a:pt x="0" y="1713"/>
                  </a:lnTo>
                  <a:lnTo>
                    <a:pt x="0" y="2230"/>
                  </a:lnTo>
                  <a:cubicBezTo>
                    <a:pt x="0" y="2358"/>
                    <a:pt x="113" y="2451"/>
                    <a:pt x="240" y="2451"/>
                  </a:cubicBezTo>
                  <a:cubicBezTo>
                    <a:pt x="246" y="2451"/>
                    <a:pt x="253" y="2451"/>
                    <a:pt x="259" y="2450"/>
                  </a:cubicBezTo>
                  <a:lnTo>
                    <a:pt x="4403" y="2450"/>
                  </a:lnTo>
                  <a:cubicBezTo>
                    <a:pt x="4408" y="2451"/>
                    <a:pt x="4414" y="2451"/>
                    <a:pt x="4420" y="2451"/>
                  </a:cubicBezTo>
                  <a:cubicBezTo>
                    <a:pt x="4538" y="2451"/>
                    <a:pt x="4651" y="2358"/>
                    <a:pt x="4651" y="2230"/>
                  </a:cubicBezTo>
                  <a:lnTo>
                    <a:pt x="4651" y="1713"/>
                  </a:lnTo>
                  <a:lnTo>
                    <a:pt x="4651" y="1541"/>
                  </a:lnTo>
                  <a:lnTo>
                    <a:pt x="4613" y="1541"/>
                  </a:lnTo>
                  <a:lnTo>
                    <a:pt x="4613" y="1493"/>
                  </a:lnTo>
                  <a:lnTo>
                    <a:pt x="4613" y="1484"/>
                  </a:lnTo>
                  <a:lnTo>
                    <a:pt x="4613" y="1455"/>
                  </a:lnTo>
                  <a:lnTo>
                    <a:pt x="4613" y="1417"/>
                  </a:lnTo>
                  <a:lnTo>
                    <a:pt x="4613" y="1407"/>
                  </a:lnTo>
                  <a:lnTo>
                    <a:pt x="4613" y="1359"/>
                  </a:lnTo>
                  <a:cubicBezTo>
                    <a:pt x="4584" y="1091"/>
                    <a:pt x="4460" y="842"/>
                    <a:pt x="4269" y="661"/>
                  </a:cubicBezTo>
                  <a:lnTo>
                    <a:pt x="4249" y="632"/>
                  </a:lnTo>
                  <a:lnTo>
                    <a:pt x="4230" y="622"/>
                  </a:lnTo>
                  <a:lnTo>
                    <a:pt x="4221" y="613"/>
                  </a:lnTo>
                  <a:lnTo>
                    <a:pt x="4192" y="594"/>
                  </a:lnTo>
                  <a:cubicBezTo>
                    <a:pt x="4106" y="517"/>
                    <a:pt x="4010" y="460"/>
                    <a:pt x="3905" y="421"/>
                  </a:cubicBezTo>
                  <a:lnTo>
                    <a:pt x="2843" y="0"/>
                  </a:lnTo>
                  <a:lnTo>
                    <a:pt x="2584" y="278"/>
                  </a:lnTo>
                  <a:lnTo>
                    <a:pt x="2307" y="536"/>
                  </a:lnTo>
                  <a:lnTo>
                    <a:pt x="2039" y="278"/>
                  </a:lnTo>
                  <a:lnTo>
                    <a:pt x="177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71"/>
            <p:cNvSpPr/>
            <p:nvPr/>
          </p:nvSpPr>
          <p:spPr>
            <a:xfrm>
              <a:off x="2343486" y="2534367"/>
              <a:ext cx="49789" cy="64416"/>
            </a:xfrm>
            <a:custGeom>
              <a:avLst/>
              <a:gdLst/>
              <a:ahLst/>
              <a:cxnLst/>
              <a:rect l="l" t="t" r="r" b="b"/>
              <a:pathLst>
                <a:path w="1896" h="2453" extrusionOk="0">
                  <a:moveTo>
                    <a:pt x="1810" y="0"/>
                  </a:moveTo>
                  <a:lnTo>
                    <a:pt x="747" y="412"/>
                  </a:lnTo>
                  <a:cubicBezTo>
                    <a:pt x="298" y="603"/>
                    <a:pt x="1" y="1053"/>
                    <a:pt x="20" y="1541"/>
                  </a:cubicBezTo>
                  <a:lnTo>
                    <a:pt x="20" y="2230"/>
                  </a:lnTo>
                  <a:cubicBezTo>
                    <a:pt x="29" y="2353"/>
                    <a:pt x="127" y="2452"/>
                    <a:pt x="247" y="2452"/>
                  </a:cubicBezTo>
                  <a:cubicBezTo>
                    <a:pt x="257" y="2452"/>
                    <a:pt x="268" y="2452"/>
                    <a:pt x="278" y="2450"/>
                  </a:cubicBezTo>
                  <a:lnTo>
                    <a:pt x="336" y="2450"/>
                  </a:lnTo>
                  <a:lnTo>
                    <a:pt x="336" y="1541"/>
                  </a:lnTo>
                  <a:cubicBezTo>
                    <a:pt x="317" y="1053"/>
                    <a:pt x="604" y="603"/>
                    <a:pt x="1063" y="412"/>
                  </a:cubicBezTo>
                  <a:lnTo>
                    <a:pt x="1896" y="86"/>
                  </a:lnTo>
                  <a:lnTo>
                    <a:pt x="181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71"/>
            <p:cNvSpPr/>
            <p:nvPr/>
          </p:nvSpPr>
          <p:spPr>
            <a:xfrm>
              <a:off x="2366122" y="2432819"/>
              <a:ext cx="77414" cy="54831"/>
            </a:xfrm>
            <a:custGeom>
              <a:avLst/>
              <a:gdLst/>
              <a:ahLst/>
              <a:cxnLst/>
              <a:rect l="l" t="t" r="r" b="b"/>
              <a:pathLst>
                <a:path w="2948" h="2088" extrusionOk="0">
                  <a:moveTo>
                    <a:pt x="2603" y="1800"/>
                  </a:moveTo>
                  <a:lnTo>
                    <a:pt x="2594" y="1810"/>
                  </a:lnTo>
                  <a:lnTo>
                    <a:pt x="2594" y="1810"/>
                  </a:lnTo>
                  <a:lnTo>
                    <a:pt x="2594" y="1810"/>
                  </a:lnTo>
                  <a:lnTo>
                    <a:pt x="2565" y="1829"/>
                  </a:lnTo>
                  <a:lnTo>
                    <a:pt x="2565" y="1819"/>
                  </a:lnTo>
                  <a:lnTo>
                    <a:pt x="2603" y="1800"/>
                  </a:lnTo>
                  <a:close/>
                  <a:moveTo>
                    <a:pt x="1417" y="1"/>
                  </a:moveTo>
                  <a:cubicBezTo>
                    <a:pt x="641" y="1"/>
                    <a:pt x="10" y="632"/>
                    <a:pt x="0" y="1417"/>
                  </a:cubicBezTo>
                  <a:lnTo>
                    <a:pt x="0" y="2078"/>
                  </a:lnTo>
                  <a:cubicBezTo>
                    <a:pt x="0" y="2078"/>
                    <a:pt x="326" y="2049"/>
                    <a:pt x="364" y="1896"/>
                  </a:cubicBezTo>
                  <a:cubicBezTo>
                    <a:pt x="373" y="1877"/>
                    <a:pt x="393" y="1857"/>
                    <a:pt x="393" y="1838"/>
                  </a:cubicBezTo>
                  <a:cubicBezTo>
                    <a:pt x="574" y="1838"/>
                    <a:pt x="1436" y="1829"/>
                    <a:pt x="1924" y="1245"/>
                  </a:cubicBezTo>
                  <a:cubicBezTo>
                    <a:pt x="2029" y="1532"/>
                    <a:pt x="2259" y="1752"/>
                    <a:pt x="2555" y="1838"/>
                  </a:cubicBezTo>
                  <a:cubicBezTo>
                    <a:pt x="2565" y="1857"/>
                    <a:pt x="2575" y="1877"/>
                    <a:pt x="2584" y="1896"/>
                  </a:cubicBezTo>
                  <a:cubicBezTo>
                    <a:pt x="2632" y="2049"/>
                    <a:pt x="2948" y="2087"/>
                    <a:pt x="2948" y="2087"/>
                  </a:cubicBezTo>
                  <a:lnTo>
                    <a:pt x="2948" y="1417"/>
                  </a:lnTo>
                  <a:cubicBezTo>
                    <a:pt x="2948" y="642"/>
                    <a:pt x="2316" y="1"/>
                    <a:pt x="154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71"/>
            <p:cNvSpPr/>
            <p:nvPr/>
          </p:nvSpPr>
          <p:spPr>
            <a:xfrm>
              <a:off x="2366358" y="2433082"/>
              <a:ext cx="41990" cy="54568"/>
            </a:xfrm>
            <a:custGeom>
              <a:avLst/>
              <a:gdLst/>
              <a:ahLst/>
              <a:cxnLst/>
              <a:rect l="l" t="t" r="r" b="b"/>
              <a:pathLst>
                <a:path w="1599" h="2078" extrusionOk="0">
                  <a:moveTo>
                    <a:pt x="1417" y="0"/>
                  </a:moveTo>
                  <a:cubicBezTo>
                    <a:pt x="632" y="0"/>
                    <a:pt x="1" y="632"/>
                    <a:pt x="1" y="1407"/>
                  </a:cubicBezTo>
                  <a:lnTo>
                    <a:pt x="1" y="2077"/>
                  </a:lnTo>
                  <a:cubicBezTo>
                    <a:pt x="87" y="2068"/>
                    <a:pt x="173" y="2048"/>
                    <a:pt x="250" y="2010"/>
                  </a:cubicBezTo>
                  <a:lnTo>
                    <a:pt x="250" y="1780"/>
                  </a:lnTo>
                  <a:lnTo>
                    <a:pt x="250" y="1771"/>
                  </a:lnTo>
                  <a:lnTo>
                    <a:pt x="250" y="1407"/>
                  </a:lnTo>
                  <a:cubicBezTo>
                    <a:pt x="250" y="651"/>
                    <a:pt x="843" y="29"/>
                    <a:pt x="159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71"/>
            <p:cNvSpPr/>
            <p:nvPr/>
          </p:nvSpPr>
          <p:spPr>
            <a:xfrm>
              <a:off x="2433216" y="2481847"/>
              <a:ext cx="16859" cy="22610"/>
            </a:xfrm>
            <a:custGeom>
              <a:avLst/>
              <a:gdLst/>
              <a:ahLst/>
              <a:cxnLst/>
              <a:rect l="l" t="t" r="r" b="b"/>
              <a:pathLst>
                <a:path w="642" h="861" extrusionOk="0">
                  <a:moveTo>
                    <a:pt x="174" y="0"/>
                  </a:moveTo>
                  <a:cubicBezTo>
                    <a:pt x="81" y="0"/>
                    <a:pt x="0" y="78"/>
                    <a:pt x="0" y="182"/>
                  </a:cubicBezTo>
                  <a:lnTo>
                    <a:pt x="0" y="689"/>
                  </a:lnTo>
                  <a:cubicBezTo>
                    <a:pt x="0" y="785"/>
                    <a:pt x="81" y="861"/>
                    <a:pt x="174" y="861"/>
                  </a:cubicBezTo>
                  <a:cubicBezTo>
                    <a:pt x="192" y="861"/>
                    <a:pt x="211" y="858"/>
                    <a:pt x="230" y="852"/>
                  </a:cubicBezTo>
                  <a:cubicBezTo>
                    <a:pt x="268" y="842"/>
                    <a:pt x="297" y="833"/>
                    <a:pt x="326" y="813"/>
                  </a:cubicBezTo>
                  <a:cubicBezTo>
                    <a:pt x="364" y="775"/>
                    <a:pt x="393" y="746"/>
                    <a:pt x="431" y="727"/>
                  </a:cubicBezTo>
                  <a:cubicBezTo>
                    <a:pt x="642" y="488"/>
                    <a:pt x="536" y="105"/>
                    <a:pt x="230" y="10"/>
                  </a:cubicBezTo>
                  <a:cubicBezTo>
                    <a:pt x="211" y="3"/>
                    <a:pt x="193" y="0"/>
                    <a:pt x="1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71"/>
            <p:cNvSpPr/>
            <p:nvPr/>
          </p:nvSpPr>
          <p:spPr>
            <a:xfrm>
              <a:off x="2360082" y="2481821"/>
              <a:ext cx="16859" cy="22636"/>
            </a:xfrm>
            <a:custGeom>
              <a:avLst/>
              <a:gdLst/>
              <a:ahLst/>
              <a:cxnLst/>
              <a:rect l="l" t="t" r="r" b="b"/>
              <a:pathLst>
                <a:path w="642" h="862" extrusionOk="0">
                  <a:moveTo>
                    <a:pt x="473" y="1"/>
                  </a:moveTo>
                  <a:cubicBezTo>
                    <a:pt x="453" y="1"/>
                    <a:pt x="432" y="4"/>
                    <a:pt x="412" y="11"/>
                  </a:cubicBezTo>
                  <a:cubicBezTo>
                    <a:pt x="1" y="135"/>
                    <a:pt x="1" y="728"/>
                    <a:pt x="412" y="853"/>
                  </a:cubicBezTo>
                  <a:cubicBezTo>
                    <a:pt x="431" y="859"/>
                    <a:pt x="450" y="862"/>
                    <a:pt x="468" y="862"/>
                  </a:cubicBezTo>
                  <a:cubicBezTo>
                    <a:pt x="561" y="862"/>
                    <a:pt x="642" y="786"/>
                    <a:pt x="642" y="690"/>
                  </a:cubicBezTo>
                  <a:lnTo>
                    <a:pt x="642" y="173"/>
                  </a:lnTo>
                  <a:cubicBezTo>
                    <a:pt x="642" y="116"/>
                    <a:pt x="613" y="68"/>
                    <a:pt x="575" y="30"/>
                  </a:cubicBezTo>
                  <a:cubicBezTo>
                    <a:pt x="544" y="11"/>
                    <a:pt x="509" y="1"/>
                    <a:pt x="4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71"/>
            <p:cNvSpPr/>
            <p:nvPr/>
          </p:nvSpPr>
          <p:spPr>
            <a:xfrm>
              <a:off x="2390754" y="2521657"/>
              <a:ext cx="28413" cy="32326"/>
            </a:xfrm>
            <a:custGeom>
              <a:avLst/>
              <a:gdLst/>
              <a:ahLst/>
              <a:cxnLst/>
              <a:rect l="l" t="t" r="r" b="b"/>
              <a:pathLst>
                <a:path w="1082" h="1231" extrusionOk="0">
                  <a:moveTo>
                    <a:pt x="179" y="0"/>
                  </a:moveTo>
                  <a:cubicBezTo>
                    <a:pt x="89" y="0"/>
                    <a:pt x="10" y="78"/>
                    <a:pt x="10" y="178"/>
                  </a:cubicBezTo>
                  <a:lnTo>
                    <a:pt x="10" y="695"/>
                  </a:lnTo>
                  <a:cubicBezTo>
                    <a:pt x="0" y="752"/>
                    <a:pt x="19" y="800"/>
                    <a:pt x="58" y="838"/>
                  </a:cubicBezTo>
                  <a:lnTo>
                    <a:pt x="421" y="1183"/>
                  </a:lnTo>
                  <a:cubicBezTo>
                    <a:pt x="450" y="1221"/>
                    <a:pt x="488" y="1231"/>
                    <a:pt x="536" y="1231"/>
                  </a:cubicBezTo>
                  <a:cubicBezTo>
                    <a:pt x="584" y="1231"/>
                    <a:pt x="632" y="1212"/>
                    <a:pt x="660" y="1183"/>
                  </a:cubicBezTo>
                  <a:lnTo>
                    <a:pt x="1034" y="800"/>
                  </a:lnTo>
                  <a:cubicBezTo>
                    <a:pt x="1062" y="762"/>
                    <a:pt x="1082" y="723"/>
                    <a:pt x="1082" y="676"/>
                  </a:cubicBezTo>
                  <a:lnTo>
                    <a:pt x="1082" y="187"/>
                  </a:lnTo>
                  <a:cubicBezTo>
                    <a:pt x="1082" y="140"/>
                    <a:pt x="1062" y="92"/>
                    <a:pt x="1034" y="54"/>
                  </a:cubicBezTo>
                  <a:cubicBezTo>
                    <a:pt x="995" y="25"/>
                    <a:pt x="948" y="6"/>
                    <a:pt x="900" y="6"/>
                  </a:cubicBezTo>
                  <a:lnTo>
                    <a:pt x="861" y="6"/>
                  </a:lnTo>
                  <a:cubicBezTo>
                    <a:pt x="812" y="20"/>
                    <a:pt x="763" y="29"/>
                    <a:pt x="714" y="29"/>
                  </a:cubicBezTo>
                  <a:cubicBezTo>
                    <a:pt x="696" y="29"/>
                    <a:pt x="678" y="27"/>
                    <a:pt x="660" y="25"/>
                  </a:cubicBezTo>
                  <a:lnTo>
                    <a:pt x="440" y="25"/>
                  </a:lnTo>
                  <a:cubicBezTo>
                    <a:pt x="420" y="27"/>
                    <a:pt x="400" y="29"/>
                    <a:pt x="380" y="29"/>
                  </a:cubicBezTo>
                  <a:cubicBezTo>
                    <a:pt x="327" y="29"/>
                    <a:pt x="276" y="20"/>
                    <a:pt x="220" y="6"/>
                  </a:cubicBezTo>
                  <a:cubicBezTo>
                    <a:pt x="206" y="2"/>
                    <a:pt x="193" y="0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71"/>
            <p:cNvSpPr/>
            <p:nvPr/>
          </p:nvSpPr>
          <p:spPr>
            <a:xfrm>
              <a:off x="2390754" y="2521972"/>
              <a:ext cx="17358" cy="32274"/>
            </a:xfrm>
            <a:custGeom>
              <a:avLst/>
              <a:gdLst/>
              <a:ahLst/>
              <a:cxnLst/>
              <a:rect l="l" t="t" r="r" b="b"/>
              <a:pathLst>
                <a:path w="661" h="1229" extrusionOk="0">
                  <a:moveTo>
                    <a:pt x="178" y="0"/>
                  </a:moveTo>
                  <a:cubicBezTo>
                    <a:pt x="85" y="0"/>
                    <a:pt x="0" y="72"/>
                    <a:pt x="0" y="175"/>
                  </a:cubicBezTo>
                  <a:lnTo>
                    <a:pt x="0" y="692"/>
                  </a:lnTo>
                  <a:cubicBezTo>
                    <a:pt x="0" y="750"/>
                    <a:pt x="19" y="798"/>
                    <a:pt x="58" y="836"/>
                  </a:cubicBezTo>
                  <a:lnTo>
                    <a:pt x="421" y="1180"/>
                  </a:lnTo>
                  <a:cubicBezTo>
                    <a:pt x="450" y="1209"/>
                    <a:pt x="488" y="1228"/>
                    <a:pt x="536" y="1228"/>
                  </a:cubicBezTo>
                  <a:cubicBezTo>
                    <a:pt x="584" y="1228"/>
                    <a:pt x="632" y="1209"/>
                    <a:pt x="660" y="1180"/>
                  </a:cubicBezTo>
                  <a:cubicBezTo>
                    <a:pt x="632" y="1171"/>
                    <a:pt x="603" y="1152"/>
                    <a:pt x="574" y="1123"/>
                  </a:cubicBezTo>
                  <a:lnTo>
                    <a:pt x="220" y="778"/>
                  </a:lnTo>
                  <a:cubicBezTo>
                    <a:pt x="182" y="740"/>
                    <a:pt x="163" y="692"/>
                    <a:pt x="163" y="635"/>
                  </a:cubicBezTo>
                  <a:lnTo>
                    <a:pt x="163" y="118"/>
                  </a:lnTo>
                  <a:cubicBezTo>
                    <a:pt x="163" y="70"/>
                    <a:pt x="182" y="32"/>
                    <a:pt x="211" y="3"/>
                  </a:cubicBezTo>
                  <a:cubicBezTo>
                    <a:pt x="200" y="1"/>
                    <a:pt x="189" y="0"/>
                    <a:pt x="17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71"/>
            <p:cNvSpPr/>
            <p:nvPr/>
          </p:nvSpPr>
          <p:spPr>
            <a:xfrm>
              <a:off x="2374657" y="2464804"/>
              <a:ext cx="60844" cy="65309"/>
            </a:xfrm>
            <a:custGeom>
              <a:avLst/>
              <a:gdLst/>
              <a:ahLst/>
              <a:cxnLst/>
              <a:rect l="l" t="t" r="r" b="b"/>
              <a:pathLst>
                <a:path w="2317" h="2487" extrusionOk="0">
                  <a:moveTo>
                    <a:pt x="1601" y="1"/>
                  </a:moveTo>
                  <a:cubicBezTo>
                    <a:pt x="1586" y="1"/>
                    <a:pt x="1572" y="6"/>
                    <a:pt x="1561" y="17"/>
                  </a:cubicBezTo>
                  <a:cubicBezTo>
                    <a:pt x="1312" y="199"/>
                    <a:pt x="1025" y="343"/>
                    <a:pt x="728" y="429"/>
                  </a:cubicBezTo>
                  <a:cubicBezTo>
                    <a:pt x="632" y="458"/>
                    <a:pt x="537" y="477"/>
                    <a:pt x="441" y="496"/>
                  </a:cubicBezTo>
                  <a:cubicBezTo>
                    <a:pt x="355" y="515"/>
                    <a:pt x="259" y="525"/>
                    <a:pt x="163" y="525"/>
                  </a:cubicBezTo>
                  <a:cubicBezTo>
                    <a:pt x="68" y="534"/>
                    <a:pt x="1" y="611"/>
                    <a:pt x="1" y="706"/>
                  </a:cubicBezTo>
                  <a:lnTo>
                    <a:pt x="1" y="1434"/>
                  </a:lnTo>
                  <a:cubicBezTo>
                    <a:pt x="1" y="2018"/>
                    <a:pt x="470" y="2486"/>
                    <a:pt x="1053" y="2486"/>
                  </a:cubicBezTo>
                  <a:lnTo>
                    <a:pt x="1264" y="2486"/>
                  </a:lnTo>
                  <a:cubicBezTo>
                    <a:pt x="1848" y="2486"/>
                    <a:pt x="2317" y="2018"/>
                    <a:pt x="2317" y="1434"/>
                  </a:cubicBezTo>
                  <a:lnTo>
                    <a:pt x="2317" y="678"/>
                  </a:lnTo>
                  <a:cubicBezTo>
                    <a:pt x="2317" y="601"/>
                    <a:pt x="2269" y="534"/>
                    <a:pt x="2202" y="505"/>
                  </a:cubicBezTo>
                  <a:cubicBezTo>
                    <a:pt x="2183" y="505"/>
                    <a:pt x="2163" y="496"/>
                    <a:pt x="2144" y="486"/>
                  </a:cubicBezTo>
                  <a:cubicBezTo>
                    <a:pt x="1934" y="400"/>
                    <a:pt x="1762" y="247"/>
                    <a:pt x="1666" y="56"/>
                  </a:cubicBezTo>
                  <a:lnTo>
                    <a:pt x="1656" y="36"/>
                  </a:lnTo>
                  <a:cubicBezTo>
                    <a:pt x="1645" y="13"/>
                    <a:pt x="1623" y="1"/>
                    <a:pt x="160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71"/>
            <p:cNvSpPr/>
            <p:nvPr/>
          </p:nvSpPr>
          <p:spPr>
            <a:xfrm>
              <a:off x="2374657" y="2464620"/>
              <a:ext cx="44248" cy="65230"/>
            </a:xfrm>
            <a:custGeom>
              <a:avLst/>
              <a:gdLst/>
              <a:ahLst/>
              <a:cxnLst/>
              <a:rect l="l" t="t" r="r" b="b"/>
              <a:pathLst>
                <a:path w="1685" h="2484" extrusionOk="0">
                  <a:moveTo>
                    <a:pt x="1605" y="1"/>
                  </a:moveTo>
                  <a:cubicBezTo>
                    <a:pt x="1592" y="1"/>
                    <a:pt x="1580" y="5"/>
                    <a:pt x="1570" y="15"/>
                  </a:cubicBezTo>
                  <a:cubicBezTo>
                    <a:pt x="1312" y="206"/>
                    <a:pt x="1034" y="340"/>
                    <a:pt x="728" y="426"/>
                  </a:cubicBezTo>
                  <a:cubicBezTo>
                    <a:pt x="632" y="455"/>
                    <a:pt x="546" y="474"/>
                    <a:pt x="450" y="493"/>
                  </a:cubicBezTo>
                  <a:cubicBezTo>
                    <a:pt x="355" y="512"/>
                    <a:pt x="259" y="522"/>
                    <a:pt x="173" y="532"/>
                  </a:cubicBezTo>
                  <a:cubicBezTo>
                    <a:pt x="77" y="532"/>
                    <a:pt x="1" y="618"/>
                    <a:pt x="1" y="704"/>
                  </a:cubicBezTo>
                  <a:lnTo>
                    <a:pt x="1" y="1431"/>
                  </a:lnTo>
                  <a:cubicBezTo>
                    <a:pt x="1" y="2015"/>
                    <a:pt x="470" y="2484"/>
                    <a:pt x="1053" y="2484"/>
                  </a:cubicBezTo>
                  <a:lnTo>
                    <a:pt x="1264" y="2484"/>
                  </a:lnTo>
                  <a:cubicBezTo>
                    <a:pt x="690" y="2484"/>
                    <a:pt x="221" y="2015"/>
                    <a:pt x="211" y="1441"/>
                  </a:cubicBezTo>
                  <a:lnTo>
                    <a:pt x="211" y="713"/>
                  </a:lnTo>
                  <a:cubicBezTo>
                    <a:pt x="211" y="618"/>
                    <a:pt x="288" y="541"/>
                    <a:pt x="383" y="532"/>
                  </a:cubicBezTo>
                  <a:cubicBezTo>
                    <a:pt x="470" y="522"/>
                    <a:pt x="565" y="512"/>
                    <a:pt x="661" y="493"/>
                  </a:cubicBezTo>
                  <a:cubicBezTo>
                    <a:pt x="757" y="474"/>
                    <a:pt x="852" y="455"/>
                    <a:pt x="938" y="426"/>
                  </a:cubicBezTo>
                  <a:cubicBezTo>
                    <a:pt x="1206" y="350"/>
                    <a:pt x="1455" y="235"/>
                    <a:pt x="1685" y="82"/>
                  </a:cubicBezTo>
                  <a:lnTo>
                    <a:pt x="1666" y="53"/>
                  </a:lnTo>
                  <a:lnTo>
                    <a:pt x="1656" y="34"/>
                  </a:lnTo>
                  <a:cubicBezTo>
                    <a:pt x="1650" y="15"/>
                    <a:pt x="1628" y="1"/>
                    <a:pt x="160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71"/>
            <p:cNvSpPr/>
            <p:nvPr/>
          </p:nvSpPr>
          <p:spPr>
            <a:xfrm>
              <a:off x="2216072" y="2719579"/>
              <a:ext cx="122424" cy="64888"/>
            </a:xfrm>
            <a:custGeom>
              <a:avLst/>
              <a:gdLst/>
              <a:ahLst/>
              <a:cxnLst/>
              <a:rect l="l" t="t" r="r" b="b"/>
              <a:pathLst>
                <a:path w="4662" h="2471" extrusionOk="0">
                  <a:moveTo>
                    <a:pt x="1771" y="0"/>
                  </a:moveTo>
                  <a:lnTo>
                    <a:pt x="709" y="431"/>
                  </a:lnTo>
                  <a:cubicBezTo>
                    <a:pt x="604" y="469"/>
                    <a:pt x="508" y="527"/>
                    <a:pt x="422" y="594"/>
                  </a:cubicBezTo>
                  <a:lnTo>
                    <a:pt x="403" y="613"/>
                  </a:lnTo>
                  <a:lnTo>
                    <a:pt x="384" y="632"/>
                  </a:lnTo>
                  <a:lnTo>
                    <a:pt x="374" y="642"/>
                  </a:lnTo>
                  <a:lnTo>
                    <a:pt x="345" y="661"/>
                  </a:lnTo>
                  <a:cubicBezTo>
                    <a:pt x="154" y="852"/>
                    <a:pt x="39" y="1091"/>
                    <a:pt x="1" y="1359"/>
                  </a:cubicBezTo>
                  <a:lnTo>
                    <a:pt x="1" y="1407"/>
                  </a:lnTo>
                  <a:lnTo>
                    <a:pt x="1" y="1417"/>
                  </a:lnTo>
                  <a:lnTo>
                    <a:pt x="1" y="1455"/>
                  </a:lnTo>
                  <a:lnTo>
                    <a:pt x="1" y="1484"/>
                  </a:lnTo>
                  <a:lnTo>
                    <a:pt x="1" y="1493"/>
                  </a:lnTo>
                  <a:lnTo>
                    <a:pt x="1" y="1551"/>
                  </a:lnTo>
                  <a:lnTo>
                    <a:pt x="1" y="1714"/>
                  </a:lnTo>
                  <a:lnTo>
                    <a:pt x="1" y="2249"/>
                  </a:lnTo>
                  <a:cubicBezTo>
                    <a:pt x="1" y="2377"/>
                    <a:pt x="114" y="2470"/>
                    <a:pt x="241" y="2470"/>
                  </a:cubicBezTo>
                  <a:cubicBezTo>
                    <a:pt x="247" y="2470"/>
                    <a:pt x="253" y="2470"/>
                    <a:pt x="259" y="2470"/>
                  </a:cubicBezTo>
                  <a:lnTo>
                    <a:pt x="4403" y="2470"/>
                  </a:lnTo>
                  <a:cubicBezTo>
                    <a:pt x="4409" y="2470"/>
                    <a:pt x="4415" y="2470"/>
                    <a:pt x="4421" y="2470"/>
                  </a:cubicBezTo>
                  <a:cubicBezTo>
                    <a:pt x="4547" y="2470"/>
                    <a:pt x="4652" y="2377"/>
                    <a:pt x="4661" y="2249"/>
                  </a:cubicBezTo>
                  <a:lnTo>
                    <a:pt x="4661" y="1733"/>
                  </a:lnTo>
                  <a:lnTo>
                    <a:pt x="4661" y="1560"/>
                  </a:lnTo>
                  <a:lnTo>
                    <a:pt x="4642" y="1560"/>
                  </a:lnTo>
                  <a:lnTo>
                    <a:pt x="4642" y="1503"/>
                  </a:lnTo>
                  <a:lnTo>
                    <a:pt x="4642" y="1493"/>
                  </a:lnTo>
                  <a:lnTo>
                    <a:pt x="4642" y="1465"/>
                  </a:lnTo>
                  <a:lnTo>
                    <a:pt x="4642" y="1436"/>
                  </a:lnTo>
                  <a:lnTo>
                    <a:pt x="4642" y="1417"/>
                  </a:lnTo>
                  <a:lnTo>
                    <a:pt x="4642" y="1369"/>
                  </a:lnTo>
                  <a:cubicBezTo>
                    <a:pt x="4604" y="1111"/>
                    <a:pt x="4489" y="862"/>
                    <a:pt x="4298" y="670"/>
                  </a:cubicBezTo>
                  <a:lnTo>
                    <a:pt x="4269" y="651"/>
                  </a:lnTo>
                  <a:lnTo>
                    <a:pt x="4260" y="642"/>
                  </a:lnTo>
                  <a:lnTo>
                    <a:pt x="4240" y="623"/>
                  </a:lnTo>
                  <a:lnTo>
                    <a:pt x="4221" y="603"/>
                  </a:lnTo>
                  <a:cubicBezTo>
                    <a:pt x="4135" y="536"/>
                    <a:pt x="4030" y="479"/>
                    <a:pt x="3934" y="441"/>
                  </a:cubicBezTo>
                  <a:lnTo>
                    <a:pt x="2872" y="10"/>
                  </a:lnTo>
                  <a:lnTo>
                    <a:pt x="2604" y="288"/>
                  </a:lnTo>
                  <a:lnTo>
                    <a:pt x="2336" y="556"/>
                  </a:lnTo>
                  <a:lnTo>
                    <a:pt x="2039" y="278"/>
                  </a:lnTo>
                  <a:lnTo>
                    <a:pt x="1771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71"/>
            <p:cNvSpPr/>
            <p:nvPr/>
          </p:nvSpPr>
          <p:spPr>
            <a:xfrm>
              <a:off x="2215075" y="2720078"/>
              <a:ext cx="50025" cy="64390"/>
            </a:xfrm>
            <a:custGeom>
              <a:avLst/>
              <a:gdLst/>
              <a:ahLst/>
              <a:cxnLst/>
              <a:rect l="l" t="t" r="r" b="b"/>
              <a:pathLst>
                <a:path w="1905" h="2452" extrusionOk="0">
                  <a:moveTo>
                    <a:pt x="1809" y="1"/>
                  </a:moveTo>
                  <a:lnTo>
                    <a:pt x="756" y="412"/>
                  </a:lnTo>
                  <a:cubicBezTo>
                    <a:pt x="297" y="594"/>
                    <a:pt x="0" y="1044"/>
                    <a:pt x="29" y="1541"/>
                  </a:cubicBezTo>
                  <a:lnTo>
                    <a:pt x="29" y="2230"/>
                  </a:lnTo>
                  <a:cubicBezTo>
                    <a:pt x="29" y="2358"/>
                    <a:pt x="134" y="2451"/>
                    <a:pt x="260" y="2451"/>
                  </a:cubicBezTo>
                  <a:cubicBezTo>
                    <a:pt x="266" y="2451"/>
                    <a:pt x="272" y="2451"/>
                    <a:pt x="278" y="2451"/>
                  </a:cubicBezTo>
                  <a:lnTo>
                    <a:pt x="335" y="2451"/>
                  </a:lnTo>
                  <a:lnTo>
                    <a:pt x="335" y="1541"/>
                  </a:lnTo>
                  <a:cubicBezTo>
                    <a:pt x="316" y="1053"/>
                    <a:pt x="603" y="594"/>
                    <a:pt x="1063" y="412"/>
                  </a:cubicBezTo>
                  <a:lnTo>
                    <a:pt x="1905" y="87"/>
                  </a:lnTo>
                  <a:lnTo>
                    <a:pt x="1809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71"/>
            <p:cNvSpPr/>
            <p:nvPr/>
          </p:nvSpPr>
          <p:spPr>
            <a:xfrm>
              <a:off x="2237947" y="2618294"/>
              <a:ext cx="77178" cy="54805"/>
            </a:xfrm>
            <a:custGeom>
              <a:avLst/>
              <a:gdLst/>
              <a:ahLst/>
              <a:cxnLst/>
              <a:rect l="l" t="t" r="r" b="b"/>
              <a:pathLst>
                <a:path w="2939" h="2087" extrusionOk="0">
                  <a:moveTo>
                    <a:pt x="2594" y="1800"/>
                  </a:moveTo>
                  <a:lnTo>
                    <a:pt x="2584" y="1809"/>
                  </a:lnTo>
                  <a:lnTo>
                    <a:pt x="2556" y="1829"/>
                  </a:lnTo>
                  <a:lnTo>
                    <a:pt x="2594" y="1800"/>
                  </a:lnTo>
                  <a:close/>
                  <a:moveTo>
                    <a:pt x="2594" y="1800"/>
                  </a:moveTo>
                  <a:lnTo>
                    <a:pt x="2584" y="1819"/>
                  </a:lnTo>
                  <a:lnTo>
                    <a:pt x="2579" y="1830"/>
                  </a:lnTo>
                  <a:lnTo>
                    <a:pt x="2594" y="1800"/>
                  </a:lnTo>
                  <a:close/>
                  <a:moveTo>
                    <a:pt x="1417" y="1"/>
                  </a:moveTo>
                  <a:cubicBezTo>
                    <a:pt x="632" y="1"/>
                    <a:pt x="0" y="632"/>
                    <a:pt x="0" y="1417"/>
                  </a:cubicBezTo>
                  <a:lnTo>
                    <a:pt x="0" y="2087"/>
                  </a:lnTo>
                  <a:cubicBezTo>
                    <a:pt x="0" y="2087"/>
                    <a:pt x="316" y="2049"/>
                    <a:pt x="354" y="1896"/>
                  </a:cubicBezTo>
                  <a:cubicBezTo>
                    <a:pt x="374" y="1876"/>
                    <a:pt x="383" y="1867"/>
                    <a:pt x="393" y="1848"/>
                  </a:cubicBezTo>
                  <a:cubicBezTo>
                    <a:pt x="575" y="1848"/>
                    <a:pt x="1426" y="1829"/>
                    <a:pt x="1914" y="1245"/>
                  </a:cubicBezTo>
                  <a:cubicBezTo>
                    <a:pt x="2020" y="1532"/>
                    <a:pt x="2249" y="1762"/>
                    <a:pt x="2546" y="1848"/>
                  </a:cubicBezTo>
                  <a:cubicBezTo>
                    <a:pt x="2556" y="1867"/>
                    <a:pt x="2565" y="1886"/>
                    <a:pt x="2584" y="1896"/>
                  </a:cubicBezTo>
                  <a:cubicBezTo>
                    <a:pt x="2623" y="2058"/>
                    <a:pt x="2938" y="2087"/>
                    <a:pt x="2938" y="2087"/>
                  </a:cubicBezTo>
                  <a:lnTo>
                    <a:pt x="2938" y="1417"/>
                  </a:lnTo>
                  <a:cubicBezTo>
                    <a:pt x="2938" y="642"/>
                    <a:pt x="2316" y="10"/>
                    <a:pt x="153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71"/>
            <p:cNvSpPr/>
            <p:nvPr/>
          </p:nvSpPr>
          <p:spPr>
            <a:xfrm>
              <a:off x="2237947" y="2618294"/>
              <a:ext cx="41990" cy="54805"/>
            </a:xfrm>
            <a:custGeom>
              <a:avLst/>
              <a:gdLst/>
              <a:ahLst/>
              <a:cxnLst/>
              <a:rect l="l" t="t" r="r" b="b"/>
              <a:pathLst>
                <a:path w="1599" h="2087" extrusionOk="0">
                  <a:moveTo>
                    <a:pt x="1417" y="1"/>
                  </a:moveTo>
                  <a:cubicBezTo>
                    <a:pt x="642" y="1"/>
                    <a:pt x="0" y="632"/>
                    <a:pt x="0" y="1417"/>
                  </a:cubicBezTo>
                  <a:lnTo>
                    <a:pt x="0" y="2087"/>
                  </a:lnTo>
                  <a:cubicBezTo>
                    <a:pt x="86" y="2077"/>
                    <a:pt x="173" y="2049"/>
                    <a:pt x="249" y="2010"/>
                  </a:cubicBezTo>
                  <a:lnTo>
                    <a:pt x="249" y="1781"/>
                  </a:lnTo>
                  <a:lnTo>
                    <a:pt x="249" y="1417"/>
                  </a:lnTo>
                  <a:cubicBezTo>
                    <a:pt x="249" y="661"/>
                    <a:pt x="843" y="39"/>
                    <a:pt x="1599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71"/>
            <p:cNvSpPr/>
            <p:nvPr/>
          </p:nvSpPr>
          <p:spPr>
            <a:xfrm>
              <a:off x="2304805" y="2667321"/>
              <a:ext cx="16859" cy="22794"/>
            </a:xfrm>
            <a:custGeom>
              <a:avLst/>
              <a:gdLst/>
              <a:ahLst/>
              <a:cxnLst/>
              <a:rect l="l" t="t" r="r" b="b"/>
              <a:pathLst>
                <a:path w="642" h="868" extrusionOk="0">
                  <a:moveTo>
                    <a:pt x="174" y="0"/>
                  </a:moveTo>
                  <a:cubicBezTo>
                    <a:pt x="80" y="0"/>
                    <a:pt x="0" y="78"/>
                    <a:pt x="0" y="182"/>
                  </a:cubicBezTo>
                  <a:lnTo>
                    <a:pt x="0" y="689"/>
                  </a:lnTo>
                  <a:cubicBezTo>
                    <a:pt x="0" y="796"/>
                    <a:pt x="85" y="867"/>
                    <a:pt x="181" y="867"/>
                  </a:cubicBezTo>
                  <a:cubicBezTo>
                    <a:pt x="197" y="867"/>
                    <a:pt x="213" y="865"/>
                    <a:pt x="230" y="861"/>
                  </a:cubicBezTo>
                  <a:cubicBezTo>
                    <a:pt x="268" y="852"/>
                    <a:pt x="297" y="832"/>
                    <a:pt x="335" y="813"/>
                  </a:cubicBezTo>
                  <a:cubicBezTo>
                    <a:pt x="364" y="785"/>
                    <a:pt x="392" y="756"/>
                    <a:pt x="431" y="727"/>
                  </a:cubicBezTo>
                  <a:cubicBezTo>
                    <a:pt x="641" y="488"/>
                    <a:pt x="536" y="105"/>
                    <a:pt x="230" y="9"/>
                  </a:cubicBezTo>
                  <a:cubicBezTo>
                    <a:pt x="211" y="3"/>
                    <a:pt x="192" y="0"/>
                    <a:pt x="1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71"/>
            <p:cNvSpPr/>
            <p:nvPr/>
          </p:nvSpPr>
          <p:spPr>
            <a:xfrm>
              <a:off x="2231671" y="2667295"/>
              <a:ext cx="17095" cy="22899"/>
            </a:xfrm>
            <a:custGeom>
              <a:avLst/>
              <a:gdLst/>
              <a:ahLst/>
              <a:cxnLst/>
              <a:rect l="l" t="t" r="r" b="b"/>
              <a:pathLst>
                <a:path w="651" h="872" extrusionOk="0">
                  <a:moveTo>
                    <a:pt x="472" y="1"/>
                  </a:moveTo>
                  <a:cubicBezTo>
                    <a:pt x="454" y="1"/>
                    <a:pt x="437" y="4"/>
                    <a:pt x="421" y="10"/>
                  </a:cubicBezTo>
                  <a:cubicBezTo>
                    <a:pt x="0" y="144"/>
                    <a:pt x="0" y="728"/>
                    <a:pt x="421" y="862"/>
                  </a:cubicBezTo>
                  <a:cubicBezTo>
                    <a:pt x="440" y="868"/>
                    <a:pt x="459" y="871"/>
                    <a:pt x="477" y="871"/>
                  </a:cubicBezTo>
                  <a:cubicBezTo>
                    <a:pt x="570" y="871"/>
                    <a:pt x="651" y="794"/>
                    <a:pt x="651" y="690"/>
                  </a:cubicBezTo>
                  <a:lnTo>
                    <a:pt x="651" y="183"/>
                  </a:lnTo>
                  <a:cubicBezTo>
                    <a:pt x="651" y="125"/>
                    <a:pt x="622" y="68"/>
                    <a:pt x="574" y="39"/>
                  </a:cubicBezTo>
                  <a:cubicBezTo>
                    <a:pt x="542" y="14"/>
                    <a:pt x="506" y="1"/>
                    <a:pt x="47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71"/>
            <p:cNvSpPr/>
            <p:nvPr/>
          </p:nvSpPr>
          <p:spPr>
            <a:xfrm>
              <a:off x="2262579" y="2707184"/>
              <a:ext cx="28413" cy="32536"/>
            </a:xfrm>
            <a:custGeom>
              <a:avLst/>
              <a:gdLst/>
              <a:ahLst/>
              <a:cxnLst/>
              <a:rect l="l" t="t" r="r" b="b"/>
              <a:pathLst>
                <a:path w="1082" h="1239" extrusionOk="0">
                  <a:moveTo>
                    <a:pt x="188" y="1"/>
                  </a:moveTo>
                  <a:cubicBezTo>
                    <a:pt x="87" y="1"/>
                    <a:pt x="0" y="80"/>
                    <a:pt x="0" y="176"/>
                  </a:cubicBezTo>
                  <a:lnTo>
                    <a:pt x="0" y="702"/>
                  </a:lnTo>
                  <a:cubicBezTo>
                    <a:pt x="0" y="750"/>
                    <a:pt x="19" y="798"/>
                    <a:pt x="58" y="836"/>
                  </a:cubicBezTo>
                  <a:lnTo>
                    <a:pt x="412" y="1190"/>
                  </a:lnTo>
                  <a:cubicBezTo>
                    <a:pt x="440" y="1219"/>
                    <a:pt x="488" y="1238"/>
                    <a:pt x="536" y="1238"/>
                  </a:cubicBezTo>
                  <a:cubicBezTo>
                    <a:pt x="574" y="1238"/>
                    <a:pt x="622" y="1219"/>
                    <a:pt x="661" y="1181"/>
                  </a:cubicBezTo>
                  <a:lnTo>
                    <a:pt x="1024" y="798"/>
                  </a:lnTo>
                  <a:cubicBezTo>
                    <a:pt x="1063" y="769"/>
                    <a:pt x="1072" y="721"/>
                    <a:pt x="1082" y="683"/>
                  </a:cubicBezTo>
                  <a:lnTo>
                    <a:pt x="1082" y="185"/>
                  </a:lnTo>
                  <a:cubicBezTo>
                    <a:pt x="1082" y="137"/>
                    <a:pt x="1063" y="90"/>
                    <a:pt x="1024" y="61"/>
                  </a:cubicBezTo>
                  <a:cubicBezTo>
                    <a:pt x="996" y="23"/>
                    <a:pt x="948" y="4"/>
                    <a:pt x="900" y="4"/>
                  </a:cubicBezTo>
                  <a:lnTo>
                    <a:pt x="862" y="4"/>
                  </a:lnTo>
                  <a:cubicBezTo>
                    <a:pt x="785" y="23"/>
                    <a:pt x="718" y="32"/>
                    <a:pt x="651" y="32"/>
                  </a:cubicBezTo>
                  <a:lnTo>
                    <a:pt x="431" y="32"/>
                  </a:lnTo>
                  <a:cubicBezTo>
                    <a:pt x="364" y="32"/>
                    <a:pt x="287" y="23"/>
                    <a:pt x="220" y="4"/>
                  </a:cubicBezTo>
                  <a:cubicBezTo>
                    <a:pt x="209" y="2"/>
                    <a:pt x="199" y="1"/>
                    <a:pt x="18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71"/>
            <p:cNvSpPr/>
            <p:nvPr/>
          </p:nvSpPr>
          <p:spPr>
            <a:xfrm>
              <a:off x="2262316" y="2707446"/>
              <a:ext cx="17384" cy="32510"/>
            </a:xfrm>
            <a:custGeom>
              <a:avLst/>
              <a:gdLst/>
              <a:ahLst/>
              <a:cxnLst/>
              <a:rect l="l" t="t" r="r" b="b"/>
              <a:pathLst>
                <a:path w="662" h="1238" extrusionOk="0">
                  <a:moveTo>
                    <a:pt x="182" y="0"/>
                  </a:moveTo>
                  <a:cubicBezTo>
                    <a:pt x="89" y="0"/>
                    <a:pt x="10" y="80"/>
                    <a:pt x="10" y="175"/>
                  </a:cubicBezTo>
                  <a:lnTo>
                    <a:pt x="10" y="702"/>
                  </a:lnTo>
                  <a:cubicBezTo>
                    <a:pt x="1" y="750"/>
                    <a:pt x="20" y="797"/>
                    <a:pt x="58" y="836"/>
                  </a:cubicBezTo>
                  <a:lnTo>
                    <a:pt x="422" y="1180"/>
                  </a:lnTo>
                  <a:cubicBezTo>
                    <a:pt x="450" y="1218"/>
                    <a:pt x="498" y="1238"/>
                    <a:pt x="537" y="1238"/>
                  </a:cubicBezTo>
                  <a:cubicBezTo>
                    <a:pt x="584" y="1238"/>
                    <a:pt x="632" y="1209"/>
                    <a:pt x="661" y="1180"/>
                  </a:cubicBezTo>
                  <a:cubicBezTo>
                    <a:pt x="632" y="1171"/>
                    <a:pt x="604" y="1152"/>
                    <a:pt x="584" y="1132"/>
                  </a:cubicBezTo>
                  <a:lnTo>
                    <a:pt x="221" y="778"/>
                  </a:lnTo>
                  <a:cubicBezTo>
                    <a:pt x="182" y="740"/>
                    <a:pt x="163" y="692"/>
                    <a:pt x="173" y="644"/>
                  </a:cubicBezTo>
                  <a:lnTo>
                    <a:pt x="173" y="118"/>
                  </a:lnTo>
                  <a:cubicBezTo>
                    <a:pt x="173" y="80"/>
                    <a:pt x="182" y="32"/>
                    <a:pt x="211" y="3"/>
                  </a:cubicBezTo>
                  <a:cubicBezTo>
                    <a:pt x="201" y="1"/>
                    <a:pt x="191" y="0"/>
                    <a:pt x="18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71"/>
            <p:cNvSpPr/>
            <p:nvPr/>
          </p:nvSpPr>
          <p:spPr>
            <a:xfrm>
              <a:off x="2246245" y="2650357"/>
              <a:ext cx="60844" cy="65230"/>
            </a:xfrm>
            <a:custGeom>
              <a:avLst/>
              <a:gdLst/>
              <a:ahLst/>
              <a:cxnLst/>
              <a:rect l="l" t="t" r="r" b="b"/>
              <a:pathLst>
                <a:path w="2317" h="2484" extrusionOk="0">
                  <a:moveTo>
                    <a:pt x="1598" y="0"/>
                  </a:moveTo>
                  <a:cubicBezTo>
                    <a:pt x="1586" y="0"/>
                    <a:pt x="1573" y="5"/>
                    <a:pt x="1560" y="14"/>
                  </a:cubicBezTo>
                  <a:cubicBezTo>
                    <a:pt x="1311" y="206"/>
                    <a:pt x="1024" y="340"/>
                    <a:pt x="727" y="426"/>
                  </a:cubicBezTo>
                  <a:cubicBezTo>
                    <a:pt x="632" y="454"/>
                    <a:pt x="536" y="474"/>
                    <a:pt x="450" y="493"/>
                  </a:cubicBezTo>
                  <a:cubicBezTo>
                    <a:pt x="354" y="512"/>
                    <a:pt x="259" y="521"/>
                    <a:pt x="163" y="531"/>
                  </a:cubicBezTo>
                  <a:cubicBezTo>
                    <a:pt x="77" y="531"/>
                    <a:pt x="0" y="617"/>
                    <a:pt x="0" y="703"/>
                  </a:cubicBezTo>
                  <a:lnTo>
                    <a:pt x="0" y="1431"/>
                  </a:lnTo>
                  <a:cubicBezTo>
                    <a:pt x="0" y="2014"/>
                    <a:pt x="469" y="2483"/>
                    <a:pt x="1053" y="2483"/>
                  </a:cubicBezTo>
                  <a:lnTo>
                    <a:pt x="1273" y="2483"/>
                  </a:lnTo>
                  <a:cubicBezTo>
                    <a:pt x="1847" y="2483"/>
                    <a:pt x="2316" y="2014"/>
                    <a:pt x="2316" y="1431"/>
                  </a:cubicBezTo>
                  <a:lnTo>
                    <a:pt x="2316" y="675"/>
                  </a:lnTo>
                  <a:cubicBezTo>
                    <a:pt x="2316" y="608"/>
                    <a:pt x="2278" y="541"/>
                    <a:pt x="2211" y="512"/>
                  </a:cubicBezTo>
                  <a:cubicBezTo>
                    <a:pt x="2182" y="502"/>
                    <a:pt x="2163" y="493"/>
                    <a:pt x="2144" y="483"/>
                  </a:cubicBezTo>
                  <a:cubicBezTo>
                    <a:pt x="1933" y="407"/>
                    <a:pt x="1771" y="253"/>
                    <a:pt x="1665" y="52"/>
                  </a:cubicBezTo>
                  <a:lnTo>
                    <a:pt x="1656" y="43"/>
                  </a:lnTo>
                  <a:cubicBezTo>
                    <a:pt x="1643" y="17"/>
                    <a:pt x="1622" y="0"/>
                    <a:pt x="159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71"/>
            <p:cNvSpPr/>
            <p:nvPr/>
          </p:nvSpPr>
          <p:spPr>
            <a:xfrm>
              <a:off x="2246482" y="2650331"/>
              <a:ext cx="44012" cy="65256"/>
            </a:xfrm>
            <a:custGeom>
              <a:avLst/>
              <a:gdLst/>
              <a:ahLst/>
              <a:cxnLst/>
              <a:rect l="l" t="t" r="r" b="b"/>
              <a:pathLst>
                <a:path w="1676" h="2485" extrusionOk="0">
                  <a:moveTo>
                    <a:pt x="1595" y="1"/>
                  </a:moveTo>
                  <a:cubicBezTo>
                    <a:pt x="1583" y="1"/>
                    <a:pt x="1571" y="5"/>
                    <a:pt x="1561" y="15"/>
                  </a:cubicBezTo>
                  <a:cubicBezTo>
                    <a:pt x="1312" y="207"/>
                    <a:pt x="1025" y="341"/>
                    <a:pt x="718" y="427"/>
                  </a:cubicBezTo>
                  <a:cubicBezTo>
                    <a:pt x="632" y="455"/>
                    <a:pt x="537" y="475"/>
                    <a:pt x="441" y="494"/>
                  </a:cubicBezTo>
                  <a:cubicBezTo>
                    <a:pt x="345" y="513"/>
                    <a:pt x="259" y="522"/>
                    <a:pt x="163" y="532"/>
                  </a:cubicBezTo>
                  <a:cubicBezTo>
                    <a:pt x="68" y="532"/>
                    <a:pt x="1" y="609"/>
                    <a:pt x="1" y="704"/>
                  </a:cubicBezTo>
                  <a:lnTo>
                    <a:pt x="1" y="1432"/>
                  </a:lnTo>
                  <a:cubicBezTo>
                    <a:pt x="1" y="2015"/>
                    <a:pt x="470" y="2484"/>
                    <a:pt x="1044" y="2484"/>
                  </a:cubicBezTo>
                  <a:lnTo>
                    <a:pt x="1264" y="2484"/>
                  </a:lnTo>
                  <a:cubicBezTo>
                    <a:pt x="680" y="2484"/>
                    <a:pt x="211" y="2015"/>
                    <a:pt x="211" y="1432"/>
                  </a:cubicBezTo>
                  <a:lnTo>
                    <a:pt x="211" y="704"/>
                  </a:lnTo>
                  <a:cubicBezTo>
                    <a:pt x="211" y="618"/>
                    <a:pt x="278" y="532"/>
                    <a:pt x="374" y="532"/>
                  </a:cubicBezTo>
                  <a:cubicBezTo>
                    <a:pt x="470" y="522"/>
                    <a:pt x="565" y="513"/>
                    <a:pt x="652" y="494"/>
                  </a:cubicBezTo>
                  <a:cubicBezTo>
                    <a:pt x="747" y="475"/>
                    <a:pt x="843" y="455"/>
                    <a:pt x="929" y="427"/>
                  </a:cubicBezTo>
                  <a:cubicBezTo>
                    <a:pt x="1197" y="350"/>
                    <a:pt x="1446" y="235"/>
                    <a:pt x="1676" y="82"/>
                  </a:cubicBezTo>
                  <a:lnTo>
                    <a:pt x="1656" y="53"/>
                  </a:lnTo>
                  <a:lnTo>
                    <a:pt x="1647" y="34"/>
                  </a:lnTo>
                  <a:cubicBezTo>
                    <a:pt x="1641" y="16"/>
                    <a:pt x="1618" y="1"/>
                    <a:pt x="159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7" name="Google Shape;1287;p71"/>
          <p:cNvSpPr/>
          <p:nvPr/>
        </p:nvSpPr>
        <p:spPr>
          <a:xfrm>
            <a:off x="7958536" y="4231654"/>
            <a:ext cx="185393" cy="170724"/>
          </a:xfrm>
          <a:custGeom>
            <a:avLst/>
            <a:gdLst/>
            <a:ahLst/>
            <a:cxnLst/>
            <a:rect l="l" t="t" r="r" b="b"/>
            <a:pathLst>
              <a:path w="11113" h="11002" extrusionOk="0">
                <a:moveTo>
                  <a:pt x="2619" y="0"/>
                </a:moveTo>
                <a:cubicBezTo>
                  <a:pt x="2492" y="0"/>
                  <a:pt x="2366" y="49"/>
                  <a:pt x="2268" y="146"/>
                </a:cubicBezTo>
                <a:lnTo>
                  <a:pt x="201" y="2213"/>
                </a:lnTo>
                <a:cubicBezTo>
                  <a:pt x="7" y="2407"/>
                  <a:pt x="7" y="2719"/>
                  <a:pt x="201" y="2914"/>
                </a:cubicBezTo>
                <a:lnTo>
                  <a:pt x="2782" y="5501"/>
                </a:lnTo>
                <a:lnTo>
                  <a:pt x="195" y="8081"/>
                </a:lnTo>
                <a:cubicBezTo>
                  <a:pt x="0" y="8275"/>
                  <a:pt x="0" y="8587"/>
                  <a:pt x="195" y="8782"/>
                </a:cubicBezTo>
                <a:lnTo>
                  <a:pt x="2268" y="10856"/>
                </a:lnTo>
                <a:cubicBezTo>
                  <a:pt x="2366" y="10953"/>
                  <a:pt x="2492" y="11001"/>
                  <a:pt x="2619" y="11001"/>
                </a:cubicBezTo>
                <a:cubicBezTo>
                  <a:pt x="2745" y="11001"/>
                  <a:pt x="2872" y="10953"/>
                  <a:pt x="2969" y="10856"/>
                </a:cubicBezTo>
                <a:lnTo>
                  <a:pt x="5556" y="8268"/>
                </a:lnTo>
                <a:lnTo>
                  <a:pt x="8143" y="10856"/>
                </a:lnTo>
                <a:cubicBezTo>
                  <a:pt x="8241" y="10953"/>
                  <a:pt x="8367" y="11001"/>
                  <a:pt x="8494" y="11001"/>
                </a:cubicBezTo>
                <a:cubicBezTo>
                  <a:pt x="8620" y="11001"/>
                  <a:pt x="8747" y="10953"/>
                  <a:pt x="8844" y="10856"/>
                </a:cubicBezTo>
                <a:lnTo>
                  <a:pt x="10911" y="8789"/>
                </a:lnTo>
                <a:cubicBezTo>
                  <a:pt x="11105" y="8594"/>
                  <a:pt x="11105" y="8275"/>
                  <a:pt x="10911" y="8081"/>
                </a:cubicBezTo>
                <a:lnTo>
                  <a:pt x="8331" y="5501"/>
                </a:lnTo>
                <a:lnTo>
                  <a:pt x="10918" y="2914"/>
                </a:lnTo>
                <a:cubicBezTo>
                  <a:pt x="11112" y="2719"/>
                  <a:pt x="11112" y="2407"/>
                  <a:pt x="10918" y="2213"/>
                </a:cubicBezTo>
                <a:lnTo>
                  <a:pt x="8844" y="146"/>
                </a:lnTo>
                <a:cubicBezTo>
                  <a:pt x="8747" y="49"/>
                  <a:pt x="8620" y="0"/>
                  <a:pt x="8494" y="0"/>
                </a:cubicBezTo>
                <a:cubicBezTo>
                  <a:pt x="8367" y="0"/>
                  <a:pt x="8241" y="49"/>
                  <a:pt x="8143" y="146"/>
                </a:cubicBezTo>
                <a:lnTo>
                  <a:pt x="5556" y="2726"/>
                </a:lnTo>
                <a:lnTo>
                  <a:pt x="2969" y="146"/>
                </a:lnTo>
                <a:cubicBezTo>
                  <a:pt x="2872" y="49"/>
                  <a:pt x="2745" y="0"/>
                  <a:pt x="2619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/>
                                        <p:tgtEl>
                                          <p:spTgt spid="1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/>
                                        <p:tgtEl>
                                          <p:spTgt spid="1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72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Correlation between QoL &amp; BMI (N=64) </a:t>
            </a:r>
            <a:endParaRPr/>
          </a:p>
        </p:txBody>
      </p:sp>
      <p:graphicFrame>
        <p:nvGraphicFramePr>
          <p:cNvPr id="1293" name="Google Shape;1293;p72"/>
          <p:cNvGraphicFramePr/>
          <p:nvPr/>
        </p:nvGraphicFramePr>
        <p:xfrm>
          <a:off x="477272" y="1397998"/>
          <a:ext cx="4270200" cy="1968150"/>
        </p:xfrm>
        <a:graphic>
          <a:graphicData uri="http://schemas.openxmlformats.org/drawingml/2006/table">
            <a:tbl>
              <a:tblPr>
                <a:noFill/>
                <a:tableStyleId>{5E0CE590-4D8D-492B-9E69-7EF711C807AB}</a:tableStyleId>
              </a:tblPr>
              <a:tblGrid>
                <a:gridCol w="198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5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0300"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Variables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 b="1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r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 b="1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p-value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7850">
                <a:tc>
                  <a:txBody>
                    <a:bodyPr/>
                    <a:lstStyle/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Physical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Psychological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Social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Environmental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-0.171</a:t>
                      </a:r>
                      <a:endParaRPr sz="12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-0.359</a:t>
                      </a:r>
                      <a:endParaRPr sz="12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-0.950</a:t>
                      </a:r>
                      <a:endParaRPr sz="12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-0.082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0.177</a:t>
                      </a:r>
                      <a:endParaRPr sz="12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0.004</a:t>
                      </a:r>
                      <a:endParaRPr sz="12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0.457</a:t>
                      </a:r>
                      <a:endParaRPr sz="12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0.521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          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294" name="Google Shape;1294;p72"/>
          <p:cNvGrpSpPr/>
          <p:nvPr/>
        </p:nvGrpSpPr>
        <p:grpSpPr>
          <a:xfrm>
            <a:off x="5360841" y="1363074"/>
            <a:ext cx="3178625" cy="2417352"/>
            <a:chOff x="1989911" y="2306065"/>
            <a:chExt cx="387099" cy="353207"/>
          </a:xfrm>
        </p:grpSpPr>
        <p:sp>
          <p:nvSpPr>
            <p:cNvPr id="1295" name="Google Shape;1295;p72"/>
            <p:cNvSpPr/>
            <p:nvPr/>
          </p:nvSpPr>
          <p:spPr>
            <a:xfrm>
              <a:off x="2110003" y="2555181"/>
              <a:ext cx="146916" cy="88775"/>
            </a:xfrm>
            <a:custGeom>
              <a:avLst/>
              <a:gdLst/>
              <a:ahLst/>
              <a:cxnLst/>
              <a:rect l="l" t="t" r="r" b="b"/>
              <a:pathLst>
                <a:path w="5592" h="3379" extrusionOk="0">
                  <a:moveTo>
                    <a:pt x="2796" y="1"/>
                  </a:moveTo>
                  <a:lnTo>
                    <a:pt x="576" y="986"/>
                  </a:lnTo>
                  <a:lnTo>
                    <a:pt x="1" y="2879"/>
                  </a:lnTo>
                  <a:lnTo>
                    <a:pt x="1298" y="3108"/>
                  </a:lnTo>
                  <a:lnTo>
                    <a:pt x="2865" y="3379"/>
                  </a:lnTo>
                  <a:lnTo>
                    <a:pt x="5591" y="2879"/>
                  </a:lnTo>
                  <a:lnTo>
                    <a:pt x="5238" y="1714"/>
                  </a:lnTo>
                  <a:lnTo>
                    <a:pt x="5016" y="986"/>
                  </a:lnTo>
                  <a:lnTo>
                    <a:pt x="2796" y="1"/>
                  </a:ln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72"/>
            <p:cNvSpPr/>
            <p:nvPr/>
          </p:nvSpPr>
          <p:spPr>
            <a:xfrm>
              <a:off x="2110003" y="2555181"/>
              <a:ext cx="137615" cy="81681"/>
            </a:xfrm>
            <a:custGeom>
              <a:avLst/>
              <a:gdLst/>
              <a:ahLst/>
              <a:cxnLst/>
              <a:rect l="l" t="t" r="r" b="b"/>
              <a:pathLst>
                <a:path w="5238" h="3109" extrusionOk="0">
                  <a:moveTo>
                    <a:pt x="2796" y="1"/>
                  </a:moveTo>
                  <a:lnTo>
                    <a:pt x="583" y="986"/>
                  </a:lnTo>
                  <a:lnTo>
                    <a:pt x="1" y="2879"/>
                  </a:lnTo>
                  <a:lnTo>
                    <a:pt x="1298" y="3108"/>
                  </a:lnTo>
                  <a:lnTo>
                    <a:pt x="1561" y="1714"/>
                  </a:lnTo>
                  <a:lnTo>
                    <a:pt x="5238" y="1714"/>
                  </a:lnTo>
                  <a:lnTo>
                    <a:pt x="5016" y="986"/>
                  </a:lnTo>
                  <a:lnTo>
                    <a:pt x="2796" y="1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72"/>
            <p:cNvSpPr/>
            <p:nvPr/>
          </p:nvSpPr>
          <p:spPr>
            <a:xfrm>
              <a:off x="1989911" y="2306065"/>
              <a:ext cx="387099" cy="275021"/>
            </a:xfrm>
            <a:custGeom>
              <a:avLst/>
              <a:gdLst/>
              <a:ahLst/>
              <a:cxnLst/>
              <a:rect l="l" t="t" r="r" b="b"/>
              <a:pathLst>
                <a:path w="14734" h="10468" extrusionOk="0">
                  <a:moveTo>
                    <a:pt x="1215" y="1"/>
                  </a:moveTo>
                  <a:cubicBezTo>
                    <a:pt x="542" y="1"/>
                    <a:pt x="1" y="549"/>
                    <a:pt x="1" y="1222"/>
                  </a:cubicBezTo>
                  <a:lnTo>
                    <a:pt x="1" y="9247"/>
                  </a:lnTo>
                  <a:cubicBezTo>
                    <a:pt x="1" y="9920"/>
                    <a:pt x="542" y="10468"/>
                    <a:pt x="1215" y="10468"/>
                  </a:cubicBezTo>
                  <a:lnTo>
                    <a:pt x="13513" y="10468"/>
                  </a:lnTo>
                  <a:cubicBezTo>
                    <a:pt x="14185" y="10468"/>
                    <a:pt x="14733" y="9920"/>
                    <a:pt x="14733" y="9247"/>
                  </a:cubicBezTo>
                  <a:lnTo>
                    <a:pt x="14733" y="1222"/>
                  </a:lnTo>
                  <a:cubicBezTo>
                    <a:pt x="14733" y="549"/>
                    <a:pt x="14185" y="1"/>
                    <a:pt x="135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72"/>
            <p:cNvSpPr/>
            <p:nvPr/>
          </p:nvSpPr>
          <p:spPr>
            <a:xfrm>
              <a:off x="2021438" y="2337723"/>
              <a:ext cx="324045" cy="193628"/>
            </a:xfrm>
            <a:custGeom>
              <a:avLst/>
              <a:gdLst/>
              <a:ahLst/>
              <a:cxnLst/>
              <a:rect l="l" t="t" r="r" b="b"/>
              <a:pathLst>
                <a:path w="12334" h="7370" extrusionOk="0">
                  <a:moveTo>
                    <a:pt x="12320" y="1"/>
                  </a:moveTo>
                  <a:cubicBezTo>
                    <a:pt x="12318" y="1"/>
                    <a:pt x="12315" y="2"/>
                    <a:pt x="12313" y="3"/>
                  </a:cubicBezTo>
                  <a:lnTo>
                    <a:pt x="15" y="3"/>
                  </a:lnTo>
                  <a:cubicBezTo>
                    <a:pt x="8" y="3"/>
                    <a:pt x="1" y="10"/>
                    <a:pt x="1" y="17"/>
                  </a:cubicBezTo>
                  <a:lnTo>
                    <a:pt x="1" y="7369"/>
                  </a:lnTo>
                  <a:lnTo>
                    <a:pt x="12333" y="7369"/>
                  </a:lnTo>
                  <a:lnTo>
                    <a:pt x="12333" y="17"/>
                  </a:lnTo>
                  <a:cubicBezTo>
                    <a:pt x="12333" y="11"/>
                    <a:pt x="12329" y="1"/>
                    <a:pt x="123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72"/>
            <p:cNvSpPr/>
            <p:nvPr/>
          </p:nvSpPr>
          <p:spPr>
            <a:xfrm>
              <a:off x="2327224" y="2337776"/>
              <a:ext cx="18259" cy="193576"/>
            </a:xfrm>
            <a:custGeom>
              <a:avLst/>
              <a:gdLst/>
              <a:ahLst/>
              <a:cxnLst/>
              <a:rect l="l" t="t" r="r" b="b"/>
              <a:pathLst>
                <a:path w="695" h="7368" extrusionOk="0">
                  <a:moveTo>
                    <a:pt x="1" y="1"/>
                  </a:moveTo>
                  <a:cubicBezTo>
                    <a:pt x="1" y="8"/>
                    <a:pt x="1" y="8"/>
                    <a:pt x="1" y="15"/>
                  </a:cubicBezTo>
                  <a:lnTo>
                    <a:pt x="1" y="7367"/>
                  </a:lnTo>
                  <a:lnTo>
                    <a:pt x="694" y="7367"/>
                  </a:lnTo>
                  <a:lnTo>
                    <a:pt x="694" y="15"/>
                  </a:lnTo>
                  <a:cubicBezTo>
                    <a:pt x="694" y="8"/>
                    <a:pt x="694" y="8"/>
                    <a:pt x="694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72"/>
            <p:cNvSpPr/>
            <p:nvPr/>
          </p:nvSpPr>
          <p:spPr>
            <a:xfrm>
              <a:off x="2069543" y="2630819"/>
              <a:ext cx="227651" cy="28453"/>
            </a:xfrm>
            <a:custGeom>
              <a:avLst/>
              <a:gdLst/>
              <a:ahLst/>
              <a:cxnLst/>
              <a:rect l="l" t="t" r="r" b="b"/>
              <a:pathLst>
                <a:path w="8665" h="1083" extrusionOk="0">
                  <a:moveTo>
                    <a:pt x="542" y="0"/>
                  </a:moveTo>
                  <a:cubicBezTo>
                    <a:pt x="244" y="0"/>
                    <a:pt x="1" y="243"/>
                    <a:pt x="1" y="541"/>
                  </a:cubicBezTo>
                  <a:cubicBezTo>
                    <a:pt x="1" y="839"/>
                    <a:pt x="244" y="1082"/>
                    <a:pt x="542" y="1082"/>
                  </a:cubicBezTo>
                  <a:lnTo>
                    <a:pt x="8123" y="1082"/>
                  </a:lnTo>
                  <a:cubicBezTo>
                    <a:pt x="8421" y="1082"/>
                    <a:pt x="8664" y="839"/>
                    <a:pt x="8664" y="541"/>
                  </a:cubicBezTo>
                  <a:cubicBezTo>
                    <a:pt x="8664" y="243"/>
                    <a:pt x="8421" y="0"/>
                    <a:pt x="8123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72"/>
            <p:cNvSpPr/>
            <p:nvPr/>
          </p:nvSpPr>
          <p:spPr>
            <a:xfrm>
              <a:off x="2175237" y="2549191"/>
              <a:ext cx="14975" cy="11849"/>
            </a:xfrm>
            <a:custGeom>
              <a:avLst/>
              <a:gdLst/>
              <a:ahLst/>
              <a:cxnLst/>
              <a:rect l="l" t="t" r="r" b="b"/>
              <a:pathLst>
                <a:path w="570" h="451" extrusionOk="0">
                  <a:moveTo>
                    <a:pt x="312" y="0"/>
                  </a:moveTo>
                  <a:cubicBezTo>
                    <a:pt x="266" y="0"/>
                    <a:pt x="218" y="15"/>
                    <a:pt x="174" y="48"/>
                  </a:cubicBezTo>
                  <a:cubicBezTo>
                    <a:pt x="1" y="180"/>
                    <a:pt x="91" y="451"/>
                    <a:pt x="313" y="451"/>
                  </a:cubicBezTo>
                  <a:cubicBezTo>
                    <a:pt x="410" y="451"/>
                    <a:pt x="500" y="381"/>
                    <a:pt x="528" y="284"/>
                  </a:cubicBezTo>
                  <a:cubicBezTo>
                    <a:pt x="570" y="129"/>
                    <a:pt x="448" y="0"/>
                    <a:pt x="312" y="0"/>
                  </a:cubicBez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2" name="Google Shape;1302;p72"/>
          <p:cNvSpPr txBox="1"/>
          <p:nvPr/>
        </p:nvSpPr>
        <p:spPr>
          <a:xfrm>
            <a:off x="5655800" y="1598375"/>
            <a:ext cx="1608600" cy="13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Catamaran"/>
                <a:ea typeface="Catamaran"/>
                <a:cs typeface="Catamaran"/>
                <a:sym typeface="Catamaran"/>
              </a:rPr>
              <a:t>Results showed that BMI was negatively correlated to QoL in the psychological domain (r= -0.359, p=0.004)</a:t>
            </a:r>
            <a:endParaRPr sz="1200">
              <a:solidFill>
                <a:schemeClr val="dk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303" name="Google Shape;1303;p72"/>
          <p:cNvSpPr/>
          <p:nvPr/>
        </p:nvSpPr>
        <p:spPr>
          <a:xfrm>
            <a:off x="477275" y="2519600"/>
            <a:ext cx="4270200" cy="1971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04" name="Google Shape;1304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4400" y="1828675"/>
            <a:ext cx="840800" cy="84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5" name="Google Shape;1305;p72"/>
          <p:cNvSpPr/>
          <p:nvPr/>
        </p:nvSpPr>
        <p:spPr>
          <a:xfrm>
            <a:off x="951638" y="4212086"/>
            <a:ext cx="7240724" cy="25137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6"/>
                </a:solidFill>
                <a:latin typeface="Lilita One"/>
              </a:rPr>
              <a:t>HIGHER BMI = POOR PSYCHOLOGICAL WELLBEING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73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Mean Difference between self-reported and measured weight (N=64)</a:t>
            </a:r>
            <a:endParaRPr sz="2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311" name="Google Shape;1311;p73"/>
          <p:cNvGraphicFramePr/>
          <p:nvPr/>
        </p:nvGraphicFramePr>
        <p:xfrm>
          <a:off x="2179738" y="1335174"/>
          <a:ext cx="4784525" cy="1750695"/>
        </p:xfrm>
        <a:graphic>
          <a:graphicData uri="http://schemas.openxmlformats.org/drawingml/2006/table">
            <a:tbl>
              <a:tblPr>
                <a:noFill/>
                <a:tableStyleId>{5E0CE590-4D8D-492B-9E69-7EF711C807AB}</a:tableStyleId>
              </a:tblPr>
              <a:tblGrid>
                <a:gridCol w="58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8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7975">
                <a:tc rowSpan="2">
                  <a:txBody>
                    <a:bodyPr/>
                    <a:lstStyle/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n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Mean (SD)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t-test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p-value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95% Confidence Interval</a:t>
                      </a:r>
                      <a:endParaRPr sz="1200" b="1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Lower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Upper</a:t>
                      </a:r>
                      <a:endParaRPr sz="12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175"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64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5.7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(</a:t>
                      </a: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14.5)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3.159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0.002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2.1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9.3</a:t>
                      </a:r>
                      <a:endParaRPr sz="12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12" name="Google Shape;1312;p73"/>
          <p:cNvSpPr/>
          <p:nvPr/>
        </p:nvSpPr>
        <p:spPr>
          <a:xfrm>
            <a:off x="2179750" y="2508575"/>
            <a:ext cx="4784400" cy="3801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3" name="Google Shape;1313;p73"/>
          <p:cNvSpPr/>
          <p:nvPr/>
        </p:nvSpPr>
        <p:spPr>
          <a:xfrm>
            <a:off x="1921075" y="3065125"/>
            <a:ext cx="5161200" cy="1819200"/>
          </a:xfrm>
          <a:prstGeom prst="horizontalScroll">
            <a:avLst>
              <a:gd name="adj" fmla="val 12500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accent4"/>
                </a:solidFill>
                <a:latin typeface="Catamaran"/>
                <a:ea typeface="Catamaran"/>
                <a:cs typeface="Catamaran"/>
                <a:sym typeface="Catamaran"/>
              </a:rPr>
              <a:t>The difference between self-reported and measured weight was statistically significant (p=0.002), and </a:t>
            </a:r>
            <a:r>
              <a:rPr lang="en" sz="1300" b="1">
                <a:solidFill>
                  <a:schemeClr val="accent4"/>
                </a:solidFill>
                <a:highlight>
                  <a:schemeClr val="lt1"/>
                </a:highlight>
                <a:latin typeface="Catamaran"/>
                <a:ea typeface="Catamaran"/>
                <a:cs typeface="Catamaran"/>
                <a:sym typeface="Catamaran"/>
              </a:rPr>
              <a:t>participants were under-reporting their weights with an average misreporting* of 5.7 kg from their actual weight.</a:t>
            </a:r>
            <a:endParaRPr sz="1300" b="1">
              <a:solidFill>
                <a:schemeClr val="accent4"/>
              </a:solidFill>
              <a:highlight>
                <a:schemeClr val="lt1"/>
              </a:highlight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314" name="Google Shape;1314;p73"/>
          <p:cNvSpPr txBox="1"/>
          <p:nvPr/>
        </p:nvSpPr>
        <p:spPr>
          <a:xfrm>
            <a:off x="2103550" y="4723500"/>
            <a:ext cx="6964200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  <a:r>
              <a:rPr lang="en" sz="1000">
                <a:solidFill>
                  <a:schemeClr val="dk2"/>
                </a:solidFill>
                <a:latin typeface="Catamaran"/>
                <a:ea typeface="Catamaran"/>
                <a:cs typeface="Catamaran"/>
                <a:sym typeface="Catamaran"/>
              </a:rPr>
              <a:t>Misreporting was defined as a deviation of more than 1.5 kg from a participant’s actual weight.</a:t>
            </a:r>
            <a:endParaRPr sz="1000">
              <a:solidFill>
                <a:schemeClr val="dk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100"/>
                                        <p:tgtEl>
                                          <p:spTgt spid="1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74"/>
          <p:cNvSpPr txBox="1">
            <a:spLocks noGrp="1"/>
          </p:cNvSpPr>
          <p:nvPr>
            <p:ph type="title"/>
          </p:nvPr>
        </p:nvSpPr>
        <p:spPr>
          <a:xfrm>
            <a:off x="-203250" y="1402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/>
              <a:t>Participants who under-reported, accurately reported or over-reported weight (N=64)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320" name="Google Shape;1320;p74"/>
          <p:cNvGraphicFramePr/>
          <p:nvPr/>
        </p:nvGraphicFramePr>
        <p:xfrm>
          <a:off x="386264" y="1778813"/>
          <a:ext cx="4003500" cy="2043075"/>
        </p:xfrm>
        <a:graphic>
          <a:graphicData uri="http://schemas.openxmlformats.org/drawingml/2006/table">
            <a:tbl>
              <a:tblPr>
                <a:noFill/>
                <a:tableStyleId>{5E0CE590-4D8D-492B-9E69-7EF711C807AB}</a:tableStyleId>
              </a:tblPr>
              <a:tblGrid>
                <a:gridCol w="2687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6550">
                <a:tc>
                  <a:txBody>
                    <a:bodyPr/>
                    <a:lstStyle/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Measured Weight</a:t>
                      </a:r>
                      <a:endParaRPr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b="1" i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n (%)</a:t>
                      </a:r>
                      <a:endParaRPr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6525">
                <a:tc>
                  <a:txBody>
                    <a:bodyPr/>
                    <a:lstStyle/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Under-reporters</a:t>
                      </a:r>
                      <a:endParaRPr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Accurate reporters</a:t>
                      </a:r>
                      <a:endParaRPr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Over-reporters</a:t>
                      </a:r>
                      <a:endParaRPr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41 (64.1%)</a:t>
                      </a:r>
                      <a:endParaRPr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18 (28.1%)</a:t>
                      </a:r>
                      <a:endParaRPr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88900" marR="8890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5 (7.8%)</a:t>
                      </a:r>
                      <a:endParaRPr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21" name="Google Shape;1321;p74"/>
          <p:cNvSpPr/>
          <p:nvPr/>
        </p:nvSpPr>
        <p:spPr>
          <a:xfrm rot="10800000" flipH="1">
            <a:off x="386275" y="2800200"/>
            <a:ext cx="4004700" cy="2358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2" name="Google Shape;1322;p74"/>
          <p:cNvSpPr txBox="1">
            <a:spLocks noGrp="1"/>
          </p:cNvSpPr>
          <p:nvPr>
            <p:ph type="title" idx="4294967295"/>
          </p:nvPr>
        </p:nvSpPr>
        <p:spPr>
          <a:xfrm>
            <a:off x="6431654" y="4216550"/>
            <a:ext cx="2711700" cy="3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latin typeface="Catamaran"/>
                <a:ea typeface="Catamaran"/>
                <a:cs typeface="Catamaran"/>
                <a:sym typeface="Catamaran"/>
              </a:rPr>
              <a:t>were under-reporting their weight</a:t>
            </a:r>
            <a:endParaRPr sz="1700" b="1"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323" name="Google Shape;1323;p74"/>
          <p:cNvSpPr txBox="1">
            <a:spLocks noGrp="1"/>
          </p:cNvSpPr>
          <p:nvPr>
            <p:ph type="title" idx="4294967295"/>
          </p:nvPr>
        </p:nvSpPr>
        <p:spPr>
          <a:xfrm>
            <a:off x="6799602" y="3443738"/>
            <a:ext cx="1975800" cy="7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2"/>
                </a:solidFill>
              </a:rPr>
              <a:t>64.1%</a:t>
            </a:r>
            <a:endParaRPr sz="4800">
              <a:solidFill>
                <a:schemeClr val="accent2"/>
              </a:solidFill>
            </a:endParaRPr>
          </a:p>
        </p:txBody>
      </p:sp>
      <p:pic>
        <p:nvPicPr>
          <p:cNvPr id="1324" name="Google Shape;1324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2500" y="1294425"/>
            <a:ext cx="4338126" cy="268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/>
                                        <p:tgtEl>
                                          <p:spTgt spid="1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/>
                                        <p:tgtEl>
                                          <p:spTgt spid="1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2" dur="700" fill="hold"/>
                                        <p:tgtEl>
                                          <p:spTgt spid="13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00"/>
                                        <p:tgtEl>
                                          <p:spTgt spid="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75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Factors associated with under-reporting of weight (N=64)</a:t>
            </a:r>
            <a:endParaRPr sz="2000"/>
          </a:p>
        </p:txBody>
      </p:sp>
      <p:sp>
        <p:nvSpPr>
          <p:cNvPr id="1330" name="Google Shape;1330;p75"/>
          <p:cNvSpPr/>
          <p:nvPr/>
        </p:nvSpPr>
        <p:spPr>
          <a:xfrm rot="5400000">
            <a:off x="5673772" y="1769994"/>
            <a:ext cx="4083722" cy="2274384"/>
          </a:xfrm>
          <a:custGeom>
            <a:avLst/>
            <a:gdLst/>
            <a:ahLst/>
            <a:cxnLst/>
            <a:rect l="l" t="t" r="r" b="b"/>
            <a:pathLst>
              <a:path w="16269" h="9064" extrusionOk="0">
                <a:moveTo>
                  <a:pt x="428" y="0"/>
                </a:moveTo>
                <a:cubicBezTo>
                  <a:pt x="193" y="0"/>
                  <a:pt x="2" y="191"/>
                  <a:pt x="2" y="428"/>
                </a:cubicBezTo>
                <a:lnTo>
                  <a:pt x="2" y="6900"/>
                </a:lnTo>
                <a:cubicBezTo>
                  <a:pt x="1" y="7136"/>
                  <a:pt x="193" y="7328"/>
                  <a:pt x="428" y="7328"/>
                </a:cubicBezTo>
                <a:lnTo>
                  <a:pt x="12834" y="7328"/>
                </a:lnTo>
                <a:lnTo>
                  <a:pt x="13836" y="9064"/>
                </a:lnTo>
                <a:lnTo>
                  <a:pt x="14839" y="7328"/>
                </a:lnTo>
                <a:lnTo>
                  <a:pt x="15839" y="7328"/>
                </a:lnTo>
                <a:cubicBezTo>
                  <a:pt x="16076" y="7328"/>
                  <a:pt x="16269" y="7137"/>
                  <a:pt x="16269" y="6900"/>
                </a:cubicBezTo>
                <a:lnTo>
                  <a:pt x="16269" y="428"/>
                </a:lnTo>
                <a:cubicBezTo>
                  <a:pt x="16267" y="191"/>
                  <a:pt x="16076" y="0"/>
                  <a:pt x="15839" y="0"/>
                </a:cubicBezTo>
                <a:close/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1" name="Google Shape;1331;p75"/>
          <p:cNvSpPr txBox="1"/>
          <p:nvPr/>
        </p:nvSpPr>
        <p:spPr>
          <a:xfrm>
            <a:off x="7044350" y="915325"/>
            <a:ext cx="1808400" cy="4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highlight>
                  <a:schemeClr val="accent6"/>
                </a:highlight>
                <a:latin typeface="Catamaran"/>
                <a:ea typeface="Catamaran"/>
                <a:cs typeface="Catamaran"/>
                <a:sym typeface="Catamaran"/>
              </a:rPr>
              <a:t>Significant association was found between under-reporting of weight with age and ethnicity</a:t>
            </a:r>
            <a:endParaRPr sz="1100" b="1">
              <a:highlight>
                <a:schemeClr val="accent6"/>
              </a:highlight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highlight>
                <a:schemeClr val="accent6"/>
              </a:highlight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2"/>
                </a:solidFill>
                <a:latin typeface="Catamaran"/>
                <a:ea typeface="Catamaran"/>
                <a:cs typeface="Catamaran"/>
                <a:sym typeface="Catamaran"/>
              </a:rPr>
              <a:t>For marital status, there was almost 20% in difference between the two categories, but the p-value was &gt;0.05. The p-value of 0.093 would possibly be accepted at 10% significance, since the sample size was small. </a:t>
            </a:r>
            <a:endParaRPr sz="1100" b="1">
              <a:highlight>
                <a:schemeClr val="accent6"/>
              </a:highlight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chemeClr val="dk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highlight>
                  <a:schemeClr val="accent6"/>
                </a:highlight>
                <a:latin typeface="Catamaran"/>
                <a:ea typeface="Catamaran"/>
                <a:cs typeface="Catamaran"/>
                <a:sym typeface="Catamaran"/>
              </a:rPr>
              <a:t>Under-reporting of weight was negatively correlated to QoL in the psychological domain</a:t>
            </a:r>
            <a:endParaRPr sz="1100" b="1">
              <a:highlight>
                <a:schemeClr val="accent6"/>
              </a:highlight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chemeClr val="dk2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dk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332" name="Google Shape;1332;p75"/>
          <p:cNvSpPr/>
          <p:nvPr/>
        </p:nvSpPr>
        <p:spPr>
          <a:xfrm>
            <a:off x="374725" y="1397700"/>
            <a:ext cx="6173100" cy="9318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3" name="Google Shape;1333;p75"/>
          <p:cNvSpPr/>
          <p:nvPr/>
        </p:nvSpPr>
        <p:spPr>
          <a:xfrm>
            <a:off x="343550" y="2770750"/>
            <a:ext cx="6173100" cy="4719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4" name="Google Shape;1334;p75"/>
          <p:cNvSpPr/>
          <p:nvPr/>
        </p:nvSpPr>
        <p:spPr>
          <a:xfrm>
            <a:off x="343550" y="4427000"/>
            <a:ext cx="6173100" cy="211800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335" name="Google Shape;1335;p75"/>
          <p:cNvGraphicFramePr/>
          <p:nvPr/>
        </p:nvGraphicFramePr>
        <p:xfrm>
          <a:off x="374724" y="1031462"/>
          <a:ext cx="6110725" cy="3942050"/>
        </p:xfrm>
        <a:graphic>
          <a:graphicData uri="http://schemas.openxmlformats.org/drawingml/2006/table">
            <a:tbl>
              <a:tblPr>
                <a:noFill/>
                <a:tableStyleId>{5E0CE590-4D8D-492B-9E69-7EF711C807AB}</a:tableStyleId>
              </a:tblPr>
              <a:tblGrid>
                <a:gridCol w="1997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6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0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98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Variables</a:t>
                      </a:r>
                      <a:endParaRPr sz="10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Yes</a:t>
                      </a:r>
                      <a:r>
                        <a:rPr lang="en" sz="1000" b="1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n </a:t>
                      </a:r>
                      <a:r>
                        <a:rPr lang="en" sz="10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(%)</a:t>
                      </a:r>
                      <a:endParaRPr sz="10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i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No n</a:t>
                      </a:r>
                      <a:r>
                        <a:rPr lang="en" sz="10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(%)</a:t>
                      </a:r>
                      <a:endParaRPr sz="10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X</a:t>
                      </a:r>
                      <a:r>
                        <a:rPr lang="en" sz="1000" b="1" baseline="30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</a:t>
                      </a:r>
                      <a:r>
                        <a:rPr lang="en" sz="10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/r</a:t>
                      </a:r>
                      <a:endParaRPr sz="10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p-value</a:t>
                      </a:r>
                      <a:endParaRPr sz="1000" b="1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077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Age</a:t>
                      </a:r>
                      <a:endParaRPr sz="10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18-29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30-39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</a:t>
                      </a:r>
                      <a:r>
                        <a:rPr lang="en" sz="1000">
                          <a:highlight>
                            <a:schemeClr val="accent6"/>
                          </a:highlight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40-49</a:t>
                      </a:r>
                      <a:endParaRPr sz="1000">
                        <a:highlight>
                          <a:schemeClr val="accent6"/>
                        </a:highlight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50-59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&gt;60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r>
                        <a:rPr lang="en" sz="10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Sex</a:t>
                      </a:r>
                      <a:endParaRPr sz="10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Female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Male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Ethnicity</a:t>
                      </a:r>
                      <a:endParaRPr sz="10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</a:t>
                      </a:r>
                      <a:r>
                        <a:rPr lang="en" sz="1000">
                          <a:highlight>
                            <a:schemeClr val="accent6"/>
                          </a:highlight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Bumiputra</a:t>
                      </a: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 Indian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Level of Education</a:t>
                      </a:r>
                      <a:endParaRPr sz="10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Without tertiary education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With tertiary education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Marital Status</a:t>
                      </a: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Not currently married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Married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Quality of Life</a:t>
                      </a:r>
                      <a:endParaRPr sz="1000" u="sng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Physical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</a:t>
                      </a:r>
                      <a:r>
                        <a:rPr lang="en" sz="1000">
                          <a:highlight>
                            <a:schemeClr val="accent6"/>
                          </a:highlight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Psychological</a:t>
                      </a:r>
                      <a:endParaRPr sz="1000">
                        <a:highlight>
                          <a:schemeClr val="accent6"/>
                        </a:highlight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Social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   Environmental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6 (66.7)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12 (80.0)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chemeClr val="accent6"/>
                          </a:highlight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17 (85.0)</a:t>
                      </a:r>
                      <a:endParaRPr sz="1000">
                        <a:solidFill>
                          <a:schemeClr val="dk1"/>
                        </a:solidFill>
                        <a:highlight>
                          <a:schemeClr val="accent6"/>
                        </a:highlight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3 (30.0)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3 (30.0)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36 (63.2)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5 (71.4)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chemeClr val="accent6"/>
                          </a:highlight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39 (72.2)</a:t>
                      </a:r>
                      <a:endParaRPr sz="1000">
                        <a:solidFill>
                          <a:schemeClr val="dk1"/>
                        </a:solidFill>
                        <a:highlight>
                          <a:schemeClr val="accent6"/>
                        </a:highlight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 (20.0)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35 (63.2)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5 (71.4)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16 (53.3)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25 (73.5)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3 (33.3)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3 (20)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3 (15)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7 (70)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7 (70)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21 (36.8)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 (28.6)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15 (27.8)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8 (80)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21 (36.8)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 (28.6)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14 (46.7)</a:t>
                      </a:r>
                      <a:endParaRPr sz="100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9 (26.5)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chemeClr val="accent6"/>
                          </a:highlight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15.569</a:t>
                      </a:r>
                      <a:r>
                        <a:rPr lang="en" sz="1000" baseline="30000">
                          <a:highlight>
                            <a:schemeClr val="accent6"/>
                          </a:highlight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</a:t>
                      </a:r>
                      <a:endParaRPr sz="1000" baseline="30000">
                        <a:highlight>
                          <a:schemeClr val="accent6"/>
                        </a:highlight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0.185</a:t>
                      </a:r>
                      <a:r>
                        <a:rPr lang="en" sz="1000" baseline="30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</a:t>
                      </a:r>
                      <a:endParaRPr sz="1000" baseline="30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chemeClr val="accent6"/>
                          </a:highlight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9.995</a:t>
                      </a:r>
                      <a:r>
                        <a:rPr lang="en" sz="1000" baseline="30000">
                          <a:highlight>
                            <a:schemeClr val="accent6"/>
                          </a:highlight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</a:t>
                      </a:r>
                      <a:endParaRPr sz="1000" baseline="30000">
                        <a:highlight>
                          <a:schemeClr val="accent6"/>
                        </a:highlight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0.185</a:t>
                      </a:r>
                      <a:r>
                        <a:rPr lang="en" sz="1000" baseline="30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</a:t>
                      </a:r>
                      <a:endParaRPr sz="1000" baseline="30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2.824</a:t>
                      </a:r>
                      <a:r>
                        <a:rPr lang="en" sz="1000" baseline="30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a</a:t>
                      </a:r>
                      <a:endParaRPr sz="1000" baseline="30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aseline="30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-0.090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chemeClr val="accent6"/>
                          </a:highlight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-0.282</a:t>
                      </a:r>
                      <a:endParaRPr sz="1000">
                        <a:highlight>
                          <a:schemeClr val="accent6"/>
                        </a:highlight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-0.055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-0.021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chemeClr val="accent6"/>
                          </a:highlight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0.004</a:t>
                      </a:r>
                      <a:endParaRPr sz="1000">
                        <a:highlight>
                          <a:schemeClr val="accent6"/>
                        </a:highlight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0.667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chemeClr val="accent6"/>
                          </a:highlight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0.002</a:t>
                      </a:r>
                      <a:endParaRPr sz="1000">
                        <a:highlight>
                          <a:schemeClr val="accent6"/>
                        </a:highlight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0.667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0.093 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0.477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chemeClr val="accent6"/>
                          </a:highlight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0.024</a:t>
                      </a:r>
                      <a:endParaRPr sz="1000">
                        <a:highlight>
                          <a:schemeClr val="accent6"/>
                        </a:highlight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0.663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0.868</a:t>
                      </a:r>
                      <a:endParaRPr sz="1000"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12700" marR="12700" marT="63500" marB="63500">
                    <a:lnL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36" name="Google Shape;1336;p75"/>
          <p:cNvSpPr/>
          <p:nvPr/>
        </p:nvSpPr>
        <p:spPr>
          <a:xfrm>
            <a:off x="343550" y="3683900"/>
            <a:ext cx="6173100" cy="4719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p76"/>
          <p:cNvSpPr txBox="1">
            <a:spLocks noGrp="1"/>
          </p:cNvSpPr>
          <p:nvPr>
            <p:ph type="title"/>
          </p:nvPr>
        </p:nvSpPr>
        <p:spPr>
          <a:xfrm>
            <a:off x="5031100" y="2923425"/>
            <a:ext cx="3866100" cy="121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 &amp; Recommendations</a:t>
            </a:r>
            <a:endParaRPr/>
          </a:p>
        </p:txBody>
      </p:sp>
      <p:sp>
        <p:nvSpPr>
          <p:cNvPr id="1342" name="Google Shape;1342;p76"/>
          <p:cNvSpPr txBox="1">
            <a:spLocks noGrp="1"/>
          </p:cNvSpPr>
          <p:nvPr>
            <p:ph type="title" idx="2"/>
          </p:nvPr>
        </p:nvSpPr>
        <p:spPr>
          <a:xfrm>
            <a:off x="5031100" y="2044893"/>
            <a:ext cx="2438400" cy="6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1343" name="Google Shape;1343;p76"/>
          <p:cNvSpPr/>
          <p:nvPr/>
        </p:nvSpPr>
        <p:spPr>
          <a:xfrm>
            <a:off x="0" y="2740600"/>
            <a:ext cx="4980900" cy="24222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4" name="Google Shape;1344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4350" y="1193525"/>
            <a:ext cx="2499900" cy="249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77"/>
          <p:cNvSpPr txBox="1">
            <a:spLocks noGrp="1"/>
          </p:cNvSpPr>
          <p:nvPr>
            <p:ph type="body" idx="1"/>
          </p:nvPr>
        </p:nvSpPr>
        <p:spPr>
          <a:xfrm>
            <a:off x="5843100" y="2524725"/>
            <a:ext cx="2221200" cy="163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In comparison to the national overweight and obesity prevalence of 50.1%, the prevalence in the B40 community of PPR Sri Pantai was markedly higher at 86%</a:t>
            </a:r>
            <a:endParaRPr sz="1400"/>
          </a:p>
        </p:txBody>
      </p:sp>
      <p:sp>
        <p:nvSpPr>
          <p:cNvPr id="1350" name="Google Shape;1350;p77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of Outcomes</a:t>
            </a:r>
            <a:endParaRPr/>
          </a:p>
        </p:txBody>
      </p:sp>
      <p:pic>
        <p:nvPicPr>
          <p:cNvPr id="1351" name="Google Shape;1351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924" y="1366586"/>
            <a:ext cx="5162175" cy="3191976"/>
          </a:xfrm>
          <a:prstGeom prst="rect">
            <a:avLst/>
          </a:prstGeom>
          <a:noFill/>
          <a:ln>
            <a:noFill/>
          </a:ln>
        </p:spPr>
      </p:pic>
      <p:sp>
        <p:nvSpPr>
          <p:cNvPr id="1352" name="Google Shape;1352;p77"/>
          <p:cNvSpPr txBox="1">
            <a:spLocks noGrp="1"/>
          </p:cNvSpPr>
          <p:nvPr>
            <p:ph type="title" idx="4294967295"/>
          </p:nvPr>
        </p:nvSpPr>
        <p:spPr>
          <a:xfrm>
            <a:off x="5845349" y="1763629"/>
            <a:ext cx="2216700" cy="3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4"/>
                </a:solidFill>
              </a:rPr>
              <a:t>Prevalence of Obesity</a:t>
            </a:r>
            <a:endParaRPr sz="2200">
              <a:solidFill>
                <a:schemeClr val="accent4"/>
              </a:solidFill>
            </a:endParaRPr>
          </a:p>
        </p:txBody>
      </p:sp>
      <p:sp>
        <p:nvSpPr>
          <p:cNvPr id="1353" name="Google Shape;1353;p77"/>
          <p:cNvSpPr txBox="1"/>
          <p:nvPr/>
        </p:nvSpPr>
        <p:spPr>
          <a:xfrm>
            <a:off x="-482725" y="4898100"/>
            <a:ext cx="7489500" cy="2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National Health and Morbidity Survey. (2019). </a:t>
            </a:r>
            <a:r>
              <a:rPr lang="en" sz="700" i="1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Ministry of Health, Malaysia</a:t>
            </a:r>
            <a:r>
              <a:rPr lang="en" sz="7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. </a:t>
            </a:r>
            <a:r>
              <a:rPr lang="en" sz="700" u="sng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  <a:hlinkClick r:id="rId4"/>
              </a:rPr>
              <a:t>http://www.iku.gov.my/images/IKU/Document/REPORT/NHMS2019/Fact_Sheet_NHMS_2019-English.pdf</a:t>
            </a:r>
            <a:endParaRPr sz="7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78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 of Outcomes</a:t>
            </a:r>
            <a:endParaRPr/>
          </a:p>
        </p:txBody>
      </p:sp>
      <p:grpSp>
        <p:nvGrpSpPr>
          <p:cNvPr id="1359" name="Google Shape;1359;p78"/>
          <p:cNvGrpSpPr/>
          <p:nvPr/>
        </p:nvGrpSpPr>
        <p:grpSpPr>
          <a:xfrm>
            <a:off x="2064192" y="1338323"/>
            <a:ext cx="3166846" cy="3515262"/>
            <a:chOff x="1911792" y="1338323"/>
            <a:chExt cx="3166846" cy="3515262"/>
          </a:xfrm>
        </p:grpSpPr>
        <p:sp>
          <p:nvSpPr>
            <p:cNvPr id="1360" name="Google Shape;1360;p78"/>
            <p:cNvSpPr/>
            <p:nvPr/>
          </p:nvSpPr>
          <p:spPr>
            <a:xfrm>
              <a:off x="1911792" y="3340876"/>
              <a:ext cx="455255" cy="392855"/>
            </a:xfrm>
            <a:custGeom>
              <a:avLst/>
              <a:gdLst/>
              <a:ahLst/>
              <a:cxnLst/>
              <a:rect l="l" t="t" r="r" b="b"/>
              <a:pathLst>
                <a:path w="26666" h="23011" extrusionOk="0">
                  <a:moveTo>
                    <a:pt x="24024" y="1"/>
                  </a:moveTo>
                  <a:cubicBezTo>
                    <a:pt x="23525" y="1"/>
                    <a:pt x="22134" y="305"/>
                    <a:pt x="18571" y="2479"/>
                  </a:cubicBezTo>
                  <a:cubicBezTo>
                    <a:pt x="14118" y="5197"/>
                    <a:pt x="13441" y="6094"/>
                    <a:pt x="13621" y="6693"/>
                  </a:cubicBezTo>
                  <a:cubicBezTo>
                    <a:pt x="13898" y="7617"/>
                    <a:pt x="12318" y="8298"/>
                    <a:pt x="11873" y="8498"/>
                  </a:cubicBezTo>
                  <a:cubicBezTo>
                    <a:pt x="11813" y="8525"/>
                    <a:pt x="11755" y="8536"/>
                    <a:pt x="11699" y="8536"/>
                  </a:cubicBezTo>
                  <a:cubicBezTo>
                    <a:pt x="11420" y="8536"/>
                    <a:pt x="11162" y="8268"/>
                    <a:pt x="10728" y="8268"/>
                  </a:cubicBezTo>
                  <a:cubicBezTo>
                    <a:pt x="10592" y="8268"/>
                    <a:pt x="10438" y="8295"/>
                    <a:pt x="10261" y="8364"/>
                  </a:cubicBezTo>
                  <a:cubicBezTo>
                    <a:pt x="9404" y="8696"/>
                    <a:pt x="7" y="14143"/>
                    <a:pt x="0" y="23011"/>
                  </a:cubicBezTo>
                  <a:cubicBezTo>
                    <a:pt x="0" y="23011"/>
                    <a:pt x="1149" y="18916"/>
                    <a:pt x="4688" y="14997"/>
                  </a:cubicBezTo>
                  <a:cubicBezTo>
                    <a:pt x="8226" y="11076"/>
                    <a:pt x="16672" y="9223"/>
                    <a:pt x="19635" y="7027"/>
                  </a:cubicBezTo>
                  <a:cubicBezTo>
                    <a:pt x="22598" y="4829"/>
                    <a:pt x="25030" y="2890"/>
                    <a:pt x="26665" y="2890"/>
                  </a:cubicBezTo>
                  <a:cubicBezTo>
                    <a:pt x="26665" y="2890"/>
                    <a:pt x="26091" y="1210"/>
                    <a:pt x="24277" y="47"/>
                  </a:cubicBezTo>
                  <a:cubicBezTo>
                    <a:pt x="24277" y="47"/>
                    <a:pt x="24218" y="1"/>
                    <a:pt x="240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78"/>
            <p:cNvSpPr/>
            <p:nvPr/>
          </p:nvSpPr>
          <p:spPr>
            <a:xfrm>
              <a:off x="1911792" y="3390233"/>
              <a:ext cx="535035" cy="372300"/>
            </a:xfrm>
            <a:custGeom>
              <a:avLst/>
              <a:gdLst/>
              <a:ahLst/>
              <a:cxnLst/>
              <a:rect l="l" t="t" r="r" b="b"/>
              <a:pathLst>
                <a:path w="31339" h="21807" extrusionOk="0">
                  <a:moveTo>
                    <a:pt x="26665" y="1"/>
                  </a:moveTo>
                  <a:lnTo>
                    <a:pt x="25925" y="115"/>
                  </a:lnTo>
                  <a:cubicBezTo>
                    <a:pt x="24331" y="556"/>
                    <a:pt x="22179" y="2249"/>
                    <a:pt x="19635" y="4136"/>
                  </a:cubicBezTo>
                  <a:cubicBezTo>
                    <a:pt x="16672" y="6332"/>
                    <a:pt x="8226" y="8185"/>
                    <a:pt x="4688" y="12106"/>
                  </a:cubicBezTo>
                  <a:cubicBezTo>
                    <a:pt x="3001" y="13976"/>
                    <a:pt x="1859" y="15882"/>
                    <a:pt x="1122" y="17368"/>
                  </a:cubicBezTo>
                  <a:lnTo>
                    <a:pt x="0" y="20120"/>
                  </a:lnTo>
                  <a:cubicBezTo>
                    <a:pt x="33" y="20382"/>
                    <a:pt x="377" y="21807"/>
                    <a:pt x="1824" y="21807"/>
                  </a:cubicBezTo>
                  <a:cubicBezTo>
                    <a:pt x="2046" y="21807"/>
                    <a:pt x="2293" y="21773"/>
                    <a:pt x="2568" y="21698"/>
                  </a:cubicBezTo>
                  <a:cubicBezTo>
                    <a:pt x="2568" y="21698"/>
                    <a:pt x="4464" y="19453"/>
                    <a:pt x="7039" y="18222"/>
                  </a:cubicBezTo>
                  <a:cubicBezTo>
                    <a:pt x="9451" y="17067"/>
                    <a:pt x="15524" y="16462"/>
                    <a:pt x="18029" y="16462"/>
                  </a:cubicBezTo>
                  <a:cubicBezTo>
                    <a:pt x="18198" y="16462"/>
                    <a:pt x="18351" y="16465"/>
                    <a:pt x="18486" y="16470"/>
                  </a:cubicBezTo>
                  <a:cubicBezTo>
                    <a:pt x="18600" y="16475"/>
                    <a:pt x="18710" y="16477"/>
                    <a:pt x="18815" y="16477"/>
                  </a:cubicBezTo>
                  <a:cubicBezTo>
                    <a:pt x="20649" y="16477"/>
                    <a:pt x="20995" y="15757"/>
                    <a:pt x="21166" y="14508"/>
                  </a:cubicBezTo>
                  <a:cubicBezTo>
                    <a:pt x="21347" y="13189"/>
                    <a:pt x="21751" y="9124"/>
                    <a:pt x="24731" y="7626"/>
                  </a:cubicBezTo>
                  <a:cubicBezTo>
                    <a:pt x="25805" y="7088"/>
                    <a:pt x="26680" y="6919"/>
                    <a:pt x="27391" y="6919"/>
                  </a:cubicBezTo>
                  <a:cubicBezTo>
                    <a:pt x="28591" y="6919"/>
                    <a:pt x="29321" y="7400"/>
                    <a:pt x="29737" y="7400"/>
                  </a:cubicBezTo>
                  <a:cubicBezTo>
                    <a:pt x="29759" y="7400"/>
                    <a:pt x="29781" y="7398"/>
                    <a:pt x="29801" y="7396"/>
                  </a:cubicBezTo>
                  <a:cubicBezTo>
                    <a:pt x="30434" y="7308"/>
                    <a:pt x="31338" y="6868"/>
                    <a:pt x="31113" y="6077"/>
                  </a:cubicBezTo>
                  <a:cubicBezTo>
                    <a:pt x="30886" y="5283"/>
                    <a:pt x="30123" y="1184"/>
                    <a:pt x="266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78"/>
            <p:cNvSpPr/>
            <p:nvPr/>
          </p:nvSpPr>
          <p:spPr>
            <a:xfrm>
              <a:off x="2197534" y="3617195"/>
              <a:ext cx="110681" cy="79353"/>
            </a:xfrm>
            <a:custGeom>
              <a:avLst/>
              <a:gdLst/>
              <a:ahLst/>
              <a:cxnLst/>
              <a:rect l="l" t="t" r="r" b="b"/>
              <a:pathLst>
                <a:path w="6483" h="4648" extrusionOk="0">
                  <a:moveTo>
                    <a:pt x="4604" y="1"/>
                  </a:moveTo>
                  <a:cubicBezTo>
                    <a:pt x="4520" y="503"/>
                    <a:pt x="4469" y="930"/>
                    <a:pt x="4429" y="1214"/>
                  </a:cubicBezTo>
                  <a:cubicBezTo>
                    <a:pt x="4258" y="2463"/>
                    <a:pt x="3912" y="3183"/>
                    <a:pt x="2078" y="3183"/>
                  </a:cubicBezTo>
                  <a:cubicBezTo>
                    <a:pt x="1973" y="3183"/>
                    <a:pt x="1863" y="3181"/>
                    <a:pt x="1749" y="3176"/>
                  </a:cubicBezTo>
                  <a:cubicBezTo>
                    <a:pt x="1615" y="3171"/>
                    <a:pt x="1464" y="3168"/>
                    <a:pt x="1296" y="3168"/>
                  </a:cubicBezTo>
                  <a:cubicBezTo>
                    <a:pt x="932" y="3168"/>
                    <a:pt x="492" y="3181"/>
                    <a:pt x="1" y="3207"/>
                  </a:cubicBezTo>
                  <a:cubicBezTo>
                    <a:pt x="1809" y="3720"/>
                    <a:pt x="5144" y="4647"/>
                    <a:pt x="5691" y="4647"/>
                  </a:cubicBezTo>
                  <a:cubicBezTo>
                    <a:pt x="6447" y="4647"/>
                    <a:pt x="6483" y="2905"/>
                    <a:pt x="6345" y="1968"/>
                  </a:cubicBezTo>
                  <a:cubicBezTo>
                    <a:pt x="6227" y="1162"/>
                    <a:pt x="5775" y="112"/>
                    <a:pt x="4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78"/>
            <p:cNvSpPr/>
            <p:nvPr/>
          </p:nvSpPr>
          <p:spPr>
            <a:xfrm>
              <a:off x="2386339" y="3280798"/>
              <a:ext cx="1387089" cy="773487"/>
            </a:xfrm>
            <a:custGeom>
              <a:avLst/>
              <a:gdLst/>
              <a:ahLst/>
              <a:cxnLst/>
              <a:rect l="l" t="t" r="r" b="b"/>
              <a:pathLst>
                <a:path w="81247" h="45306" extrusionOk="0">
                  <a:moveTo>
                    <a:pt x="61558" y="0"/>
                  </a:moveTo>
                  <a:cubicBezTo>
                    <a:pt x="61558" y="0"/>
                    <a:pt x="58675" y="3467"/>
                    <a:pt x="53891" y="13806"/>
                  </a:cubicBezTo>
                  <a:cubicBezTo>
                    <a:pt x="49106" y="24146"/>
                    <a:pt x="47880" y="27672"/>
                    <a:pt x="46407" y="28569"/>
                  </a:cubicBezTo>
                  <a:cubicBezTo>
                    <a:pt x="46407" y="28569"/>
                    <a:pt x="38733" y="20977"/>
                    <a:pt x="31732" y="19705"/>
                  </a:cubicBezTo>
                  <a:cubicBezTo>
                    <a:pt x="22546" y="18037"/>
                    <a:pt x="13748" y="16086"/>
                    <a:pt x="5338" y="15024"/>
                  </a:cubicBezTo>
                  <a:cubicBezTo>
                    <a:pt x="427" y="18168"/>
                    <a:pt x="0" y="23299"/>
                    <a:pt x="15" y="23620"/>
                  </a:cubicBezTo>
                  <a:lnTo>
                    <a:pt x="15" y="23638"/>
                  </a:lnTo>
                  <a:cubicBezTo>
                    <a:pt x="15" y="23638"/>
                    <a:pt x="5369" y="24351"/>
                    <a:pt x="17576" y="30288"/>
                  </a:cubicBezTo>
                  <a:cubicBezTo>
                    <a:pt x="32772" y="37677"/>
                    <a:pt x="46922" y="45183"/>
                    <a:pt x="50373" y="45303"/>
                  </a:cubicBezTo>
                  <a:cubicBezTo>
                    <a:pt x="50421" y="45305"/>
                    <a:pt x="50469" y="45305"/>
                    <a:pt x="50517" y="45305"/>
                  </a:cubicBezTo>
                  <a:cubicBezTo>
                    <a:pt x="53979" y="45305"/>
                    <a:pt x="59483" y="41095"/>
                    <a:pt x="67509" y="31855"/>
                  </a:cubicBezTo>
                  <a:cubicBezTo>
                    <a:pt x="75646" y="22485"/>
                    <a:pt x="81246" y="8964"/>
                    <a:pt x="81246" y="8964"/>
                  </a:cubicBezTo>
                  <a:cubicBezTo>
                    <a:pt x="81246" y="8964"/>
                    <a:pt x="72784" y="5140"/>
                    <a:pt x="67693" y="3049"/>
                  </a:cubicBezTo>
                  <a:cubicBezTo>
                    <a:pt x="62602" y="958"/>
                    <a:pt x="61558" y="0"/>
                    <a:pt x="615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78"/>
            <p:cNvSpPr/>
            <p:nvPr/>
          </p:nvSpPr>
          <p:spPr>
            <a:xfrm>
              <a:off x="2213155" y="3390199"/>
              <a:ext cx="215062" cy="94855"/>
            </a:xfrm>
            <a:custGeom>
              <a:avLst/>
              <a:gdLst/>
              <a:ahLst/>
              <a:cxnLst/>
              <a:rect l="l" t="t" r="r" b="b"/>
              <a:pathLst>
                <a:path w="12597" h="5556" extrusionOk="0">
                  <a:moveTo>
                    <a:pt x="9013" y="1"/>
                  </a:moveTo>
                  <a:lnTo>
                    <a:pt x="8273" y="115"/>
                  </a:lnTo>
                  <a:cubicBezTo>
                    <a:pt x="6679" y="557"/>
                    <a:pt x="4527" y="2249"/>
                    <a:pt x="1983" y="4136"/>
                  </a:cubicBezTo>
                  <a:cubicBezTo>
                    <a:pt x="1468" y="4517"/>
                    <a:pt x="789" y="4887"/>
                    <a:pt x="1" y="5260"/>
                  </a:cubicBezTo>
                  <a:cubicBezTo>
                    <a:pt x="1001" y="5403"/>
                    <a:pt x="2446" y="5555"/>
                    <a:pt x="4073" y="5555"/>
                  </a:cubicBezTo>
                  <a:cubicBezTo>
                    <a:pt x="6814" y="5555"/>
                    <a:pt x="10073" y="5125"/>
                    <a:pt x="12596" y="3496"/>
                  </a:cubicBezTo>
                  <a:cubicBezTo>
                    <a:pt x="11962" y="2135"/>
                    <a:pt x="10884" y="642"/>
                    <a:pt x="90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78"/>
            <p:cNvSpPr/>
            <p:nvPr/>
          </p:nvSpPr>
          <p:spPr>
            <a:xfrm>
              <a:off x="1911792" y="3550253"/>
              <a:ext cx="167806" cy="212279"/>
            </a:xfrm>
            <a:custGeom>
              <a:avLst/>
              <a:gdLst/>
              <a:ahLst/>
              <a:cxnLst/>
              <a:rect l="l" t="t" r="r" b="b"/>
              <a:pathLst>
                <a:path w="9829" h="12434" extrusionOk="0">
                  <a:moveTo>
                    <a:pt x="8356" y="1"/>
                  </a:moveTo>
                  <a:lnTo>
                    <a:pt x="8356" y="1"/>
                  </a:lnTo>
                  <a:cubicBezTo>
                    <a:pt x="6918" y="796"/>
                    <a:pt x="5628" y="1690"/>
                    <a:pt x="4688" y="2733"/>
                  </a:cubicBezTo>
                  <a:cubicBezTo>
                    <a:pt x="3001" y="4603"/>
                    <a:pt x="1859" y="6509"/>
                    <a:pt x="1122" y="7995"/>
                  </a:cubicBezTo>
                  <a:lnTo>
                    <a:pt x="0" y="10747"/>
                  </a:lnTo>
                  <a:cubicBezTo>
                    <a:pt x="33" y="11009"/>
                    <a:pt x="377" y="12434"/>
                    <a:pt x="1824" y="12434"/>
                  </a:cubicBezTo>
                  <a:cubicBezTo>
                    <a:pt x="2046" y="12434"/>
                    <a:pt x="2293" y="12400"/>
                    <a:pt x="2568" y="12325"/>
                  </a:cubicBezTo>
                  <a:lnTo>
                    <a:pt x="2622" y="12262"/>
                  </a:lnTo>
                  <a:cubicBezTo>
                    <a:pt x="2359" y="11117"/>
                    <a:pt x="2230" y="8014"/>
                    <a:pt x="5992" y="5334"/>
                  </a:cubicBezTo>
                  <a:cubicBezTo>
                    <a:pt x="9829" y="2601"/>
                    <a:pt x="8601" y="869"/>
                    <a:pt x="83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78"/>
            <p:cNvSpPr/>
            <p:nvPr/>
          </p:nvSpPr>
          <p:spPr>
            <a:xfrm>
              <a:off x="2040621" y="3598125"/>
              <a:ext cx="239613" cy="99430"/>
            </a:xfrm>
            <a:custGeom>
              <a:avLst/>
              <a:gdLst/>
              <a:ahLst/>
              <a:cxnLst/>
              <a:rect l="l" t="t" r="r" b="b"/>
              <a:pathLst>
                <a:path w="14035" h="5824" extrusionOk="0">
                  <a:moveTo>
                    <a:pt x="14035" y="1"/>
                  </a:moveTo>
                  <a:lnTo>
                    <a:pt x="14035" y="1"/>
                  </a:lnTo>
                  <a:cubicBezTo>
                    <a:pt x="11619" y="426"/>
                    <a:pt x="2528" y="2070"/>
                    <a:pt x="1189" y="2924"/>
                  </a:cubicBezTo>
                  <a:cubicBezTo>
                    <a:pt x="149" y="3587"/>
                    <a:pt x="1" y="4983"/>
                    <a:pt x="13" y="5823"/>
                  </a:cubicBezTo>
                  <a:cubicBezTo>
                    <a:pt x="2688" y="4813"/>
                    <a:pt x="8143" y="4285"/>
                    <a:pt x="10483" y="4285"/>
                  </a:cubicBezTo>
                  <a:cubicBezTo>
                    <a:pt x="10652" y="4285"/>
                    <a:pt x="10805" y="4288"/>
                    <a:pt x="10940" y="4293"/>
                  </a:cubicBezTo>
                  <a:cubicBezTo>
                    <a:pt x="11054" y="4298"/>
                    <a:pt x="11164" y="4300"/>
                    <a:pt x="11269" y="4300"/>
                  </a:cubicBezTo>
                  <a:cubicBezTo>
                    <a:pt x="13103" y="4300"/>
                    <a:pt x="13449" y="3580"/>
                    <a:pt x="13620" y="2331"/>
                  </a:cubicBezTo>
                  <a:cubicBezTo>
                    <a:pt x="13688" y="1842"/>
                    <a:pt x="13786" y="975"/>
                    <a:pt x="140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78"/>
            <p:cNvSpPr/>
            <p:nvPr/>
          </p:nvSpPr>
          <p:spPr>
            <a:xfrm>
              <a:off x="4536586" y="4610046"/>
              <a:ext cx="542052" cy="208028"/>
            </a:xfrm>
            <a:custGeom>
              <a:avLst/>
              <a:gdLst/>
              <a:ahLst/>
              <a:cxnLst/>
              <a:rect l="l" t="t" r="r" b="b"/>
              <a:pathLst>
                <a:path w="31750" h="12185" extrusionOk="0">
                  <a:moveTo>
                    <a:pt x="15405" y="0"/>
                  </a:moveTo>
                  <a:cubicBezTo>
                    <a:pt x="15061" y="0"/>
                    <a:pt x="14696" y="116"/>
                    <a:pt x="14213" y="337"/>
                  </a:cubicBezTo>
                  <a:cubicBezTo>
                    <a:pt x="12994" y="893"/>
                    <a:pt x="11492" y="2774"/>
                    <a:pt x="8944" y="2774"/>
                  </a:cubicBezTo>
                  <a:cubicBezTo>
                    <a:pt x="8848" y="2774"/>
                    <a:pt x="8751" y="2771"/>
                    <a:pt x="8652" y="2766"/>
                  </a:cubicBezTo>
                  <a:cubicBezTo>
                    <a:pt x="5336" y="2580"/>
                    <a:pt x="4177" y="40"/>
                    <a:pt x="2728" y="40"/>
                  </a:cubicBezTo>
                  <a:cubicBezTo>
                    <a:pt x="2458" y="40"/>
                    <a:pt x="2178" y="129"/>
                    <a:pt x="1871" y="337"/>
                  </a:cubicBezTo>
                  <a:cubicBezTo>
                    <a:pt x="1871" y="337"/>
                    <a:pt x="0" y="2744"/>
                    <a:pt x="0" y="7232"/>
                  </a:cubicBezTo>
                  <a:cubicBezTo>
                    <a:pt x="0" y="7232"/>
                    <a:pt x="1834" y="8143"/>
                    <a:pt x="5129" y="8179"/>
                  </a:cubicBezTo>
                  <a:cubicBezTo>
                    <a:pt x="8423" y="8216"/>
                    <a:pt x="10632" y="8617"/>
                    <a:pt x="14939" y="10368"/>
                  </a:cubicBezTo>
                  <a:cubicBezTo>
                    <a:pt x="18133" y="11669"/>
                    <a:pt x="20008" y="12184"/>
                    <a:pt x="22384" y="12184"/>
                  </a:cubicBezTo>
                  <a:cubicBezTo>
                    <a:pt x="23210" y="12184"/>
                    <a:pt x="24097" y="12122"/>
                    <a:pt x="25121" y="12008"/>
                  </a:cubicBezTo>
                  <a:cubicBezTo>
                    <a:pt x="29089" y="11571"/>
                    <a:pt x="31560" y="10112"/>
                    <a:pt x="31560" y="10112"/>
                  </a:cubicBezTo>
                  <a:cubicBezTo>
                    <a:pt x="31560" y="10112"/>
                    <a:pt x="31750" y="8608"/>
                    <a:pt x="30586" y="7923"/>
                  </a:cubicBezTo>
                  <a:cubicBezTo>
                    <a:pt x="30586" y="7923"/>
                    <a:pt x="29878" y="8000"/>
                    <a:pt x="28876" y="8000"/>
                  </a:cubicBezTo>
                  <a:cubicBezTo>
                    <a:pt x="27472" y="8000"/>
                    <a:pt x="25491" y="7849"/>
                    <a:pt x="24072" y="7121"/>
                  </a:cubicBezTo>
                  <a:cubicBezTo>
                    <a:pt x="22625" y="6377"/>
                    <a:pt x="18736" y="2017"/>
                    <a:pt x="17333" y="959"/>
                  </a:cubicBezTo>
                  <a:cubicBezTo>
                    <a:pt x="16467" y="305"/>
                    <a:pt x="15963" y="0"/>
                    <a:pt x="154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78"/>
            <p:cNvSpPr/>
            <p:nvPr/>
          </p:nvSpPr>
          <p:spPr>
            <a:xfrm>
              <a:off x="4527282" y="4733463"/>
              <a:ext cx="548096" cy="120122"/>
            </a:xfrm>
            <a:custGeom>
              <a:avLst/>
              <a:gdLst/>
              <a:ahLst/>
              <a:cxnLst/>
              <a:rect l="l" t="t" r="r" b="b"/>
              <a:pathLst>
                <a:path w="32104" h="7036" extrusionOk="0">
                  <a:moveTo>
                    <a:pt x="545" y="1"/>
                  </a:moveTo>
                  <a:cubicBezTo>
                    <a:pt x="545" y="1"/>
                    <a:pt x="127" y="1241"/>
                    <a:pt x="0" y="3514"/>
                  </a:cubicBezTo>
                  <a:cubicBezTo>
                    <a:pt x="0" y="3514"/>
                    <a:pt x="849" y="4549"/>
                    <a:pt x="4541" y="5167"/>
                  </a:cubicBezTo>
                  <a:cubicBezTo>
                    <a:pt x="7335" y="5637"/>
                    <a:pt x="9473" y="5988"/>
                    <a:pt x="10660" y="5988"/>
                  </a:cubicBezTo>
                  <a:cubicBezTo>
                    <a:pt x="11042" y="5988"/>
                    <a:pt x="11325" y="5952"/>
                    <a:pt x="11500" y="5871"/>
                  </a:cubicBezTo>
                  <a:cubicBezTo>
                    <a:pt x="12222" y="5541"/>
                    <a:pt x="12562" y="4953"/>
                    <a:pt x="13071" y="4953"/>
                  </a:cubicBezTo>
                  <a:cubicBezTo>
                    <a:pt x="13580" y="4953"/>
                    <a:pt x="14470" y="5167"/>
                    <a:pt x="14939" y="5292"/>
                  </a:cubicBezTo>
                  <a:cubicBezTo>
                    <a:pt x="15405" y="5416"/>
                    <a:pt x="14545" y="6186"/>
                    <a:pt x="16222" y="6579"/>
                  </a:cubicBezTo>
                  <a:cubicBezTo>
                    <a:pt x="17481" y="6875"/>
                    <a:pt x="19046" y="7035"/>
                    <a:pt x="20704" y="7035"/>
                  </a:cubicBezTo>
                  <a:cubicBezTo>
                    <a:pt x="25279" y="7035"/>
                    <a:pt x="30563" y="5817"/>
                    <a:pt x="32103" y="2882"/>
                  </a:cubicBezTo>
                  <a:lnTo>
                    <a:pt x="32103" y="2882"/>
                  </a:lnTo>
                  <a:cubicBezTo>
                    <a:pt x="32103" y="2882"/>
                    <a:pt x="29633" y="4342"/>
                    <a:pt x="25665" y="4779"/>
                  </a:cubicBezTo>
                  <a:cubicBezTo>
                    <a:pt x="24643" y="4892"/>
                    <a:pt x="23758" y="4954"/>
                    <a:pt x="22933" y="4954"/>
                  </a:cubicBezTo>
                  <a:cubicBezTo>
                    <a:pt x="20555" y="4954"/>
                    <a:pt x="18680" y="4439"/>
                    <a:pt x="15484" y="3139"/>
                  </a:cubicBezTo>
                  <a:cubicBezTo>
                    <a:pt x="11177" y="1388"/>
                    <a:pt x="8968" y="987"/>
                    <a:pt x="5674" y="950"/>
                  </a:cubicBezTo>
                  <a:cubicBezTo>
                    <a:pt x="2379" y="912"/>
                    <a:pt x="545" y="1"/>
                    <a:pt x="5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78"/>
            <p:cNvSpPr/>
            <p:nvPr/>
          </p:nvSpPr>
          <p:spPr>
            <a:xfrm>
              <a:off x="4536586" y="4661093"/>
              <a:ext cx="144263" cy="92584"/>
            </a:xfrm>
            <a:custGeom>
              <a:avLst/>
              <a:gdLst/>
              <a:ahLst/>
              <a:cxnLst/>
              <a:rect l="l" t="t" r="r" b="b"/>
              <a:pathLst>
                <a:path w="8450" h="5423" extrusionOk="0">
                  <a:moveTo>
                    <a:pt x="622" y="1"/>
                  </a:moveTo>
                  <a:cubicBezTo>
                    <a:pt x="279" y="1093"/>
                    <a:pt x="0" y="2512"/>
                    <a:pt x="0" y="4242"/>
                  </a:cubicBezTo>
                  <a:cubicBezTo>
                    <a:pt x="0" y="4242"/>
                    <a:pt x="1834" y="5153"/>
                    <a:pt x="5129" y="5189"/>
                  </a:cubicBezTo>
                  <a:cubicBezTo>
                    <a:pt x="6328" y="5203"/>
                    <a:pt x="7385" y="5266"/>
                    <a:pt x="8450" y="5423"/>
                  </a:cubicBezTo>
                  <a:cubicBezTo>
                    <a:pt x="6509" y="2224"/>
                    <a:pt x="2549" y="619"/>
                    <a:pt x="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78"/>
            <p:cNvSpPr/>
            <p:nvPr/>
          </p:nvSpPr>
          <p:spPr>
            <a:xfrm>
              <a:off x="4869363" y="4745311"/>
              <a:ext cx="206680" cy="72729"/>
            </a:xfrm>
            <a:custGeom>
              <a:avLst/>
              <a:gdLst/>
              <a:ahLst/>
              <a:cxnLst/>
              <a:rect l="l" t="t" r="r" b="b"/>
              <a:pathLst>
                <a:path w="12106" h="4260" extrusionOk="0">
                  <a:moveTo>
                    <a:pt x="11094" y="0"/>
                  </a:moveTo>
                  <a:cubicBezTo>
                    <a:pt x="11094" y="2"/>
                    <a:pt x="10093" y="1891"/>
                    <a:pt x="6291" y="2011"/>
                  </a:cubicBezTo>
                  <a:cubicBezTo>
                    <a:pt x="2809" y="2120"/>
                    <a:pt x="849" y="1737"/>
                    <a:pt x="0" y="3959"/>
                  </a:cubicBezTo>
                  <a:cubicBezTo>
                    <a:pt x="972" y="4166"/>
                    <a:pt x="1894" y="4260"/>
                    <a:pt x="2909" y="4260"/>
                  </a:cubicBezTo>
                  <a:cubicBezTo>
                    <a:pt x="3730" y="4260"/>
                    <a:pt x="4612" y="4198"/>
                    <a:pt x="5629" y="4085"/>
                  </a:cubicBezTo>
                  <a:cubicBezTo>
                    <a:pt x="9597" y="3648"/>
                    <a:pt x="12068" y="2189"/>
                    <a:pt x="12068" y="2189"/>
                  </a:cubicBezTo>
                  <a:cubicBezTo>
                    <a:pt x="12068" y="2189"/>
                    <a:pt x="12106" y="329"/>
                    <a:pt x="1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78"/>
            <p:cNvSpPr/>
            <p:nvPr/>
          </p:nvSpPr>
          <p:spPr>
            <a:xfrm>
              <a:off x="4557415" y="4511418"/>
              <a:ext cx="234303" cy="146004"/>
            </a:xfrm>
            <a:custGeom>
              <a:avLst/>
              <a:gdLst/>
              <a:ahLst/>
              <a:cxnLst/>
              <a:rect l="l" t="t" r="r" b="b"/>
              <a:pathLst>
                <a:path w="13724" h="8552" extrusionOk="0">
                  <a:moveTo>
                    <a:pt x="9876" y="0"/>
                  </a:moveTo>
                  <a:cubicBezTo>
                    <a:pt x="5592" y="3018"/>
                    <a:pt x="1276" y="3212"/>
                    <a:pt x="236" y="3212"/>
                  </a:cubicBezTo>
                  <a:cubicBezTo>
                    <a:pt x="83" y="3212"/>
                    <a:pt x="1" y="3208"/>
                    <a:pt x="1" y="3208"/>
                  </a:cubicBezTo>
                  <a:lnTo>
                    <a:pt x="1" y="3208"/>
                  </a:lnTo>
                  <a:cubicBezTo>
                    <a:pt x="567" y="4579"/>
                    <a:pt x="669" y="5558"/>
                    <a:pt x="662" y="6109"/>
                  </a:cubicBezTo>
                  <a:cubicBezTo>
                    <a:pt x="965" y="5905"/>
                    <a:pt x="1242" y="5818"/>
                    <a:pt x="1509" y="5818"/>
                  </a:cubicBezTo>
                  <a:cubicBezTo>
                    <a:pt x="2958" y="5818"/>
                    <a:pt x="4117" y="8357"/>
                    <a:pt x="7432" y="8543"/>
                  </a:cubicBezTo>
                  <a:cubicBezTo>
                    <a:pt x="7532" y="8548"/>
                    <a:pt x="7630" y="8551"/>
                    <a:pt x="7728" y="8551"/>
                  </a:cubicBezTo>
                  <a:cubicBezTo>
                    <a:pt x="10274" y="8551"/>
                    <a:pt x="11774" y="6672"/>
                    <a:pt x="12995" y="6114"/>
                  </a:cubicBezTo>
                  <a:cubicBezTo>
                    <a:pt x="13270" y="5989"/>
                    <a:pt x="13508" y="5898"/>
                    <a:pt x="13724" y="5842"/>
                  </a:cubicBezTo>
                  <a:cubicBezTo>
                    <a:pt x="12507" y="3825"/>
                    <a:pt x="9876" y="0"/>
                    <a:pt x="98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78"/>
            <p:cNvSpPr/>
            <p:nvPr/>
          </p:nvSpPr>
          <p:spPr>
            <a:xfrm>
              <a:off x="4774833" y="4617950"/>
              <a:ext cx="256" cy="154"/>
            </a:xfrm>
            <a:custGeom>
              <a:avLst/>
              <a:gdLst/>
              <a:ahLst/>
              <a:cxnLst/>
              <a:rect l="l" t="t" r="r" b="b"/>
              <a:pathLst>
                <a:path w="15" h="9" extrusionOk="0">
                  <a:moveTo>
                    <a:pt x="15" y="1"/>
                  </a:moveTo>
                  <a:cubicBezTo>
                    <a:pt x="11" y="3"/>
                    <a:pt x="6" y="6"/>
                    <a:pt x="1" y="8"/>
                  </a:cubicBezTo>
                  <a:cubicBezTo>
                    <a:pt x="6" y="6"/>
                    <a:pt x="11" y="3"/>
                    <a:pt x="15" y="1"/>
                  </a:cubicBezTo>
                  <a:close/>
                </a:path>
              </a:pathLst>
            </a:custGeom>
            <a:solidFill>
              <a:srgbClr val="2A63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78"/>
            <p:cNvSpPr/>
            <p:nvPr/>
          </p:nvSpPr>
          <p:spPr>
            <a:xfrm>
              <a:off x="4766177" y="4560945"/>
              <a:ext cx="72985" cy="70970"/>
            </a:xfrm>
            <a:custGeom>
              <a:avLst/>
              <a:gdLst/>
              <a:ahLst/>
              <a:cxnLst/>
              <a:rect l="l" t="t" r="r" b="b"/>
              <a:pathLst>
                <a:path w="4275" h="4157" extrusionOk="0">
                  <a:moveTo>
                    <a:pt x="1916" y="1"/>
                  </a:moveTo>
                  <a:cubicBezTo>
                    <a:pt x="1289" y="1"/>
                    <a:pt x="529" y="275"/>
                    <a:pt x="0" y="595"/>
                  </a:cubicBezTo>
                  <a:cubicBezTo>
                    <a:pt x="556" y="1438"/>
                    <a:pt x="1101" y="2286"/>
                    <a:pt x="1496" y="2941"/>
                  </a:cubicBezTo>
                  <a:cubicBezTo>
                    <a:pt x="1658" y="2900"/>
                    <a:pt x="1809" y="2879"/>
                    <a:pt x="1957" y="2879"/>
                  </a:cubicBezTo>
                  <a:cubicBezTo>
                    <a:pt x="2515" y="2879"/>
                    <a:pt x="3019" y="3182"/>
                    <a:pt x="3887" y="3835"/>
                  </a:cubicBezTo>
                  <a:cubicBezTo>
                    <a:pt x="4000" y="3921"/>
                    <a:pt x="4132" y="4030"/>
                    <a:pt x="4275" y="4157"/>
                  </a:cubicBezTo>
                  <a:cubicBezTo>
                    <a:pt x="4007" y="3075"/>
                    <a:pt x="3363" y="743"/>
                    <a:pt x="2695" y="221"/>
                  </a:cubicBezTo>
                  <a:cubicBezTo>
                    <a:pt x="2495" y="65"/>
                    <a:pt x="2221" y="1"/>
                    <a:pt x="1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78"/>
            <p:cNvSpPr/>
            <p:nvPr/>
          </p:nvSpPr>
          <p:spPr>
            <a:xfrm>
              <a:off x="4785725" y="4613016"/>
              <a:ext cx="205" cy="68"/>
            </a:xfrm>
            <a:custGeom>
              <a:avLst/>
              <a:gdLst/>
              <a:ahLst/>
              <a:cxnLst/>
              <a:rect l="l" t="t" r="r" b="b"/>
              <a:pathLst>
                <a:path w="12" h="4" extrusionOk="0">
                  <a:moveTo>
                    <a:pt x="11" y="0"/>
                  </a:moveTo>
                  <a:lnTo>
                    <a:pt x="1" y="4"/>
                  </a:lnTo>
                  <a:close/>
                </a:path>
              </a:pathLst>
            </a:custGeom>
            <a:solidFill>
              <a:srgbClr val="2A63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78"/>
            <p:cNvSpPr/>
            <p:nvPr/>
          </p:nvSpPr>
          <p:spPr>
            <a:xfrm>
              <a:off x="3773036" y="3433682"/>
              <a:ext cx="393" cy="205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22" y="11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4145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78"/>
            <p:cNvSpPr/>
            <p:nvPr/>
          </p:nvSpPr>
          <p:spPr>
            <a:xfrm>
              <a:off x="3761170" y="3227224"/>
              <a:ext cx="964835" cy="1339047"/>
            </a:xfrm>
            <a:custGeom>
              <a:avLst/>
              <a:gdLst/>
              <a:ahLst/>
              <a:cxnLst/>
              <a:rect l="l" t="t" r="r" b="b"/>
              <a:pathLst>
                <a:path w="56514" h="78433" extrusionOk="0">
                  <a:moveTo>
                    <a:pt x="16229" y="0"/>
                  </a:moveTo>
                  <a:cubicBezTo>
                    <a:pt x="10250" y="7647"/>
                    <a:pt x="2058" y="9638"/>
                    <a:pt x="2058" y="9638"/>
                  </a:cubicBezTo>
                  <a:lnTo>
                    <a:pt x="955" y="12160"/>
                  </a:lnTo>
                  <a:cubicBezTo>
                    <a:pt x="955" y="12160"/>
                    <a:pt x="340" y="11932"/>
                    <a:pt x="338" y="11932"/>
                  </a:cubicBezTo>
                  <a:lnTo>
                    <a:pt x="338" y="11932"/>
                  </a:lnTo>
                  <a:cubicBezTo>
                    <a:pt x="338" y="11932"/>
                    <a:pt x="338" y="11933"/>
                    <a:pt x="338" y="11933"/>
                  </a:cubicBezTo>
                  <a:lnTo>
                    <a:pt x="396" y="11959"/>
                  </a:lnTo>
                  <a:lnTo>
                    <a:pt x="355" y="11940"/>
                  </a:lnTo>
                  <a:lnTo>
                    <a:pt x="355" y="11940"/>
                  </a:lnTo>
                  <a:cubicBezTo>
                    <a:pt x="376" y="11949"/>
                    <a:pt x="392" y="11958"/>
                    <a:pt x="412" y="11965"/>
                  </a:cubicBezTo>
                  <a:lnTo>
                    <a:pt x="499" y="12006"/>
                  </a:lnTo>
                  <a:lnTo>
                    <a:pt x="517" y="12013"/>
                  </a:lnTo>
                  <a:lnTo>
                    <a:pt x="669" y="12083"/>
                  </a:lnTo>
                  <a:lnTo>
                    <a:pt x="640" y="12068"/>
                  </a:lnTo>
                  <a:lnTo>
                    <a:pt x="640" y="12068"/>
                  </a:lnTo>
                  <a:lnTo>
                    <a:pt x="717" y="12104"/>
                  </a:lnTo>
                  <a:lnTo>
                    <a:pt x="674" y="12206"/>
                  </a:lnTo>
                  <a:lnTo>
                    <a:pt x="671" y="12215"/>
                  </a:lnTo>
                  <a:lnTo>
                    <a:pt x="673" y="12211"/>
                  </a:lnTo>
                  <a:lnTo>
                    <a:pt x="673" y="12211"/>
                  </a:lnTo>
                  <a:cubicBezTo>
                    <a:pt x="580" y="12426"/>
                    <a:pt x="353" y="12960"/>
                    <a:pt x="1" y="13738"/>
                  </a:cubicBezTo>
                  <a:cubicBezTo>
                    <a:pt x="3139" y="16688"/>
                    <a:pt x="17861" y="30497"/>
                    <a:pt x="20863" y="32772"/>
                  </a:cubicBezTo>
                  <a:cubicBezTo>
                    <a:pt x="24226" y="35320"/>
                    <a:pt x="25402" y="38841"/>
                    <a:pt x="26639" y="45750"/>
                  </a:cubicBezTo>
                  <a:cubicBezTo>
                    <a:pt x="28256" y="54796"/>
                    <a:pt x="30286" y="57471"/>
                    <a:pt x="35369" y="62278"/>
                  </a:cubicBezTo>
                  <a:cubicBezTo>
                    <a:pt x="40451" y="67086"/>
                    <a:pt x="46638" y="78428"/>
                    <a:pt x="46638" y="78428"/>
                  </a:cubicBezTo>
                  <a:cubicBezTo>
                    <a:pt x="46638" y="78428"/>
                    <a:pt x="46720" y="78432"/>
                    <a:pt x="46874" y="78432"/>
                  </a:cubicBezTo>
                  <a:cubicBezTo>
                    <a:pt x="47913" y="78432"/>
                    <a:pt x="52230" y="78238"/>
                    <a:pt x="56514" y="75220"/>
                  </a:cubicBezTo>
                  <a:cubicBezTo>
                    <a:pt x="56514" y="75220"/>
                    <a:pt x="54133" y="73274"/>
                    <a:pt x="47676" y="58331"/>
                  </a:cubicBezTo>
                  <a:cubicBezTo>
                    <a:pt x="44426" y="50805"/>
                    <a:pt x="39211" y="41387"/>
                    <a:pt x="38879" y="38598"/>
                  </a:cubicBezTo>
                  <a:cubicBezTo>
                    <a:pt x="38737" y="37420"/>
                    <a:pt x="39252" y="32917"/>
                    <a:pt x="38430" y="30223"/>
                  </a:cubicBezTo>
                  <a:cubicBezTo>
                    <a:pt x="37608" y="27528"/>
                    <a:pt x="34692" y="24469"/>
                    <a:pt x="28188" y="15003"/>
                  </a:cubicBezTo>
                  <a:cubicBezTo>
                    <a:pt x="21685" y="5535"/>
                    <a:pt x="16229" y="0"/>
                    <a:pt x="162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78"/>
            <p:cNvSpPr/>
            <p:nvPr/>
          </p:nvSpPr>
          <p:spPr>
            <a:xfrm>
              <a:off x="3796254" y="3103107"/>
              <a:ext cx="241969" cy="288662"/>
            </a:xfrm>
            <a:custGeom>
              <a:avLst/>
              <a:gdLst/>
              <a:ahLst/>
              <a:cxnLst/>
              <a:rect l="l" t="t" r="r" b="b"/>
              <a:pathLst>
                <a:path w="14173" h="16908" extrusionOk="0">
                  <a:moveTo>
                    <a:pt x="7533" y="0"/>
                  </a:moveTo>
                  <a:cubicBezTo>
                    <a:pt x="7533" y="0"/>
                    <a:pt x="7371" y="318"/>
                    <a:pt x="7206" y="1269"/>
                  </a:cubicBezTo>
                  <a:cubicBezTo>
                    <a:pt x="7079" y="2011"/>
                    <a:pt x="6947" y="2561"/>
                    <a:pt x="6508" y="2744"/>
                  </a:cubicBezTo>
                  <a:cubicBezTo>
                    <a:pt x="6391" y="4093"/>
                    <a:pt x="6114" y="5605"/>
                    <a:pt x="5541" y="7118"/>
                  </a:cubicBezTo>
                  <a:cubicBezTo>
                    <a:pt x="3791" y="11731"/>
                    <a:pt x="1" y="16908"/>
                    <a:pt x="1" y="16908"/>
                  </a:cubicBezTo>
                  <a:cubicBezTo>
                    <a:pt x="1" y="16908"/>
                    <a:pt x="8193" y="14915"/>
                    <a:pt x="14172" y="7270"/>
                  </a:cubicBezTo>
                  <a:cubicBezTo>
                    <a:pt x="12711" y="4788"/>
                    <a:pt x="7533" y="0"/>
                    <a:pt x="75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78"/>
            <p:cNvSpPr/>
            <p:nvPr/>
          </p:nvSpPr>
          <p:spPr>
            <a:xfrm>
              <a:off x="3510648" y="2888199"/>
              <a:ext cx="426915" cy="262934"/>
            </a:xfrm>
            <a:custGeom>
              <a:avLst/>
              <a:gdLst/>
              <a:ahLst/>
              <a:cxnLst/>
              <a:rect l="l" t="t" r="r" b="b"/>
              <a:pathLst>
                <a:path w="25006" h="15401" extrusionOk="0">
                  <a:moveTo>
                    <a:pt x="4592" y="0"/>
                  </a:moveTo>
                  <a:cubicBezTo>
                    <a:pt x="3481" y="0"/>
                    <a:pt x="2839" y="159"/>
                    <a:pt x="2839" y="159"/>
                  </a:cubicBezTo>
                  <a:cubicBezTo>
                    <a:pt x="1695" y="1893"/>
                    <a:pt x="1" y="4745"/>
                    <a:pt x="1" y="4745"/>
                  </a:cubicBezTo>
                  <a:cubicBezTo>
                    <a:pt x="1" y="4745"/>
                    <a:pt x="8" y="4744"/>
                    <a:pt x="23" y="4744"/>
                  </a:cubicBezTo>
                  <a:cubicBezTo>
                    <a:pt x="266" y="4744"/>
                    <a:pt x="2574" y="4841"/>
                    <a:pt x="9739" y="8189"/>
                  </a:cubicBezTo>
                  <a:cubicBezTo>
                    <a:pt x="18249" y="12165"/>
                    <a:pt x="21978" y="15344"/>
                    <a:pt x="22793" y="15398"/>
                  </a:cubicBezTo>
                  <a:cubicBezTo>
                    <a:pt x="22820" y="15400"/>
                    <a:pt x="22847" y="15401"/>
                    <a:pt x="22874" y="15401"/>
                  </a:cubicBezTo>
                  <a:cubicBezTo>
                    <a:pt x="22999" y="15401"/>
                    <a:pt x="23122" y="15377"/>
                    <a:pt x="23238" y="15332"/>
                  </a:cubicBezTo>
                  <a:cubicBezTo>
                    <a:pt x="23676" y="15149"/>
                    <a:pt x="23808" y="14599"/>
                    <a:pt x="23935" y="13857"/>
                  </a:cubicBezTo>
                  <a:cubicBezTo>
                    <a:pt x="24100" y="12906"/>
                    <a:pt x="24262" y="12590"/>
                    <a:pt x="24262" y="12590"/>
                  </a:cubicBezTo>
                  <a:lnTo>
                    <a:pt x="25006" y="9259"/>
                  </a:lnTo>
                  <a:cubicBezTo>
                    <a:pt x="25006" y="9259"/>
                    <a:pt x="22883" y="7613"/>
                    <a:pt x="18944" y="5327"/>
                  </a:cubicBezTo>
                  <a:cubicBezTo>
                    <a:pt x="15005" y="3042"/>
                    <a:pt x="9996" y="690"/>
                    <a:pt x="6586" y="159"/>
                  </a:cubicBezTo>
                  <a:cubicBezTo>
                    <a:pt x="5819" y="40"/>
                    <a:pt x="5147" y="0"/>
                    <a:pt x="45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78"/>
            <p:cNvSpPr/>
            <p:nvPr/>
          </p:nvSpPr>
          <p:spPr>
            <a:xfrm>
              <a:off x="2276187" y="3507060"/>
              <a:ext cx="201302" cy="177315"/>
            </a:xfrm>
            <a:custGeom>
              <a:avLst/>
              <a:gdLst/>
              <a:ahLst/>
              <a:cxnLst/>
              <a:rect l="l" t="t" r="r" b="b"/>
              <a:pathLst>
                <a:path w="11791" h="10386" extrusionOk="0">
                  <a:moveTo>
                    <a:pt x="9598" y="0"/>
                  </a:moveTo>
                  <a:cubicBezTo>
                    <a:pt x="9328" y="315"/>
                    <a:pt x="8843" y="499"/>
                    <a:pt x="8457" y="553"/>
                  </a:cubicBezTo>
                  <a:cubicBezTo>
                    <a:pt x="8437" y="555"/>
                    <a:pt x="8416" y="557"/>
                    <a:pt x="8394" y="557"/>
                  </a:cubicBezTo>
                  <a:cubicBezTo>
                    <a:pt x="7978" y="557"/>
                    <a:pt x="7248" y="75"/>
                    <a:pt x="6048" y="75"/>
                  </a:cubicBezTo>
                  <a:cubicBezTo>
                    <a:pt x="5337" y="75"/>
                    <a:pt x="4461" y="244"/>
                    <a:pt x="3387" y="783"/>
                  </a:cubicBezTo>
                  <a:cubicBezTo>
                    <a:pt x="3221" y="869"/>
                    <a:pt x="3059" y="962"/>
                    <a:pt x="2905" y="1065"/>
                  </a:cubicBezTo>
                  <a:cubicBezTo>
                    <a:pt x="2857" y="1096"/>
                    <a:pt x="2814" y="1130"/>
                    <a:pt x="2767" y="1162"/>
                  </a:cubicBezTo>
                  <a:cubicBezTo>
                    <a:pt x="2662" y="1237"/>
                    <a:pt x="2558" y="1316"/>
                    <a:pt x="2460" y="1398"/>
                  </a:cubicBezTo>
                  <a:cubicBezTo>
                    <a:pt x="2415" y="1435"/>
                    <a:pt x="2371" y="1473"/>
                    <a:pt x="2328" y="1510"/>
                  </a:cubicBezTo>
                  <a:cubicBezTo>
                    <a:pt x="2224" y="1603"/>
                    <a:pt x="2124" y="1698"/>
                    <a:pt x="2031" y="1798"/>
                  </a:cubicBezTo>
                  <a:cubicBezTo>
                    <a:pt x="2004" y="1827"/>
                    <a:pt x="1976" y="1854"/>
                    <a:pt x="1949" y="1882"/>
                  </a:cubicBezTo>
                  <a:cubicBezTo>
                    <a:pt x="1829" y="2013"/>
                    <a:pt x="1716" y="2148"/>
                    <a:pt x="1611" y="2288"/>
                  </a:cubicBezTo>
                  <a:cubicBezTo>
                    <a:pt x="1590" y="2316"/>
                    <a:pt x="1572" y="2343"/>
                    <a:pt x="1552" y="2372"/>
                  </a:cubicBezTo>
                  <a:cubicBezTo>
                    <a:pt x="1468" y="2486"/>
                    <a:pt x="1388" y="2602"/>
                    <a:pt x="1313" y="2722"/>
                  </a:cubicBezTo>
                  <a:cubicBezTo>
                    <a:pt x="1284" y="2767"/>
                    <a:pt x="1257" y="2813"/>
                    <a:pt x="1229" y="2860"/>
                  </a:cubicBezTo>
                  <a:cubicBezTo>
                    <a:pt x="1164" y="2967"/>
                    <a:pt x="1102" y="3076"/>
                    <a:pt x="1045" y="3187"/>
                  </a:cubicBezTo>
                  <a:cubicBezTo>
                    <a:pt x="1020" y="3231"/>
                    <a:pt x="996" y="3276"/>
                    <a:pt x="973" y="3321"/>
                  </a:cubicBezTo>
                  <a:cubicBezTo>
                    <a:pt x="902" y="3458"/>
                    <a:pt x="837" y="3600"/>
                    <a:pt x="775" y="3741"/>
                  </a:cubicBezTo>
                  <a:cubicBezTo>
                    <a:pt x="769" y="3753"/>
                    <a:pt x="760" y="3768"/>
                    <a:pt x="755" y="3782"/>
                  </a:cubicBezTo>
                  <a:cubicBezTo>
                    <a:pt x="689" y="3936"/>
                    <a:pt x="630" y="4089"/>
                    <a:pt x="573" y="4241"/>
                  </a:cubicBezTo>
                  <a:cubicBezTo>
                    <a:pt x="553" y="4298"/>
                    <a:pt x="533" y="4355"/>
                    <a:pt x="514" y="4413"/>
                  </a:cubicBezTo>
                  <a:cubicBezTo>
                    <a:pt x="480" y="4509"/>
                    <a:pt x="446" y="4606"/>
                    <a:pt x="417" y="4700"/>
                  </a:cubicBezTo>
                  <a:cubicBezTo>
                    <a:pt x="396" y="4768"/>
                    <a:pt x="376" y="4834"/>
                    <a:pt x="357" y="4902"/>
                  </a:cubicBezTo>
                  <a:cubicBezTo>
                    <a:pt x="332" y="4986"/>
                    <a:pt x="308" y="5069"/>
                    <a:pt x="287" y="5151"/>
                  </a:cubicBezTo>
                  <a:cubicBezTo>
                    <a:pt x="267" y="5220"/>
                    <a:pt x="248" y="5292"/>
                    <a:pt x="230" y="5362"/>
                  </a:cubicBezTo>
                  <a:cubicBezTo>
                    <a:pt x="215" y="5417"/>
                    <a:pt x="203" y="5471"/>
                    <a:pt x="190" y="5524"/>
                  </a:cubicBezTo>
                  <a:cubicBezTo>
                    <a:pt x="146" y="5708"/>
                    <a:pt x="108" y="5889"/>
                    <a:pt x="74" y="6060"/>
                  </a:cubicBezTo>
                  <a:cubicBezTo>
                    <a:pt x="69" y="6082"/>
                    <a:pt x="65" y="6103"/>
                    <a:pt x="60" y="6125"/>
                  </a:cubicBezTo>
                  <a:cubicBezTo>
                    <a:pt x="38" y="6236"/>
                    <a:pt x="19" y="6346"/>
                    <a:pt x="1" y="6452"/>
                  </a:cubicBezTo>
                  <a:cubicBezTo>
                    <a:pt x="1170" y="6564"/>
                    <a:pt x="1618" y="7613"/>
                    <a:pt x="1736" y="8418"/>
                  </a:cubicBezTo>
                  <a:cubicBezTo>
                    <a:pt x="1790" y="8798"/>
                    <a:pt x="1809" y="9182"/>
                    <a:pt x="1795" y="9565"/>
                  </a:cubicBezTo>
                  <a:cubicBezTo>
                    <a:pt x="2885" y="9751"/>
                    <a:pt x="4478" y="10026"/>
                    <a:pt x="6467" y="10385"/>
                  </a:cubicBezTo>
                  <a:cubicBezTo>
                    <a:pt x="6467" y="10385"/>
                    <a:pt x="6710" y="5024"/>
                    <a:pt x="11790" y="1771"/>
                  </a:cubicBezTo>
                  <a:cubicBezTo>
                    <a:pt x="11790" y="1771"/>
                    <a:pt x="10668" y="1180"/>
                    <a:pt x="95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78"/>
            <p:cNvSpPr/>
            <p:nvPr/>
          </p:nvSpPr>
          <p:spPr>
            <a:xfrm>
              <a:off x="3559100" y="2503624"/>
              <a:ext cx="531808" cy="542666"/>
            </a:xfrm>
            <a:custGeom>
              <a:avLst/>
              <a:gdLst/>
              <a:ahLst/>
              <a:cxnLst/>
              <a:rect l="l" t="t" r="r" b="b"/>
              <a:pathLst>
                <a:path w="31150" h="31786" extrusionOk="0">
                  <a:moveTo>
                    <a:pt x="4419" y="0"/>
                  </a:moveTo>
                  <a:cubicBezTo>
                    <a:pt x="1777" y="0"/>
                    <a:pt x="1573" y="595"/>
                    <a:pt x="1573" y="595"/>
                  </a:cubicBezTo>
                  <a:cubicBezTo>
                    <a:pt x="1690" y="2227"/>
                    <a:pt x="4461" y="9768"/>
                    <a:pt x="4981" y="11795"/>
                  </a:cubicBezTo>
                  <a:cubicBezTo>
                    <a:pt x="5501" y="13821"/>
                    <a:pt x="3999" y="17254"/>
                    <a:pt x="2208" y="19561"/>
                  </a:cubicBezTo>
                  <a:cubicBezTo>
                    <a:pt x="419" y="21868"/>
                    <a:pt x="1" y="22687"/>
                    <a:pt x="1" y="22687"/>
                  </a:cubicBezTo>
                  <a:cubicBezTo>
                    <a:pt x="1" y="22687"/>
                    <a:pt x="644" y="22528"/>
                    <a:pt x="1755" y="22528"/>
                  </a:cubicBezTo>
                  <a:cubicBezTo>
                    <a:pt x="2310" y="22528"/>
                    <a:pt x="2982" y="22568"/>
                    <a:pt x="3748" y="22687"/>
                  </a:cubicBezTo>
                  <a:cubicBezTo>
                    <a:pt x="7158" y="23216"/>
                    <a:pt x="12167" y="25568"/>
                    <a:pt x="16106" y="27853"/>
                  </a:cubicBezTo>
                  <a:cubicBezTo>
                    <a:pt x="20045" y="30139"/>
                    <a:pt x="22168" y="31785"/>
                    <a:pt x="22168" y="31785"/>
                  </a:cubicBezTo>
                  <a:cubicBezTo>
                    <a:pt x="23932" y="27292"/>
                    <a:pt x="25084" y="24740"/>
                    <a:pt x="26065" y="19601"/>
                  </a:cubicBezTo>
                  <a:cubicBezTo>
                    <a:pt x="26918" y="15145"/>
                    <a:pt x="29186" y="10163"/>
                    <a:pt x="30167" y="8137"/>
                  </a:cubicBezTo>
                  <a:cubicBezTo>
                    <a:pt x="31150" y="6112"/>
                    <a:pt x="30630" y="708"/>
                    <a:pt x="30630" y="708"/>
                  </a:cubicBezTo>
                  <a:lnTo>
                    <a:pt x="30630" y="708"/>
                  </a:lnTo>
                  <a:cubicBezTo>
                    <a:pt x="30629" y="708"/>
                    <a:pt x="29069" y="763"/>
                    <a:pt x="23814" y="1158"/>
                  </a:cubicBezTo>
                  <a:cubicBezTo>
                    <a:pt x="22783" y="1235"/>
                    <a:pt x="21751" y="1269"/>
                    <a:pt x="20714" y="1269"/>
                  </a:cubicBezTo>
                  <a:cubicBezTo>
                    <a:pt x="16460" y="1269"/>
                    <a:pt x="12132" y="699"/>
                    <a:pt x="7582" y="200"/>
                  </a:cubicBezTo>
                  <a:cubicBezTo>
                    <a:pt x="6258" y="56"/>
                    <a:pt x="5225" y="0"/>
                    <a:pt x="44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78"/>
            <p:cNvSpPr/>
            <p:nvPr/>
          </p:nvSpPr>
          <p:spPr>
            <a:xfrm>
              <a:off x="3541601" y="1913205"/>
              <a:ext cx="603564" cy="612066"/>
            </a:xfrm>
            <a:custGeom>
              <a:avLst/>
              <a:gdLst/>
              <a:ahLst/>
              <a:cxnLst/>
              <a:rect l="l" t="t" r="r" b="b"/>
              <a:pathLst>
                <a:path w="35353" h="35851" extrusionOk="0">
                  <a:moveTo>
                    <a:pt x="19255" y="1"/>
                  </a:moveTo>
                  <a:cubicBezTo>
                    <a:pt x="17083" y="1"/>
                    <a:pt x="15206" y="953"/>
                    <a:pt x="14268" y="1295"/>
                  </a:cubicBezTo>
                  <a:cubicBezTo>
                    <a:pt x="13976" y="1402"/>
                    <a:pt x="13707" y="1446"/>
                    <a:pt x="13461" y="1446"/>
                  </a:cubicBezTo>
                  <a:cubicBezTo>
                    <a:pt x="12150" y="1446"/>
                    <a:pt x="11495" y="169"/>
                    <a:pt x="11495" y="169"/>
                  </a:cubicBezTo>
                  <a:cubicBezTo>
                    <a:pt x="10571" y="677"/>
                    <a:pt x="8549" y="1070"/>
                    <a:pt x="8549" y="1070"/>
                  </a:cubicBezTo>
                  <a:cubicBezTo>
                    <a:pt x="7624" y="1352"/>
                    <a:pt x="6006" y="3434"/>
                    <a:pt x="6006" y="7993"/>
                  </a:cubicBezTo>
                  <a:cubicBezTo>
                    <a:pt x="6006" y="12552"/>
                    <a:pt x="4852" y="18347"/>
                    <a:pt x="3292" y="22175"/>
                  </a:cubicBezTo>
                  <a:cubicBezTo>
                    <a:pt x="1732" y="26001"/>
                    <a:pt x="0" y="27127"/>
                    <a:pt x="0" y="27127"/>
                  </a:cubicBezTo>
                  <a:cubicBezTo>
                    <a:pt x="1097" y="31518"/>
                    <a:pt x="2598" y="35176"/>
                    <a:pt x="2598" y="35176"/>
                  </a:cubicBezTo>
                  <a:cubicBezTo>
                    <a:pt x="2598" y="35176"/>
                    <a:pt x="2802" y="34581"/>
                    <a:pt x="5444" y="34581"/>
                  </a:cubicBezTo>
                  <a:cubicBezTo>
                    <a:pt x="6250" y="34581"/>
                    <a:pt x="7283" y="34637"/>
                    <a:pt x="8607" y="34781"/>
                  </a:cubicBezTo>
                  <a:cubicBezTo>
                    <a:pt x="13159" y="35280"/>
                    <a:pt x="17485" y="35850"/>
                    <a:pt x="21739" y="35850"/>
                  </a:cubicBezTo>
                  <a:cubicBezTo>
                    <a:pt x="22776" y="35850"/>
                    <a:pt x="23808" y="35816"/>
                    <a:pt x="24839" y="35739"/>
                  </a:cubicBezTo>
                  <a:cubicBezTo>
                    <a:pt x="30096" y="35344"/>
                    <a:pt x="31655" y="35289"/>
                    <a:pt x="31655" y="35289"/>
                  </a:cubicBezTo>
                  <a:cubicBezTo>
                    <a:pt x="31794" y="34612"/>
                    <a:pt x="32007" y="33950"/>
                    <a:pt x="32291" y="33321"/>
                  </a:cubicBezTo>
                  <a:cubicBezTo>
                    <a:pt x="32752" y="32308"/>
                    <a:pt x="34543" y="30112"/>
                    <a:pt x="35352" y="27129"/>
                  </a:cubicBezTo>
                  <a:lnTo>
                    <a:pt x="31538" y="21839"/>
                  </a:lnTo>
                  <a:cubicBezTo>
                    <a:pt x="30934" y="24409"/>
                    <a:pt x="26121" y="27734"/>
                    <a:pt x="20565" y="27734"/>
                  </a:cubicBezTo>
                  <a:cubicBezTo>
                    <a:pt x="18699" y="27734"/>
                    <a:pt x="16748" y="27359"/>
                    <a:pt x="14845" y="26453"/>
                  </a:cubicBezTo>
                  <a:cubicBezTo>
                    <a:pt x="7277" y="22851"/>
                    <a:pt x="9472" y="14634"/>
                    <a:pt x="10397" y="10189"/>
                  </a:cubicBezTo>
                  <a:cubicBezTo>
                    <a:pt x="11321" y="5743"/>
                    <a:pt x="17154" y="2029"/>
                    <a:pt x="19987" y="1577"/>
                  </a:cubicBezTo>
                  <a:cubicBezTo>
                    <a:pt x="20189" y="1545"/>
                    <a:pt x="20388" y="1530"/>
                    <a:pt x="20583" y="1530"/>
                  </a:cubicBezTo>
                  <a:cubicBezTo>
                    <a:pt x="23120" y="1530"/>
                    <a:pt x="25012" y="4054"/>
                    <a:pt x="25012" y="4054"/>
                  </a:cubicBezTo>
                  <a:lnTo>
                    <a:pt x="25822" y="4110"/>
                  </a:lnTo>
                  <a:cubicBezTo>
                    <a:pt x="23745" y="896"/>
                    <a:pt x="21361" y="1"/>
                    <a:pt x="192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78"/>
            <p:cNvSpPr/>
            <p:nvPr/>
          </p:nvSpPr>
          <p:spPr>
            <a:xfrm>
              <a:off x="2923952" y="1931422"/>
              <a:ext cx="763585" cy="862503"/>
            </a:xfrm>
            <a:custGeom>
              <a:avLst/>
              <a:gdLst/>
              <a:ahLst/>
              <a:cxnLst/>
              <a:rect l="l" t="t" r="r" b="b"/>
              <a:pathLst>
                <a:path w="44726" h="50520" extrusionOk="0">
                  <a:moveTo>
                    <a:pt x="37028" y="42589"/>
                  </a:moveTo>
                  <a:cubicBezTo>
                    <a:pt x="37301" y="42596"/>
                    <a:pt x="37572" y="42616"/>
                    <a:pt x="37838" y="42648"/>
                  </a:cubicBezTo>
                  <a:lnTo>
                    <a:pt x="37836" y="42648"/>
                  </a:lnTo>
                  <a:cubicBezTo>
                    <a:pt x="37571" y="42616"/>
                    <a:pt x="37301" y="42596"/>
                    <a:pt x="37028" y="42589"/>
                  </a:cubicBezTo>
                  <a:close/>
                  <a:moveTo>
                    <a:pt x="44638" y="0"/>
                  </a:moveTo>
                  <a:cubicBezTo>
                    <a:pt x="44327" y="0"/>
                    <a:pt x="43167" y="122"/>
                    <a:pt x="40841" y="1656"/>
                  </a:cubicBezTo>
                  <a:cubicBezTo>
                    <a:pt x="38072" y="3480"/>
                    <a:pt x="36605" y="4672"/>
                    <a:pt x="35710" y="4751"/>
                  </a:cubicBezTo>
                  <a:cubicBezTo>
                    <a:pt x="34815" y="4830"/>
                    <a:pt x="31841" y="4751"/>
                    <a:pt x="27932" y="6495"/>
                  </a:cubicBezTo>
                  <a:cubicBezTo>
                    <a:pt x="24024" y="8241"/>
                    <a:pt x="23495" y="8956"/>
                    <a:pt x="18852" y="10345"/>
                  </a:cubicBezTo>
                  <a:cubicBezTo>
                    <a:pt x="14211" y="11733"/>
                    <a:pt x="6922" y="15263"/>
                    <a:pt x="3705" y="18160"/>
                  </a:cubicBezTo>
                  <a:cubicBezTo>
                    <a:pt x="490" y="21055"/>
                    <a:pt x="326" y="22205"/>
                    <a:pt x="163" y="22563"/>
                  </a:cubicBezTo>
                  <a:cubicBezTo>
                    <a:pt x="0" y="22920"/>
                    <a:pt x="122" y="23753"/>
                    <a:pt x="610" y="24348"/>
                  </a:cubicBezTo>
                  <a:cubicBezTo>
                    <a:pt x="1098" y="24943"/>
                    <a:pt x="8307" y="33312"/>
                    <a:pt x="16531" y="38550"/>
                  </a:cubicBezTo>
                  <a:cubicBezTo>
                    <a:pt x="24755" y="43786"/>
                    <a:pt x="25652" y="44737"/>
                    <a:pt x="26465" y="45650"/>
                  </a:cubicBezTo>
                  <a:cubicBezTo>
                    <a:pt x="27280" y="46563"/>
                    <a:pt x="30863" y="49736"/>
                    <a:pt x="34731" y="50213"/>
                  </a:cubicBezTo>
                  <a:cubicBezTo>
                    <a:pt x="35014" y="50439"/>
                    <a:pt x="35403" y="50520"/>
                    <a:pt x="35819" y="50520"/>
                  </a:cubicBezTo>
                  <a:cubicBezTo>
                    <a:pt x="36094" y="50520"/>
                    <a:pt x="36380" y="50484"/>
                    <a:pt x="36655" y="50432"/>
                  </a:cubicBezTo>
                  <a:cubicBezTo>
                    <a:pt x="37345" y="50304"/>
                    <a:pt x="36788" y="48931"/>
                    <a:pt x="36787" y="48931"/>
                  </a:cubicBezTo>
                  <a:lnTo>
                    <a:pt x="36787" y="48931"/>
                  </a:lnTo>
                  <a:cubicBezTo>
                    <a:pt x="36788" y="48931"/>
                    <a:pt x="37193" y="49060"/>
                    <a:pt x="37656" y="49060"/>
                  </a:cubicBezTo>
                  <a:cubicBezTo>
                    <a:pt x="37970" y="49060"/>
                    <a:pt x="38310" y="49001"/>
                    <a:pt x="38567" y="48803"/>
                  </a:cubicBezTo>
                  <a:cubicBezTo>
                    <a:pt x="39205" y="48311"/>
                    <a:pt x="38567" y="47250"/>
                    <a:pt x="38567" y="47250"/>
                  </a:cubicBezTo>
                  <a:lnTo>
                    <a:pt x="38567" y="47250"/>
                  </a:lnTo>
                  <a:cubicBezTo>
                    <a:pt x="38567" y="47250"/>
                    <a:pt x="38646" y="47259"/>
                    <a:pt x="38775" y="47259"/>
                  </a:cubicBezTo>
                  <a:cubicBezTo>
                    <a:pt x="39069" y="47259"/>
                    <a:pt x="39621" y="47210"/>
                    <a:pt x="40083" y="46887"/>
                  </a:cubicBezTo>
                  <a:cubicBezTo>
                    <a:pt x="40748" y="46420"/>
                    <a:pt x="40374" y="45359"/>
                    <a:pt x="40374" y="45359"/>
                  </a:cubicBezTo>
                  <a:lnTo>
                    <a:pt x="40374" y="45359"/>
                  </a:lnTo>
                  <a:cubicBezTo>
                    <a:pt x="40390" y="45359"/>
                    <a:pt x="40406" y="45359"/>
                    <a:pt x="40422" y="45359"/>
                  </a:cubicBezTo>
                  <a:cubicBezTo>
                    <a:pt x="41623" y="45359"/>
                    <a:pt x="41595" y="44421"/>
                    <a:pt x="41518" y="43858"/>
                  </a:cubicBezTo>
                  <a:cubicBezTo>
                    <a:pt x="41491" y="43672"/>
                    <a:pt x="41416" y="43558"/>
                    <a:pt x="41303" y="43472"/>
                  </a:cubicBezTo>
                  <a:cubicBezTo>
                    <a:pt x="41309" y="43461"/>
                    <a:pt x="41305" y="43449"/>
                    <a:pt x="41287" y="43429"/>
                  </a:cubicBezTo>
                  <a:cubicBezTo>
                    <a:pt x="41084" y="43231"/>
                    <a:pt x="38206" y="41168"/>
                    <a:pt x="37202" y="40970"/>
                  </a:cubicBezTo>
                  <a:cubicBezTo>
                    <a:pt x="37202" y="40970"/>
                    <a:pt x="37504" y="40166"/>
                    <a:pt x="38519" y="39869"/>
                  </a:cubicBezTo>
                  <a:cubicBezTo>
                    <a:pt x="39084" y="39703"/>
                    <a:pt x="39788" y="39569"/>
                    <a:pt x="40301" y="39481"/>
                  </a:cubicBezTo>
                  <a:cubicBezTo>
                    <a:pt x="40090" y="38843"/>
                    <a:pt x="39884" y="38211"/>
                    <a:pt x="39695" y="37610"/>
                  </a:cubicBezTo>
                  <a:cubicBezTo>
                    <a:pt x="39229" y="37708"/>
                    <a:pt x="38617" y="37821"/>
                    <a:pt x="37910" y="37910"/>
                  </a:cubicBezTo>
                  <a:cubicBezTo>
                    <a:pt x="36348" y="38109"/>
                    <a:pt x="35313" y="38207"/>
                    <a:pt x="34704" y="38386"/>
                  </a:cubicBezTo>
                  <a:cubicBezTo>
                    <a:pt x="34108" y="38559"/>
                    <a:pt x="30627" y="40206"/>
                    <a:pt x="29825" y="40206"/>
                  </a:cubicBezTo>
                  <a:cubicBezTo>
                    <a:pt x="29806" y="40206"/>
                    <a:pt x="29789" y="40205"/>
                    <a:pt x="29773" y="40203"/>
                  </a:cubicBezTo>
                  <a:cubicBezTo>
                    <a:pt x="29083" y="40125"/>
                    <a:pt x="22875" y="34231"/>
                    <a:pt x="19471" y="30601"/>
                  </a:cubicBezTo>
                  <a:cubicBezTo>
                    <a:pt x="16066" y="26970"/>
                    <a:pt x="14042" y="23832"/>
                    <a:pt x="14042" y="23832"/>
                  </a:cubicBezTo>
                  <a:cubicBezTo>
                    <a:pt x="14042" y="23832"/>
                    <a:pt x="16803" y="23249"/>
                    <a:pt x="21908" y="21457"/>
                  </a:cubicBezTo>
                  <a:cubicBezTo>
                    <a:pt x="27016" y="19664"/>
                    <a:pt x="32445" y="18229"/>
                    <a:pt x="32445" y="18229"/>
                  </a:cubicBezTo>
                  <a:cubicBezTo>
                    <a:pt x="32445" y="18229"/>
                    <a:pt x="33181" y="20291"/>
                    <a:pt x="34698" y="22084"/>
                  </a:cubicBezTo>
                  <a:cubicBezTo>
                    <a:pt x="36217" y="23876"/>
                    <a:pt x="36176" y="26062"/>
                    <a:pt x="36176" y="26062"/>
                  </a:cubicBezTo>
                  <a:cubicBezTo>
                    <a:pt x="36176" y="26062"/>
                    <a:pt x="37908" y="24936"/>
                    <a:pt x="39468" y="21110"/>
                  </a:cubicBezTo>
                  <a:cubicBezTo>
                    <a:pt x="41028" y="17282"/>
                    <a:pt x="42183" y="11485"/>
                    <a:pt x="42183" y="6926"/>
                  </a:cubicBezTo>
                  <a:cubicBezTo>
                    <a:pt x="42183" y="2369"/>
                    <a:pt x="43800" y="285"/>
                    <a:pt x="44726" y="5"/>
                  </a:cubicBezTo>
                  <a:cubicBezTo>
                    <a:pt x="44726" y="5"/>
                    <a:pt x="44697" y="0"/>
                    <a:pt x="446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78"/>
            <p:cNvSpPr/>
            <p:nvPr/>
          </p:nvSpPr>
          <p:spPr>
            <a:xfrm>
              <a:off x="3767214" y="3431053"/>
              <a:ext cx="2954" cy="1332"/>
            </a:xfrm>
            <a:custGeom>
              <a:avLst/>
              <a:gdLst/>
              <a:ahLst/>
              <a:cxnLst/>
              <a:rect l="l" t="t" r="r" b="b"/>
              <a:pathLst>
                <a:path w="173" h="78" extrusionOk="0">
                  <a:moveTo>
                    <a:pt x="1" y="1"/>
                  </a:moveTo>
                  <a:lnTo>
                    <a:pt x="38" y="19"/>
                  </a:lnTo>
                  <a:lnTo>
                    <a:pt x="109" y="50"/>
                  </a:lnTo>
                  <a:lnTo>
                    <a:pt x="109" y="50"/>
                  </a:lnTo>
                  <a:lnTo>
                    <a:pt x="58" y="26"/>
                  </a:lnTo>
                  <a:cubicBezTo>
                    <a:pt x="38" y="17"/>
                    <a:pt x="22" y="10"/>
                    <a:pt x="1" y="1"/>
                  </a:cubicBezTo>
                  <a:close/>
                  <a:moveTo>
                    <a:pt x="109" y="50"/>
                  </a:moveTo>
                  <a:lnTo>
                    <a:pt x="145" y="67"/>
                  </a:lnTo>
                  <a:lnTo>
                    <a:pt x="163" y="74"/>
                  </a:lnTo>
                  <a:lnTo>
                    <a:pt x="172" y="78"/>
                  </a:lnTo>
                  <a:lnTo>
                    <a:pt x="109" y="50"/>
                  </a:lnTo>
                  <a:close/>
                </a:path>
              </a:pathLst>
            </a:custGeom>
            <a:solidFill>
              <a:srgbClr val="4B88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78"/>
            <p:cNvSpPr/>
            <p:nvPr/>
          </p:nvSpPr>
          <p:spPr>
            <a:xfrm>
              <a:off x="3772097" y="3433255"/>
              <a:ext cx="1332" cy="598"/>
            </a:xfrm>
            <a:custGeom>
              <a:avLst/>
              <a:gdLst/>
              <a:ahLst/>
              <a:cxnLst/>
              <a:rect l="l" t="t" r="r" b="b"/>
              <a:pathLst>
                <a:path w="78" h="35" extrusionOk="0">
                  <a:moveTo>
                    <a:pt x="0" y="0"/>
                  </a:moveTo>
                  <a:lnTo>
                    <a:pt x="31" y="15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7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88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78"/>
            <p:cNvSpPr/>
            <p:nvPr/>
          </p:nvSpPr>
          <p:spPr>
            <a:xfrm>
              <a:off x="3342092" y="2969191"/>
              <a:ext cx="565305" cy="465635"/>
            </a:xfrm>
            <a:custGeom>
              <a:avLst/>
              <a:gdLst/>
              <a:ahLst/>
              <a:cxnLst/>
              <a:rect l="l" t="t" r="r" b="b"/>
              <a:pathLst>
                <a:path w="33112" h="27274" extrusionOk="0">
                  <a:moveTo>
                    <a:pt x="9895" y="1"/>
                  </a:moveTo>
                  <a:cubicBezTo>
                    <a:pt x="9881" y="1"/>
                    <a:pt x="9874" y="1"/>
                    <a:pt x="9874" y="1"/>
                  </a:cubicBezTo>
                  <a:cubicBezTo>
                    <a:pt x="9874" y="1"/>
                    <a:pt x="0" y="7205"/>
                    <a:pt x="6571" y="16773"/>
                  </a:cubicBezTo>
                  <a:cubicBezTo>
                    <a:pt x="6571" y="16773"/>
                    <a:pt x="5655" y="17168"/>
                    <a:pt x="5576" y="18254"/>
                  </a:cubicBezTo>
                  <a:cubicBezTo>
                    <a:pt x="5576" y="18254"/>
                    <a:pt x="6620" y="19210"/>
                    <a:pt x="11711" y="21301"/>
                  </a:cubicBezTo>
                  <a:cubicBezTo>
                    <a:pt x="16161" y="23129"/>
                    <a:pt x="23188" y="26284"/>
                    <a:pt x="24885" y="27047"/>
                  </a:cubicBezTo>
                  <a:cubicBezTo>
                    <a:pt x="24885" y="27047"/>
                    <a:pt x="24885" y="27046"/>
                    <a:pt x="24885" y="27046"/>
                  </a:cubicBezTo>
                  <a:lnTo>
                    <a:pt x="24885" y="27046"/>
                  </a:lnTo>
                  <a:cubicBezTo>
                    <a:pt x="24889" y="27046"/>
                    <a:pt x="25504" y="27274"/>
                    <a:pt x="25504" y="27274"/>
                  </a:cubicBezTo>
                  <a:lnTo>
                    <a:pt x="26605" y="24752"/>
                  </a:lnTo>
                  <a:cubicBezTo>
                    <a:pt x="26605" y="24752"/>
                    <a:pt x="30393" y="19575"/>
                    <a:pt x="32145" y="14962"/>
                  </a:cubicBezTo>
                  <a:cubicBezTo>
                    <a:pt x="32718" y="13449"/>
                    <a:pt x="32993" y="11937"/>
                    <a:pt x="33111" y="10588"/>
                  </a:cubicBezTo>
                  <a:lnTo>
                    <a:pt x="33111" y="10588"/>
                  </a:lnTo>
                  <a:cubicBezTo>
                    <a:pt x="32996" y="10634"/>
                    <a:pt x="32874" y="10657"/>
                    <a:pt x="32750" y="10657"/>
                  </a:cubicBezTo>
                  <a:cubicBezTo>
                    <a:pt x="32722" y="10657"/>
                    <a:pt x="32694" y="10656"/>
                    <a:pt x="32666" y="10654"/>
                  </a:cubicBezTo>
                  <a:cubicBezTo>
                    <a:pt x="31851" y="10602"/>
                    <a:pt x="28124" y="7423"/>
                    <a:pt x="19612" y="3446"/>
                  </a:cubicBezTo>
                  <a:cubicBezTo>
                    <a:pt x="12434" y="94"/>
                    <a:pt x="10130" y="1"/>
                    <a:pt x="98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78"/>
            <p:cNvSpPr/>
            <p:nvPr/>
          </p:nvSpPr>
          <p:spPr>
            <a:xfrm>
              <a:off x="3796288" y="3390899"/>
              <a:ext cx="3193" cy="871"/>
            </a:xfrm>
            <a:custGeom>
              <a:avLst/>
              <a:gdLst/>
              <a:ahLst/>
              <a:cxnLst/>
              <a:rect l="l" t="t" r="r" b="b"/>
              <a:pathLst>
                <a:path w="187" h="51" extrusionOk="0">
                  <a:moveTo>
                    <a:pt x="186" y="1"/>
                  </a:moveTo>
                  <a:cubicBezTo>
                    <a:pt x="65" y="35"/>
                    <a:pt x="1" y="51"/>
                    <a:pt x="1" y="51"/>
                  </a:cubicBezTo>
                  <a:cubicBezTo>
                    <a:pt x="1" y="51"/>
                    <a:pt x="67" y="35"/>
                    <a:pt x="186" y="1"/>
                  </a:cubicBezTo>
                  <a:close/>
                </a:path>
              </a:pathLst>
            </a:custGeom>
            <a:solidFill>
              <a:srgbClr val="4B88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78"/>
            <p:cNvSpPr/>
            <p:nvPr/>
          </p:nvSpPr>
          <p:spPr>
            <a:xfrm>
              <a:off x="3665837" y="1939343"/>
              <a:ext cx="900421" cy="737856"/>
            </a:xfrm>
            <a:custGeom>
              <a:avLst/>
              <a:gdLst/>
              <a:ahLst/>
              <a:cxnLst/>
              <a:rect l="l" t="t" r="r" b="b"/>
              <a:pathLst>
                <a:path w="52741" h="43219" extrusionOk="0">
                  <a:moveTo>
                    <a:pt x="13305" y="1"/>
                  </a:moveTo>
                  <a:cubicBezTo>
                    <a:pt x="13109" y="1"/>
                    <a:pt x="12910" y="16"/>
                    <a:pt x="12708" y="48"/>
                  </a:cubicBezTo>
                  <a:cubicBezTo>
                    <a:pt x="9877" y="498"/>
                    <a:pt x="4044" y="4212"/>
                    <a:pt x="3119" y="8658"/>
                  </a:cubicBezTo>
                  <a:cubicBezTo>
                    <a:pt x="2195" y="13104"/>
                    <a:pt x="0" y="21321"/>
                    <a:pt x="7567" y="24924"/>
                  </a:cubicBezTo>
                  <a:cubicBezTo>
                    <a:pt x="9469" y="25830"/>
                    <a:pt x="11420" y="26205"/>
                    <a:pt x="13286" y="26205"/>
                  </a:cubicBezTo>
                  <a:cubicBezTo>
                    <a:pt x="18843" y="26205"/>
                    <a:pt x="23657" y="22878"/>
                    <a:pt x="24261" y="20308"/>
                  </a:cubicBezTo>
                  <a:lnTo>
                    <a:pt x="28075" y="25600"/>
                  </a:lnTo>
                  <a:cubicBezTo>
                    <a:pt x="35736" y="37048"/>
                    <a:pt x="43841" y="42495"/>
                    <a:pt x="44772" y="42731"/>
                  </a:cubicBezTo>
                  <a:cubicBezTo>
                    <a:pt x="45587" y="42936"/>
                    <a:pt x="47514" y="43219"/>
                    <a:pt x="48304" y="43219"/>
                  </a:cubicBezTo>
                  <a:cubicBezTo>
                    <a:pt x="48417" y="43219"/>
                    <a:pt x="48506" y="43213"/>
                    <a:pt x="48566" y="43201"/>
                  </a:cubicBezTo>
                  <a:cubicBezTo>
                    <a:pt x="49050" y="43099"/>
                    <a:pt x="52395" y="38427"/>
                    <a:pt x="52567" y="31774"/>
                  </a:cubicBezTo>
                  <a:cubicBezTo>
                    <a:pt x="52740" y="25119"/>
                    <a:pt x="51050" y="18062"/>
                    <a:pt x="50914" y="16180"/>
                  </a:cubicBezTo>
                  <a:cubicBezTo>
                    <a:pt x="50778" y="14298"/>
                    <a:pt x="50360" y="14162"/>
                    <a:pt x="50637" y="12147"/>
                  </a:cubicBezTo>
                  <a:cubicBezTo>
                    <a:pt x="50912" y="10131"/>
                    <a:pt x="50878" y="7307"/>
                    <a:pt x="50912" y="6937"/>
                  </a:cubicBezTo>
                  <a:cubicBezTo>
                    <a:pt x="50946" y="6567"/>
                    <a:pt x="50464" y="6029"/>
                    <a:pt x="50256" y="5559"/>
                  </a:cubicBezTo>
                  <a:cubicBezTo>
                    <a:pt x="50049" y="5089"/>
                    <a:pt x="49740" y="4585"/>
                    <a:pt x="49463" y="4518"/>
                  </a:cubicBezTo>
                  <a:cubicBezTo>
                    <a:pt x="49188" y="4450"/>
                    <a:pt x="48980" y="3812"/>
                    <a:pt x="48602" y="3442"/>
                  </a:cubicBezTo>
                  <a:cubicBezTo>
                    <a:pt x="48331" y="3179"/>
                    <a:pt x="47608" y="3121"/>
                    <a:pt x="47089" y="3121"/>
                  </a:cubicBezTo>
                  <a:cubicBezTo>
                    <a:pt x="46877" y="3121"/>
                    <a:pt x="46700" y="3130"/>
                    <a:pt x="46600" y="3140"/>
                  </a:cubicBezTo>
                  <a:cubicBezTo>
                    <a:pt x="46578" y="3142"/>
                    <a:pt x="46556" y="3143"/>
                    <a:pt x="46534" y="3143"/>
                  </a:cubicBezTo>
                  <a:cubicBezTo>
                    <a:pt x="46202" y="3143"/>
                    <a:pt x="45809" y="2929"/>
                    <a:pt x="45340" y="2804"/>
                  </a:cubicBezTo>
                  <a:cubicBezTo>
                    <a:pt x="45265" y="2784"/>
                    <a:pt x="45129" y="2775"/>
                    <a:pt x="44951" y="2775"/>
                  </a:cubicBezTo>
                  <a:cubicBezTo>
                    <a:pt x="43943" y="2775"/>
                    <a:pt x="41580" y="3055"/>
                    <a:pt x="41081" y="3140"/>
                  </a:cubicBezTo>
                  <a:cubicBezTo>
                    <a:pt x="40495" y="3240"/>
                    <a:pt x="40288" y="3880"/>
                    <a:pt x="40288" y="3880"/>
                  </a:cubicBezTo>
                  <a:cubicBezTo>
                    <a:pt x="40244" y="3861"/>
                    <a:pt x="40192" y="3852"/>
                    <a:pt x="40132" y="3852"/>
                  </a:cubicBezTo>
                  <a:cubicBezTo>
                    <a:pt x="39446" y="3852"/>
                    <a:pt x="37838" y="5028"/>
                    <a:pt x="37838" y="5491"/>
                  </a:cubicBezTo>
                  <a:cubicBezTo>
                    <a:pt x="37838" y="5995"/>
                    <a:pt x="39116" y="8147"/>
                    <a:pt x="39391" y="8617"/>
                  </a:cubicBezTo>
                  <a:cubicBezTo>
                    <a:pt x="39666" y="9089"/>
                    <a:pt x="39943" y="9761"/>
                    <a:pt x="41357" y="11441"/>
                  </a:cubicBezTo>
                  <a:cubicBezTo>
                    <a:pt x="42770" y="13121"/>
                    <a:pt x="43841" y="13760"/>
                    <a:pt x="44323" y="13960"/>
                  </a:cubicBezTo>
                  <a:cubicBezTo>
                    <a:pt x="44806" y="14162"/>
                    <a:pt x="44979" y="15138"/>
                    <a:pt x="45288" y="18666"/>
                  </a:cubicBezTo>
                  <a:cubicBezTo>
                    <a:pt x="45599" y="22195"/>
                    <a:pt x="44357" y="26901"/>
                    <a:pt x="44357" y="26901"/>
                  </a:cubicBezTo>
                  <a:cubicBezTo>
                    <a:pt x="42322" y="24279"/>
                    <a:pt x="40460" y="22397"/>
                    <a:pt x="37838" y="19104"/>
                  </a:cubicBezTo>
                  <a:cubicBezTo>
                    <a:pt x="35216" y="15812"/>
                    <a:pt x="35320" y="15508"/>
                    <a:pt x="31975" y="10231"/>
                  </a:cubicBezTo>
                  <a:cubicBezTo>
                    <a:pt x="28627" y="4955"/>
                    <a:pt x="24973" y="3274"/>
                    <a:pt x="22489" y="2804"/>
                  </a:cubicBezTo>
                  <a:cubicBezTo>
                    <a:pt x="21277" y="2574"/>
                    <a:pt x="20308" y="2516"/>
                    <a:pt x="19634" y="2516"/>
                  </a:cubicBezTo>
                  <a:cubicBezTo>
                    <a:pt x="18926" y="2516"/>
                    <a:pt x="18543" y="2580"/>
                    <a:pt x="18543" y="2580"/>
                  </a:cubicBezTo>
                  <a:lnTo>
                    <a:pt x="17735" y="2525"/>
                  </a:lnTo>
                  <a:cubicBezTo>
                    <a:pt x="17735" y="2525"/>
                    <a:pt x="15843" y="1"/>
                    <a:pt x="133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78"/>
            <p:cNvSpPr/>
            <p:nvPr/>
          </p:nvSpPr>
          <p:spPr>
            <a:xfrm>
              <a:off x="3366949" y="1338323"/>
              <a:ext cx="831175" cy="645084"/>
            </a:xfrm>
            <a:custGeom>
              <a:avLst/>
              <a:gdLst/>
              <a:ahLst/>
              <a:cxnLst/>
              <a:rect l="l" t="t" r="r" b="b"/>
              <a:pathLst>
                <a:path w="48685" h="37785" extrusionOk="0">
                  <a:moveTo>
                    <a:pt x="22512" y="0"/>
                  </a:moveTo>
                  <a:cubicBezTo>
                    <a:pt x="17654" y="0"/>
                    <a:pt x="12051" y="5017"/>
                    <a:pt x="7701" y="7120"/>
                  </a:cubicBezTo>
                  <a:cubicBezTo>
                    <a:pt x="4505" y="8665"/>
                    <a:pt x="2570" y="9045"/>
                    <a:pt x="1440" y="9045"/>
                  </a:cubicBezTo>
                  <a:cubicBezTo>
                    <a:pt x="341" y="9045"/>
                    <a:pt x="1" y="8686"/>
                    <a:pt x="1" y="8685"/>
                  </a:cubicBezTo>
                  <a:lnTo>
                    <a:pt x="1" y="8685"/>
                  </a:lnTo>
                  <a:cubicBezTo>
                    <a:pt x="2" y="8686"/>
                    <a:pt x="790" y="9533"/>
                    <a:pt x="2810" y="9533"/>
                  </a:cubicBezTo>
                  <a:cubicBezTo>
                    <a:pt x="4422" y="9533"/>
                    <a:pt x="6819" y="8994"/>
                    <a:pt x="10227" y="7055"/>
                  </a:cubicBezTo>
                  <a:cubicBezTo>
                    <a:pt x="13547" y="5166"/>
                    <a:pt x="16015" y="4629"/>
                    <a:pt x="17747" y="4629"/>
                  </a:cubicBezTo>
                  <a:cubicBezTo>
                    <a:pt x="20021" y="4629"/>
                    <a:pt x="21026" y="5554"/>
                    <a:pt x="21026" y="5554"/>
                  </a:cubicBezTo>
                  <a:cubicBezTo>
                    <a:pt x="20660" y="5353"/>
                    <a:pt x="20135" y="5250"/>
                    <a:pt x="19530" y="5250"/>
                  </a:cubicBezTo>
                  <a:cubicBezTo>
                    <a:pt x="17588" y="5250"/>
                    <a:pt x="14815" y="6302"/>
                    <a:pt x="13794" y="8490"/>
                  </a:cubicBezTo>
                  <a:cubicBezTo>
                    <a:pt x="12455" y="11360"/>
                    <a:pt x="12321" y="13905"/>
                    <a:pt x="9776" y="15666"/>
                  </a:cubicBezTo>
                  <a:cubicBezTo>
                    <a:pt x="8685" y="16421"/>
                    <a:pt x="7422" y="16637"/>
                    <a:pt x="6335" y="16637"/>
                  </a:cubicBezTo>
                  <a:cubicBezTo>
                    <a:pt x="4887" y="16637"/>
                    <a:pt x="3750" y="16254"/>
                    <a:pt x="3750" y="16254"/>
                  </a:cubicBezTo>
                  <a:lnTo>
                    <a:pt x="3750" y="16254"/>
                  </a:lnTo>
                  <a:cubicBezTo>
                    <a:pt x="4827" y="16765"/>
                    <a:pt x="6182" y="17076"/>
                    <a:pt x="7573" y="17076"/>
                  </a:cubicBezTo>
                  <a:cubicBezTo>
                    <a:pt x="9728" y="17076"/>
                    <a:pt x="11968" y="16330"/>
                    <a:pt x="13393" y="14427"/>
                  </a:cubicBezTo>
                  <a:cubicBezTo>
                    <a:pt x="15736" y="11296"/>
                    <a:pt x="18484" y="10708"/>
                    <a:pt x="18485" y="10708"/>
                  </a:cubicBezTo>
                  <a:lnTo>
                    <a:pt x="18485" y="10708"/>
                  </a:lnTo>
                  <a:cubicBezTo>
                    <a:pt x="16676" y="12077"/>
                    <a:pt x="16608" y="14558"/>
                    <a:pt x="15661" y="16254"/>
                  </a:cubicBezTo>
                  <a:cubicBezTo>
                    <a:pt x="14714" y="17949"/>
                    <a:pt x="12257" y="19124"/>
                    <a:pt x="8641" y="19190"/>
                  </a:cubicBezTo>
                  <a:cubicBezTo>
                    <a:pt x="5024" y="19254"/>
                    <a:pt x="3954" y="20689"/>
                    <a:pt x="3954" y="20689"/>
                  </a:cubicBezTo>
                  <a:cubicBezTo>
                    <a:pt x="4983" y="20135"/>
                    <a:pt x="6088" y="19970"/>
                    <a:pt x="7040" y="19970"/>
                  </a:cubicBezTo>
                  <a:cubicBezTo>
                    <a:pt x="8443" y="19970"/>
                    <a:pt x="9512" y="20328"/>
                    <a:pt x="9512" y="20328"/>
                  </a:cubicBezTo>
                  <a:cubicBezTo>
                    <a:pt x="5092" y="20946"/>
                    <a:pt x="3418" y="22907"/>
                    <a:pt x="3418" y="22907"/>
                  </a:cubicBezTo>
                  <a:cubicBezTo>
                    <a:pt x="8239" y="19971"/>
                    <a:pt x="11252" y="22058"/>
                    <a:pt x="16876" y="19513"/>
                  </a:cubicBezTo>
                  <a:cubicBezTo>
                    <a:pt x="22502" y="16970"/>
                    <a:pt x="24577" y="8750"/>
                    <a:pt x="24814" y="7642"/>
                  </a:cubicBezTo>
                  <a:cubicBezTo>
                    <a:pt x="24964" y="6943"/>
                    <a:pt x="25945" y="6814"/>
                    <a:pt x="26652" y="6814"/>
                  </a:cubicBezTo>
                  <a:cubicBezTo>
                    <a:pt x="27068" y="6814"/>
                    <a:pt x="27390" y="6859"/>
                    <a:pt x="27390" y="6859"/>
                  </a:cubicBezTo>
                  <a:lnTo>
                    <a:pt x="27390" y="7575"/>
                  </a:lnTo>
                  <a:cubicBezTo>
                    <a:pt x="27390" y="7902"/>
                    <a:pt x="27906" y="8685"/>
                    <a:pt x="27906" y="8685"/>
                  </a:cubicBezTo>
                  <a:cubicBezTo>
                    <a:pt x="24940" y="10903"/>
                    <a:pt x="22368" y="18014"/>
                    <a:pt x="23013" y="20559"/>
                  </a:cubicBezTo>
                  <a:cubicBezTo>
                    <a:pt x="23658" y="23102"/>
                    <a:pt x="25915" y="24930"/>
                    <a:pt x="26385" y="25777"/>
                  </a:cubicBezTo>
                  <a:cubicBezTo>
                    <a:pt x="26854" y="26626"/>
                    <a:pt x="27390" y="28061"/>
                    <a:pt x="25915" y="30800"/>
                  </a:cubicBezTo>
                  <a:cubicBezTo>
                    <a:pt x="24441" y="33540"/>
                    <a:pt x="21725" y="33844"/>
                    <a:pt x="21725" y="33844"/>
                  </a:cubicBezTo>
                  <a:cubicBezTo>
                    <a:pt x="21725" y="33844"/>
                    <a:pt x="22380" y="35121"/>
                    <a:pt x="23690" y="35121"/>
                  </a:cubicBezTo>
                  <a:cubicBezTo>
                    <a:pt x="23936" y="35121"/>
                    <a:pt x="24205" y="35076"/>
                    <a:pt x="24496" y="34970"/>
                  </a:cubicBezTo>
                  <a:cubicBezTo>
                    <a:pt x="25435" y="34627"/>
                    <a:pt x="27312" y="33675"/>
                    <a:pt x="29483" y="33675"/>
                  </a:cubicBezTo>
                  <a:cubicBezTo>
                    <a:pt x="31589" y="33675"/>
                    <a:pt x="33973" y="34570"/>
                    <a:pt x="36050" y="37784"/>
                  </a:cubicBezTo>
                  <a:cubicBezTo>
                    <a:pt x="36050" y="37784"/>
                    <a:pt x="36781" y="35920"/>
                    <a:pt x="37329" y="35806"/>
                  </a:cubicBezTo>
                  <a:cubicBezTo>
                    <a:pt x="37354" y="35801"/>
                    <a:pt x="37382" y="35798"/>
                    <a:pt x="37413" y="35798"/>
                  </a:cubicBezTo>
                  <a:cubicBezTo>
                    <a:pt x="38073" y="35798"/>
                    <a:pt x="40195" y="36876"/>
                    <a:pt x="41797" y="36876"/>
                  </a:cubicBezTo>
                  <a:cubicBezTo>
                    <a:pt x="41823" y="36876"/>
                    <a:pt x="41848" y="36875"/>
                    <a:pt x="41874" y="36875"/>
                  </a:cubicBezTo>
                  <a:cubicBezTo>
                    <a:pt x="43559" y="36835"/>
                    <a:pt x="44733" y="34927"/>
                    <a:pt x="44576" y="33846"/>
                  </a:cubicBezTo>
                  <a:cubicBezTo>
                    <a:pt x="44421" y="32763"/>
                    <a:pt x="45008" y="32180"/>
                    <a:pt x="45008" y="32180"/>
                  </a:cubicBezTo>
                  <a:cubicBezTo>
                    <a:pt x="45361" y="32141"/>
                    <a:pt x="45464" y="31798"/>
                    <a:pt x="45580" y="31606"/>
                  </a:cubicBezTo>
                  <a:cubicBezTo>
                    <a:pt x="45698" y="31415"/>
                    <a:pt x="45400" y="30843"/>
                    <a:pt x="45400" y="30843"/>
                  </a:cubicBezTo>
                  <a:lnTo>
                    <a:pt x="45400" y="30843"/>
                  </a:lnTo>
                  <a:cubicBezTo>
                    <a:pt x="45463" y="30852"/>
                    <a:pt x="45520" y="30857"/>
                    <a:pt x="45571" y="30857"/>
                  </a:cubicBezTo>
                  <a:cubicBezTo>
                    <a:pt x="46139" y="30857"/>
                    <a:pt x="46034" y="30339"/>
                    <a:pt x="46070" y="30059"/>
                  </a:cubicBezTo>
                  <a:cubicBezTo>
                    <a:pt x="46108" y="29753"/>
                    <a:pt x="46404" y="29432"/>
                    <a:pt x="46404" y="29432"/>
                  </a:cubicBezTo>
                  <a:cubicBezTo>
                    <a:pt x="47476" y="29432"/>
                    <a:pt x="47986" y="28363"/>
                    <a:pt x="47986" y="28363"/>
                  </a:cubicBezTo>
                  <a:cubicBezTo>
                    <a:pt x="47355" y="27384"/>
                    <a:pt x="46740" y="24603"/>
                    <a:pt x="46740" y="24211"/>
                  </a:cubicBezTo>
                  <a:cubicBezTo>
                    <a:pt x="46740" y="23820"/>
                    <a:pt x="46606" y="23234"/>
                    <a:pt x="46808" y="22971"/>
                  </a:cubicBezTo>
                  <a:cubicBezTo>
                    <a:pt x="47008" y="22710"/>
                    <a:pt x="47544" y="22580"/>
                    <a:pt x="47544" y="22580"/>
                  </a:cubicBezTo>
                  <a:cubicBezTo>
                    <a:pt x="47544" y="22580"/>
                    <a:pt x="47544" y="21994"/>
                    <a:pt x="47812" y="21731"/>
                  </a:cubicBezTo>
                  <a:cubicBezTo>
                    <a:pt x="48080" y="21470"/>
                    <a:pt x="48684" y="19579"/>
                    <a:pt x="48214" y="15991"/>
                  </a:cubicBezTo>
                  <a:cubicBezTo>
                    <a:pt x="47746" y="12402"/>
                    <a:pt x="44263" y="7902"/>
                    <a:pt x="39510" y="6598"/>
                  </a:cubicBezTo>
                  <a:cubicBezTo>
                    <a:pt x="37976" y="6177"/>
                    <a:pt x="36616" y="6034"/>
                    <a:pt x="35477" y="6034"/>
                  </a:cubicBezTo>
                  <a:cubicBezTo>
                    <a:pt x="33088" y="6034"/>
                    <a:pt x="31675" y="6662"/>
                    <a:pt x="31675" y="6662"/>
                  </a:cubicBezTo>
                  <a:cubicBezTo>
                    <a:pt x="31675" y="6662"/>
                    <a:pt x="30669" y="6271"/>
                    <a:pt x="30803" y="6076"/>
                  </a:cubicBezTo>
                  <a:cubicBezTo>
                    <a:pt x="30937" y="5880"/>
                    <a:pt x="30737" y="5685"/>
                    <a:pt x="30335" y="5424"/>
                  </a:cubicBezTo>
                  <a:cubicBezTo>
                    <a:pt x="29933" y="5163"/>
                    <a:pt x="29195" y="5163"/>
                    <a:pt x="29195" y="5163"/>
                  </a:cubicBezTo>
                  <a:cubicBezTo>
                    <a:pt x="27354" y="1352"/>
                    <a:pt x="25033" y="0"/>
                    <a:pt x="225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78"/>
            <p:cNvSpPr/>
            <p:nvPr/>
          </p:nvSpPr>
          <p:spPr>
            <a:xfrm>
              <a:off x="4760885" y="4610063"/>
              <a:ext cx="174481" cy="123520"/>
            </a:xfrm>
            <a:custGeom>
              <a:avLst/>
              <a:gdLst/>
              <a:ahLst/>
              <a:cxnLst/>
              <a:rect l="l" t="t" r="r" b="b"/>
              <a:pathLst>
                <a:path w="10220" h="7235" extrusionOk="0">
                  <a:moveTo>
                    <a:pt x="2267" y="1"/>
                  </a:moveTo>
                  <a:cubicBezTo>
                    <a:pt x="1923" y="1"/>
                    <a:pt x="1559" y="116"/>
                    <a:pt x="1077" y="336"/>
                  </a:cubicBezTo>
                  <a:cubicBezTo>
                    <a:pt x="744" y="488"/>
                    <a:pt x="391" y="738"/>
                    <a:pt x="1" y="1020"/>
                  </a:cubicBezTo>
                  <a:cubicBezTo>
                    <a:pt x="1164" y="2200"/>
                    <a:pt x="6156" y="7138"/>
                    <a:pt x="8307" y="7231"/>
                  </a:cubicBezTo>
                  <a:cubicBezTo>
                    <a:pt x="8371" y="7233"/>
                    <a:pt x="8433" y="7235"/>
                    <a:pt x="8493" y="7235"/>
                  </a:cubicBezTo>
                  <a:cubicBezTo>
                    <a:pt x="9361" y="7235"/>
                    <a:pt x="9892" y="6965"/>
                    <a:pt x="10220" y="6632"/>
                  </a:cubicBezTo>
                  <a:cubicBezTo>
                    <a:pt x="8474" y="5251"/>
                    <a:pt x="5407" y="1873"/>
                    <a:pt x="4195" y="958"/>
                  </a:cubicBezTo>
                  <a:cubicBezTo>
                    <a:pt x="3328" y="304"/>
                    <a:pt x="2825" y="1"/>
                    <a:pt x="22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78"/>
            <p:cNvSpPr/>
            <p:nvPr/>
          </p:nvSpPr>
          <p:spPr>
            <a:xfrm>
              <a:off x="2189920" y="3632884"/>
              <a:ext cx="15638" cy="44047"/>
            </a:xfrm>
            <a:custGeom>
              <a:avLst/>
              <a:gdLst/>
              <a:ahLst/>
              <a:cxnLst/>
              <a:rect l="l" t="t" r="r" b="b"/>
              <a:pathLst>
                <a:path w="916" h="2580" extrusionOk="0">
                  <a:moveTo>
                    <a:pt x="454" y="0"/>
                  </a:moveTo>
                  <a:cubicBezTo>
                    <a:pt x="206" y="0"/>
                    <a:pt x="2" y="200"/>
                    <a:pt x="0" y="447"/>
                  </a:cubicBezTo>
                  <a:lnTo>
                    <a:pt x="0" y="2132"/>
                  </a:lnTo>
                  <a:cubicBezTo>
                    <a:pt x="2" y="2380"/>
                    <a:pt x="204" y="2579"/>
                    <a:pt x="451" y="2579"/>
                  </a:cubicBezTo>
                  <a:cubicBezTo>
                    <a:pt x="453" y="2579"/>
                    <a:pt x="455" y="2579"/>
                    <a:pt x="458" y="2579"/>
                  </a:cubicBezTo>
                  <a:cubicBezTo>
                    <a:pt x="460" y="2579"/>
                    <a:pt x="462" y="2579"/>
                    <a:pt x="464" y="2579"/>
                  </a:cubicBezTo>
                  <a:cubicBezTo>
                    <a:pt x="711" y="2579"/>
                    <a:pt x="913" y="2380"/>
                    <a:pt x="915" y="2132"/>
                  </a:cubicBezTo>
                  <a:lnTo>
                    <a:pt x="915" y="447"/>
                  </a:lnTo>
                  <a:cubicBezTo>
                    <a:pt x="913" y="200"/>
                    <a:pt x="710" y="0"/>
                    <a:pt x="461" y="0"/>
                  </a:cubicBezTo>
                  <a:cubicBezTo>
                    <a:pt x="460" y="0"/>
                    <a:pt x="459" y="0"/>
                    <a:pt x="458" y="0"/>
                  </a:cubicBezTo>
                  <a:cubicBezTo>
                    <a:pt x="456" y="0"/>
                    <a:pt x="455" y="0"/>
                    <a:pt x="4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78"/>
            <p:cNvSpPr/>
            <p:nvPr/>
          </p:nvSpPr>
          <p:spPr>
            <a:xfrm>
              <a:off x="2231372" y="3632338"/>
              <a:ext cx="15673" cy="44030"/>
            </a:xfrm>
            <a:custGeom>
              <a:avLst/>
              <a:gdLst/>
              <a:ahLst/>
              <a:cxnLst/>
              <a:rect l="l" t="t" r="r" b="b"/>
              <a:pathLst>
                <a:path w="918" h="2579" extrusionOk="0">
                  <a:moveTo>
                    <a:pt x="452" y="0"/>
                  </a:moveTo>
                  <a:cubicBezTo>
                    <a:pt x="204" y="0"/>
                    <a:pt x="4" y="199"/>
                    <a:pt x="1" y="447"/>
                  </a:cubicBezTo>
                  <a:lnTo>
                    <a:pt x="1" y="2132"/>
                  </a:lnTo>
                  <a:cubicBezTo>
                    <a:pt x="4" y="2379"/>
                    <a:pt x="206" y="2579"/>
                    <a:pt x="455" y="2579"/>
                  </a:cubicBezTo>
                  <a:cubicBezTo>
                    <a:pt x="456" y="2579"/>
                    <a:pt x="457" y="2579"/>
                    <a:pt x="458" y="2579"/>
                  </a:cubicBezTo>
                  <a:cubicBezTo>
                    <a:pt x="459" y="2579"/>
                    <a:pt x="460" y="2579"/>
                    <a:pt x="461" y="2579"/>
                  </a:cubicBezTo>
                  <a:cubicBezTo>
                    <a:pt x="710" y="2579"/>
                    <a:pt x="914" y="2379"/>
                    <a:pt x="917" y="2132"/>
                  </a:cubicBezTo>
                  <a:lnTo>
                    <a:pt x="917" y="447"/>
                  </a:lnTo>
                  <a:cubicBezTo>
                    <a:pt x="914" y="199"/>
                    <a:pt x="712" y="0"/>
                    <a:pt x="465" y="0"/>
                  </a:cubicBezTo>
                  <a:cubicBezTo>
                    <a:pt x="463" y="0"/>
                    <a:pt x="460" y="0"/>
                    <a:pt x="458" y="0"/>
                  </a:cubicBezTo>
                  <a:cubicBezTo>
                    <a:pt x="456" y="0"/>
                    <a:pt x="454" y="0"/>
                    <a:pt x="4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78"/>
            <p:cNvSpPr/>
            <p:nvPr/>
          </p:nvSpPr>
          <p:spPr>
            <a:xfrm>
              <a:off x="4815602" y="4633213"/>
              <a:ext cx="38294" cy="35374"/>
            </a:xfrm>
            <a:custGeom>
              <a:avLst/>
              <a:gdLst/>
              <a:ahLst/>
              <a:cxnLst/>
              <a:rect l="l" t="t" r="r" b="b"/>
              <a:pathLst>
                <a:path w="2243" h="2072" extrusionOk="0">
                  <a:moveTo>
                    <a:pt x="1739" y="0"/>
                  </a:moveTo>
                  <a:cubicBezTo>
                    <a:pt x="1624" y="0"/>
                    <a:pt x="1509" y="43"/>
                    <a:pt x="1419" y="127"/>
                  </a:cubicBezTo>
                  <a:lnTo>
                    <a:pt x="184" y="1307"/>
                  </a:lnTo>
                  <a:cubicBezTo>
                    <a:pt x="4" y="1477"/>
                    <a:pt x="0" y="1763"/>
                    <a:pt x="177" y="1938"/>
                  </a:cubicBezTo>
                  <a:cubicBezTo>
                    <a:pt x="268" y="2026"/>
                    <a:pt x="386" y="2071"/>
                    <a:pt x="504" y="2071"/>
                  </a:cubicBezTo>
                  <a:cubicBezTo>
                    <a:pt x="619" y="2071"/>
                    <a:pt x="735" y="2029"/>
                    <a:pt x="826" y="1943"/>
                  </a:cubicBezTo>
                  <a:lnTo>
                    <a:pt x="2061" y="765"/>
                  </a:lnTo>
                  <a:cubicBezTo>
                    <a:pt x="2241" y="594"/>
                    <a:pt x="2243" y="308"/>
                    <a:pt x="2066" y="134"/>
                  </a:cubicBezTo>
                  <a:cubicBezTo>
                    <a:pt x="1976" y="45"/>
                    <a:pt x="1858" y="0"/>
                    <a:pt x="17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78"/>
            <p:cNvSpPr/>
            <p:nvPr/>
          </p:nvSpPr>
          <p:spPr>
            <a:xfrm>
              <a:off x="4840767" y="4655971"/>
              <a:ext cx="36211" cy="33326"/>
            </a:xfrm>
            <a:custGeom>
              <a:avLst/>
              <a:gdLst/>
              <a:ahLst/>
              <a:cxnLst/>
              <a:rect l="l" t="t" r="r" b="b"/>
              <a:pathLst>
                <a:path w="2121" h="1952" extrusionOk="0">
                  <a:moveTo>
                    <a:pt x="1598" y="0"/>
                  </a:moveTo>
                  <a:cubicBezTo>
                    <a:pt x="1493" y="0"/>
                    <a:pt x="1390" y="37"/>
                    <a:pt x="1312" y="111"/>
                  </a:cubicBezTo>
                  <a:lnTo>
                    <a:pt x="169" y="1203"/>
                  </a:lnTo>
                  <a:cubicBezTo>
                    <a:pt x="1" y="1362"/>
                    <a:pt x="9" y="1634"/>
                    <a:pt x="186" y="1811"/>
                  </a:cubicBezTo>
                  <a:cubicBezTo>
                    <a:pt x="280" y="1904"/>
                    <a:pt x="403" y="1952"/>
                    <a:pt x="522" y="1952"/>
                  </a:cubicBezTo>
                  <a:cubicBezTo>
                    <a:pt x="628" y="1952"/>
                    <a:pt x="731" y="1915"/>
                    <a:pt x="808" y="1840"/>
                  </a:cubicBezTo>
                  <a:lnTo>
                    <a:pt x="1952" y="749"/>
                  </a:lnTo>
                  <a:cubicBezTo>
                    <a:pt x="2120" y="589"/>
                    <a:pt x="2111" y="317"/>
                    <a:pt x="1934" y="142"/>
                  </a:cubicBezTo>
                  <a:cubicBezTo>
                    <a:pt x="1841" y="48"/>
                    <a:pt x="1718" y="0"/>
                    <a:pt x="1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78"/>
            <p:cNvSpPr/>
            <p:nvPr/>
          </p:nvSpPr>
          <p:spPr>
            <a:xfrm>
              <a:off x="4868066" y="4677465"/>
              <a:ext cx="33428" cy="30594"/>
            </a:xfrm>
            <a:custGeom>
              <a:avLst/>
              <a:gdLst/>
              <a:ahLst/>
              <a:cxnLst/>
              <a:rect l="l" t="t" r="r" b="b"/>
              <a:pathLst>
                <a:path w="1958" h="1792" extrusionOk="0">
                  <a:moveTo>
                    <a:pt x="1409" y="1"/>
                  </a:moveTo>
                  <a:cubicBezTo>
                    <a:pt x="1318" y="1"/>
                    <a:pt x="1232" y="31"/>
                    <a:pt x="1168" y="93"/>
                  </a:cubicBezTo>
                  <a:lnTo>
                    <a:pt x="149" y="1063"/>
                  </a:lnTo>
                  <a:cubicBezTo>
                    <a:pt x="1" y="1206"/>
                    <a:pt x="22" y="1463"/>
                    <a:pt x="199" y="1640"/>
                  </a:cubicBezTo>
                  <a:cubicBezTo>
                    <a:pt x="300" y="1740"/>
                    <a:pt x="429" y="1792"/>
                    <a:pt x="549" y="1792"/>
                  </a:cubicBezTo>
                  <a:cubicBezTo>
                    <a:pt x="640" y="1792"/>
                    <a:pt x="726" y="1762"/>
                    <a:pt x="791" y="1701"/>
                  </a:cubicBezTo>
                  <a:lnTo>
                    <a:pt x="1808" y="729"/>
                  </a:lnTo>
                  <a:cubicBezTo>
                    <a:pt x="1958" y="586"/>
                    <a:pt x="1935" y="329"/>
                    <a:pt x="1758" y="153"/>
                  </a:cubicBezTo>
                  <a:cubicBezTo>
                    <a:pt x="1657" y="53"/>
                    <a:pt x="1528" y="1"/>
                    <a:pt x="14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78"/>
            <p:cNvSpPr/>
            <p:nvPr/>
          </p:nvSpPr>
          <p:spPr>
            <a:xfrm>
              <a:off x="4789566" y="4611138"/>
              <a:ext cx="38311" cy="35374"/>
            </a:xfrm>
            <a:custGeom>
              <a:avLst/>
              <a:gdLst/>
              <a:ahLst/>
              <a:cxnLst/>
              <a:rect l="l" t="t" r="r" b="b"/>
              <a:pathLst>
                <a:path w="2244" h="2072" extrusionOk="0">
                  <a:moveTo>
                    <a:pt x="1739" y="0"/>
                  </a:moveTo>
                  <a:cubicBezTo>
                    <a:pt x="1624" y="0"/>
                    <a:pt x="1510" y="43"/>
                    <a:pt x="1420" y="128"/>
                  </a:cubicBezTo>
                  <a:lnTo>
                    <a:pt x="185" y="1308"/>
                  </a:lnTo>
                  <a:cubicBezTo>
                    <a:pt x="3" y="1478"/>
                    <a:pt x="1" y="1763"/>
                    <a:pt x="178" y="1939"/>
                  </a:cubicBezTo>
                  <a:cubicBezTo>
                    <a:pt x="268" y="2027"/>
                    <a:pt x="386" y="2072"/>
                    <a:pt x="504" y="2072"/>
                  </a:cubicBezTo>
                  <a:cubicBezTo>
                    <a:pt x="619" y="2072"/>
                    <a:pt x="735" y="2030"/>
                    <a:pt x="825" y="1944"/>
                  </a:cubicBezTo>
                  <a:lnTo>
                    <a:pt x="2061" y="766"/>
                  </a:lnTo>
                  <a:cubicBezTo>
                    <a:pt x="2242" y="595"/>
                    <a:pt x="2244" y="309"/>
                    <a:pt x="2067" y="135"/>
                  </a:cubicBezTo>
                  <a:cubicBezTo>
                    <a:pt x="1976" y="46"/>
                    <a:pt x="1858" y="0"/>
                    <a:pt x="17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78"/>
            <p:cNvSpPr/>
            <p:nvPr/>
          </p:nvSpPr>
          <p:spPr>
            <a:xfrm>
              <a:off x="2146778" y="3637152"/>
              <a:ext cx="15655" cy="44013"/>
            </a:xfrm>
            <a:custGeom>
              <a:avLst/>
              <a:gdLst/>
              <a:ahLst/>
              <a:cxnLst/>
              <a:rect l="l" t="t" r="r" b="b"/>
              <a:pathLst>
                <a:path w="917" h="2578" extrusionOk="0">
                  <a:moveTo>
                    <a:pt x="451" y="0"/>
                  </a:moveTo>
                  <a:cubicBezTo>
                    <a:pt x="206" y="0"/>
                    <a:pt x="4" y="199"/>
                    <a:pt x="0" y="447"/>
                  </a:cubicBezTo>
                  <a:lnTo>
                    <a:pt x="0" y="2131"/>
                  </a:lnTo>
                  <a:cubicBezTo>
                    <a:pt x="4" y="2379"/>
                    <a:pt x="206" y="2578"/>
                    <a:pt x="451" y="2578"/>
                  </a:cubicBezTo>
                  <a:cubicBezTo>
                    <a:pt x="453" y="2578"/>
                    <a:pt x="455" y="2578"/>
                    <a:pt x="458" y="2577"/>
                  </a:cubicBezTo>
                  <a:cubicBezTo>
                    <a:pt x="460" y="2578"/>
                    <a:pt x="462" y="2578"/>
                    <a:pt x="464" y="2578"/>
                  </a:cubicBezTo>
                  <a:cubicBezTo>
                    <a:pt x="711" y="2578"/>
                    <a:pt x="913" y="2379"/>
                    <a:pt x="917" y="2131"/>
                  </a:cubicBezTo>
                  <a:lnTo>
                    <a:pt x="917" y="447"/>
                  </a:lnTo>
                  <a:cubicBezTo>
                    <a:pt x="913" y="199"/>
                    <a:pt x="711" y="0"/>
                    <a:pt x="464" y="0"/>
                  </a:cubicBezTo>
                  <a:cubicBezTo>
                    <a:pt x="462" y="0"/>
                    <a:pt x="460" y="0"/>
                    <a:pt x="458" y="0"/>
                  </a:cubicBezTo>
                  <a:cubicBezTo>
                    <a:pt x="455" y="0"/>
                    <a:pt x="453" y="0"/>
                    <a:pt x="4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78"/>
            <p:cNvSpPr/>
            <p:nvPr/>
          </p:nvSpPr>
          <p:spPr>
            <a:xfrm>
              <a:off x="2107323" y="3647430"/>
              <a:ext cx="15638" cy="38072"/>
            </a:xfrm>
            <a:custGeom>
              <a:avLst/>
              <a:gdLst/>
              <a:ahLst/>
              <a:cxnLst/>
              <a:rect l="l" t="t" r="r" b="b"/>
              <a:pathLst>
                <a:path w="916" h="2230" extrusionOk="0">
                  <a:moveTo>
                    <a:pt x="458" y="1"/>
                  </a:moveTo>
                  <a:cubicBezTo>
                    <a:pt x="206" y="1"/>
                    <a:pt x="0" y="174"/>
                    <a:pt x="0" y="387"/>
                  </a:cubicBezTo>
                  <a:lnTo>
                    <a:pt x="0" y="1843"/>
                  </a:lnTo>
                  <a:cubicBezTo>
                    <a:pt x="0" y="2058"/>
                    <a:pt x="206" y="2229"/>
                    <a:pt x="458" y="2229"/>
                  </a:cubicBezTo>
                  <a:cubicBezTo>
                    <a:pt x="712" y="2229"/>
                    <a:pt x="915" y="2058"/>
                    <a:pt x="915" y="1843"/>
                  </a:cubicBezTo>
                  <a:lnTo>
                    <a:pt x="915" y="387"/>
                  </a:lnTo>
                  <a:cubicBezTo>
                    <a:pt x="915" y="174"/>
                    <a:pt x="712" y="1"/>
                    <a:pt x="4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8" name="Google Shape;1398;p78"/>
          <p:cNvGrpSpPr/>
          <p:nvPr/>
        </p:nvGrpSpPr>
        <p:grpSpPr>
          <a:xfrm>
            <a:off x="2294807" y="1605422"/>
            <a:ext cx="1873365" cy="690685"/>
            <a:chOff x="2142407" y="1605422"/>
            <a:chExt cx="1873365" cy="690685"/>
          </a:xfrm>
        </p:grpSpPr>
        <p:sp>
          <p:nvSpPr>
            <p:cNvPr id="1399" name="Google Shape;1399;p78"/>
            <p:cNvSpPr/>
            <p:nvPr/>
          </p:nvSpPr>
          <p:spPr>
            <a:xfrm>
              <a:off x="2715411" y="1640694"/>
              <a:ext cx="1260907" cy="159918"/>
            </a:xfrm>
            <a:custGeom>
              <a:avLst/>
              <a:gdLst/>
              <a:ahLst/>
              <a:cxnLst/>
              <a:rect l="l" t="t" r="r" b="b"/>
              <a:pathLst>
                <a:path w="73856" h="9367" fill="none" extrusionOk="0">
                  <a:moveTo>
                    <a:pt x="1" y="9367"/>
                  </a:moveTo>
                  <a:lnTo>
                    <a:pt x="9367" y="1"/>
                  </a:lnTo>
                  <a:lnTo>
                    <a:pt x="73855" y="1"/>
                  </a:lnTo>
                </a:path>
              </a:pathLst>
            </a:custGeom>
            <a:solidFill>
              <a:schemeClr val="accent2"/>
            </a:solidFill>
            <a:ln w="21750" cap="flat" cmpd="sng">
              <a:solidFill>
                <a:schemeClr val="accent2"/>
              </a:solidFill>
              <a:prstDash val="solid"/>
              <a:miter lim="178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78"/>
            <p:cNvSpPr/>
            <p:nvPr/>
          </p:nvSpPr>
          <p:spPr>
            <a:xfrm>
              <a:off x="3942463" y="1605422"/>
              <a:ext cx="73309" cy="70561"/>
            </a:xfrm>
            <a:custGeom>
              <a:avLst/>
              <a:gdLst/>
              <a:ahLst/>
              <a:cxnLst/>
              <a:rect l="l" t="t" r="r" b="b"/>
              <a:pathLst>
                <a:path w="4294" h="4133" extrusionOk="0">
                  <a:moveTo>
                    <a:pt x="2227" y="1"/>
                  </a:moveTo>
                  <a:cubicBezTo>
                    <a:pt x="1393" y="1"/>
                    <a:pt x="639" y="505"/>
                    <a:pt x="320" y="1277"/>
                  </a:cubicBezTo>
                  <a:cubicBezTo>
                    <a:pt x="1" y="2049"/>
                    <a:pt x="177" y="2937"/>
                    <a:pt x="767" y="3527"/>
                  </a:cubicBezTo>
                  <a:cubicBezTo>
                    <a:pt x="1163" y="3923"/>
                    <a:pt x="1691" y="4133"/>
                    <a:pt x="2229" y="4133"/>
                  </a:cubicBezTo>
                  <a:cubicBezTo>
                    <a:pt x="2495" y="4133"/>
                    <a:pt x="2763" y="4081"/>
                    <a:pt x="3019" y="3975"/>
                  </a:cubicBezTo>
                  <a:cubicBezTo>
                    <a:pt x="3791" y="3656"/>
                    <a:pt x="4293" y="2901"/>
                    <a:pt x="4293" y="2067"/>
                  </a:cubicBezTo>
                  <a:cubicBezTo>
                    <a:pt x="4293" y="927"/>
                    <a:pt x="3369" y="1"/>
                    <a:pt x="22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78"/>
            <p:cNvSpPr/>
            <p:nvPr/>
          </p:nvSpPr>
          <p:spPr>
            <a:xfrm>
              <a:off x="2142407" y="1649521"/>
              <a:ext cx="646587" cy="646587"/>
            </a:xfrm>
            <a:custGeom>
              <a:avLst/>
              <a:gdLst/>
              <a:ahLst/>
              <a:cxnLst/>
              <a:rect l="l" t="t" r="r" b="b"/>
              <a:pathLst>
                <a:path w="37873" h="37873" extrusionOk="0">
                  <a:moveTo>
                    <a:pt x="18936" y="0"/>
                  </a:moveTo>
                  <a:cubicBezTo>
                    <a:pt x="13915" y="0"/>
                    <a:pt x="9099" y="1996"/>
                    <a:pt x="5548" y="5547"/>
                  </a:cubicBezTo>
                  <a:cubicBezTo>
                    <a:pt x="1995" y="9098"/>
                    <a:pt x="1" y="13915"/>
                    <a:pt x="1" y="18936"/>
                  </a:cubicBezTo>
                  <a:cubicBezTo>
                    <a:pt x="1" y="23960"/>
                    <a:pt x="1995" y="28776"/>
                    <a:pt x="5548" y="32327"/>
                  </a:cubicBezTo>
                  <a:cubicBezTo>
                    <a:pt x="9099" y="35878"/>
                    <a:pt x="13915" y="37872"/>
                    <a:pt x="18936" y="37872"/>
                  </a:cubicBezTo>
                  <a:cubicBezTo>
                    <a:pt x="23958" y="37872"/>
                    <a:pt x="28776" y="35878"/>
                    <a:pt x="32327" y="32327"/>
                  </a:cubicBezTo>
                  <a:cubicBezTo>
                    <a:pt x="35878" y="28776"/>
                    <a:pt x="37872" y="23960"/>
                    <a:pt x="37872" y="18936"/>
                  </a:cubicBezTo>
                  <a:cubicBezTo>
                    <a:pt x="37872" y="13915"/>
                    <a:pt x="35878" y="9098"/>
                    <a:pt x="32327" y="5547"/>
                  </a:cubicBezTo>
                  <a:cubicBezTo>
                    <a:pt x="28776" y="1996"/>
                    <a:pt x="23958" y="0"/>
                    <a:pt x="189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2" name="Google Shape;1402;p78"/>
          <p:cNvGrpSpPr/>
          <p:nvPr/>
        </p:nvGrpSpPr>
        <p:grpSpPr>
          <a:xfrm>
            <a:off x="2236317" y="2238112"/>
            <a:ext cx="1656289" cy="998212"/>
            <a:chOff x="2083917" y="2238112"/>
            <a:chExt cx="1656289" cy="998212"/>
          </a:xfrm>
        </p:grpSpPr>
        <p:sp>
          <p:nvSpPr>
            <p:cNvPr id="1403" name="Google Shape;1403;p78"/>
            <p:cNvSpPr/>
            <p:nvPr/>
          </p:nvSpPr>
          <p:spPr>
            <a:xfrm>
              <a:off x="2718587" y="2267870"/>
              <a:ext cx="991861" cy="638255"/>
            </a:xfrm>
            <a:custGeom>
              <a:avLst/>
              <a:gdLst/>
              <a:ahLst/>
              <a:cxnLst/>
              <a:rect l="l" t="t" r="r" b="b"/>
              <a:pathLst>
                <a:path w="58097" h="37385" fill="none" extrusionOk="0">
                  <a:moveTo>
                    <a:pt x="1" y="37384"/>
                  </a:moveTo>
                  <a:lnTo>
                    <a:pt x="23697" y="37384"/>
                  </a:lnTo>
                  <a:lnTo>
                    <a:pt x="58097" y="0"/>
                  </a:lnTo>
                </a:path>
              </a:pathLst>
            </a:custGeom>
            <a:solidFill>
              <a:schemeClr val="accent2"/>
            </a:solidFill>
            <a:ln w="21750" cap="flat" cmpd="sng">
              <a:solidFill>
                <a:schemeClr val="accent2"/>
              </a:solidFill>
              <a:prstDash val="solid"/>
              <a:miter lim="178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78"/>
            <p:cNvSpPr/>
            <p:nvPr/>
          </p:nvSpPr>
          <p:spPr>
            <a:xfrm>
              <a:off x="3678334" y="2238112"/>
              <a:ext cx="61871" cy="59532"/>
            </a:xfrm>
            <a:custGeom>
              <a:avLst/>
              <a:gdLst/>
              <a:ahLst/>
              <a:cxnLst/>
              <a:rect l="l" t="t" r="r" b="b"/>
              <a:pathLst>
                <a:path w="3624" h="3487" extrusionOk="0">
                  <a:moveTo>
                    <a:pt x="1881" y="1"/>
                  </a:moveTo>
                  <a:cubicBezTo>
                    <a:pt x="1175" y="1"/>
                    <a:pt x="540" y="426"/>
                    <a:pt x="271" y="1077"/>
                  </a:cubicBezTo>
                  <a:cubicBezTo>
                    <a:pt x="1" y="1729"/>
                    <a:pt x="149" y="2478"/>
                    <a:pt x="648" y="2976"/>
                  </a:cubicBezTo>
                  <a:cubicBezTo>
                    <a:pt x="981" y="3309"/>
                    <a:pt x="1426" y="3486"/>
                    <a:pt x="1879" y="3486"/>
                  </a:cubicBezTo>
                  <a:cubicBezTo>
                    <a:pt x="2104" y="3486"/>
                    <a:pt x="2331" y="3443"/>
                    <a:pt x="2547" y="3353"/>
                  </a:cubicBezTo>
                  <a:cubicBezTo>
                    <a:pt x="3198" y="3083"/>
                    <a:pt x="3623" y="2449"/>
                    <a:pt x="3623" y="1743"/>
                  </a:cubicBezTo>
                  <a:cubicBezTo>
                    <a:pt x="3623" y="782"/>
                    <a:pt x="2842" y="1"/>
                    <a:pt x="18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78"/>
            <p:cNvSpPr/>
            <p:nvPr/>
          </p:nvSpPr>
          <p:spPr>
            <a:xfrm>
              <a:off x="2083917" y="2589737"/>
              <a:ext cx="646587" cy="646587"/>
            </a:xfrm>
            <a:custGeom>
              <a:avLst/>
              <a:gdLst/>
              <a:ahLst/>
              <a:cxnLst/>
              <a:rect l="l" t="t" r="r" b="b"/>
              <a:pathLst>
                <a:path w="37873" h="37873" extrusionOk="0">
                  <a:moveTo>
                    <a:pt x="18937" y="1"/>
                  </a:moveTo>
                  <a:cubicBezTo>
                    <a:pt x="13913" y="1"/>
                    <a:pt x="9097" y="1995"/>
                    <a:pt x="5546" y="5548"/>
                  </a:cubicBezTo>
                  <a:cubicBezTo>
                    <a:pt x="1995" y="9099"/>
                    <a:pt x="1" y="13915"/>
                    <a:pt x="1" y="18937"/>
                  </a:cubicBezTo>
                  <a:cubicBezTo>
                    <a:pt x="1" y="23960"/>
                    <a:pt x="1995" y="28777"/>
                    <a:pt x="5546" y="32327"/>
                  </a:cubicBezTo>
                  <a:cubicBezTo>
                    <a:pt x="9097" y="35878"/>
                    <a:pt x="13913" y="37873"/>
                    <a:pt x="18937" y="37873"/>
                  </a:cubicBezTo>
                  <a:cubicBezTo>
                    <a:pt x="23958" y="37873"/>
                    <a:pt x="28775" y="35878"/>
                    <a:pt x="32325" y="32327"/>
                  </a:cubicBezTo>
                  <a:cubicBezTo>
                    <a:pt x="35878" y="28777"/>
                    <a:pt x="37873" y="23960"/>
                    <a:pt x="37873" y="18937"/>
                  </a:cubicBezTo>
                  <a:cubicBezTo>
                    <a:pt x="37873" y="13915"/>
                    <a:pt x="35878" y="9099"/>
                    <a:pt x="32325" y="5548"/>
                  </a:cubicBezTo>
                  <a:cubicBezTo>
                    <a:pt x="28775" y="1995"/>
                    <a:pt x="23958" y="1"/>
                    <a:pt x="189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6" name="Google Shape;1406;p78"/>
          <p:cNvGrpSpPr/>
          <p:nvPr/>
        </p:nvGrpSpPr>
        <p:grpSpPr>
          <a:xfrm>
            <a:off x="4017678" y="2403015"/>
            <a:ext cx="1689068" cy="646587"/>
            <a:chOff x="3865278" y="2403015"/>
            <a:chExt cx="1689068" cy="646587"/>
          </a:xfrm>
        </p:grpSpPr>
        <p:sp>
          <p:nvSpPr>
            <p:cNvPr id="1407" name="Google Shape;1407;p78"/>
            <p:cNvSpPr/>
            <p:nvPr/>
          </p:nvSpPr>
          <p:spPr>
            <a:xfrm>
              <a:off x="3865278" y="2821650"/>
              <a:ext cx="73292" cy="70561"/>
            </a:xfrm>
            <a:custGeom>
              <a:avLst/>
              <a:gdLst/>
              <a:ahLst/>
              <a:cxnLst/>
              <a:rect l="l" t="t" r="r" b="b"/>
              <a:pathLst>
                <a:path w="4293" h="4133" extrusionOk="0">
                  <a:moveTo>
                    <a:pt x="2229" y="0"/>
                  </a:moveTo>
                  <a:cubicBezTo>
                    <a:pt x="1392" y="0"/>
                    <a:pt x="640" y="504"/>
                    <a:pt x="320" y="1276"/>
                  </a:cubicBezTo>
                  <a:cubicBezTo>
                    <a:pt x="0" y="2048"/>
                    <a:pt x="177" y="2937"/>
                    <a:pt x="767" y="3526"/>
                  </a:cubicBezTo>
                  <a:cubicBezTo>
                    <a:pt x="1163" y="3922"/>
                    <a:pt x="1691" y="4132"/>
                    <a:pt x="2229" y="4132"/>
                  </a:cubicBezTo>
                  <a:cubicBezTo>
                    <a:pt x="2495" y="4132"/>
                    <a:pt x="2763" y="4081"/>
                    <a:pt x="3019" y="3975"/>
                  </a:cubicBezTo>
                  <a:cubicBezTo>
                    <a:pt x="3791" y="3655"/>
                    <a:pt x="4293" y="2903"/>
                    <a:pt x="4293" y="2066"/>
                  </a:cubicBezTo>
                  <a:cubicBezTo>
                    <a:pt x="4293" y="926"/>
                    <a:pt x="3369" y="0"/>
                    <a:pt x="22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78"/>
            <p:cNvSpPr/>
            <p:nvPr/>
          </p:nvSpPr>
          <p:spPr>
            <a:xfrm>
              <a:off x="3903316" y="2722920"/>
              <a:ext cx="1027969" cy="134019"/>
            </a:xfrm>
            <a:custGeom>
              <a:avLst/>
              <a:gdLst/>
              <a:ahLst/>
              <a:cxnLst/>
              <a:rect l="l" t="t" r="r" b="b"/>
              <a:pathLst>
                <a:path w="60212" h="7850" fill="none" extrusionOk="0">
                  <a:moveTo>
                    <a:pt x="1" y="7849"/>
                  </a:moveTo>
                  <a:lnTo>
                    <a:pt x="5721" y="0"/>
                  </a:lnTo>
                  <a:lnTo>
                    <a:pt x="60211" y="0"/>
                  </a:lnTo>
                </a:path>
              </a:pathLst>
            </a:custGeom>
            <a:solidFill>
              <a:schemeClr val="accent2"/>
            </a:solidFill>
            <a:ln w="21750" cap="flat" cmpd="sng">
              <a:solidFill>
                <a:schemeClr val="accent2"/>
              </a:solidFill>
              <a:prstDash val="solid"/>
              <a:miter lim="178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78"/>
            <p:cNvSpPr/>
            <p:nvPr/>
          </p:nvSpPr>
          <p:spPr>
            <a:xfrm>
              <a:off x="4907759" y="2403015"/>
              <a:ext cx="646587" cy="646587"/>
            </a:xfrm>
            <a:custGeom>
              <a:avLst/>
              <a:gdLst/>
              <a:ahLst/>
              <a:cxnLst/>
              <a:rect l="l" t="t" r="r" b="b"/>
              <a:pathLst>
                <a:path w="37873" h="37873" extrusionOk="0">
                  <a:moveTo>
                    <a:pt x="18937" y="1"/>
                  </a:moveTo>
                  <a:cubicBezTo>
                    <a:pt x="13915" y="1"/>
                    <a:pt x="9099" y="1995"/>
                    <a:pt x="5548" y="5546"/>
                  </a:cubicBezTo>
                  <a:cubicBezTo>
                    <a:pt x="1995" y="9097"/>
                    <a:pt x="1" y="13913"/>
                    <a:pt x="1" y="18937"/>
                  </a:cubicBezTo>
                  <a:cubicBezTo>
                    <a:pt x="1" y="23959"/>
                    <a:pt x="1995" y="28775"/>
                    <a:pt x="5548" y="32326"/>
                  </a:cubicBezTo>
                  <a:cubicBezTo>
                    <a:pt x="9099" y="35877"/>
                    <a:pt x="13915" y="37873"/>
                    <a:pt x="18937" y="37873"/>
                  </a:cubicBezTo>
                  <a:cubicBezTo>
                    <a:pt x="23959" y="37873"/>
                    <a:pt x="28777" y="35877"/>
                    <a:pt x="32327" y="32326"/>
                  </a:cubicBezTo>
                  <a:cubicBezTo>
                    <a:pt x="35878" y="28775"/>
                    <a:pt x="37873" y="23959"/>
                    <a:pt x="37873" y="18937"/>
                  </a:cubicBezTo>
                  <a:cubicBezTo>
                    <a:pt x="37873" y="13913"/>
                    <a:pt x="35878" y="9097"/>
                    <a:pt x="32327" y="5546"/>
                  </a:cubicBezTo>
                  <a:cubicBezTo>
                    <a:pt x="28777" y="1995"/>
                    <a:pt x="23959" y="1"/>
                    <a:pt x="189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0" name="Google Shape;1410;p78"/>
          <p:cNvGrpSpPr/>
          <p:nvPr/>
        </p:nvGrpSpPr>
        <p:grpSpPr>
          <a:xfrm>
            <a:off x="4422989" y="3340532"/>
            <a:ext cx="1241666" cy="681620"/>
            <a:chOff x="4281864" y="3151457"/>
            <a:chExt cx="1241666" cy="681620"/>
          </a:xfrm>
        </p:grpSpPr>
        <p:sp>
          <p:nvSpPr>
            <p:cNvPr id="1411" name="Google Shape;1411;p78"/>
            <p:cNvSpPr/>
            <p:nvPr/>
          </p:nvSpPr>
          <p:spPr>
            <a:xfrm>
              <a:off x="4319868" y="3466666"/>
              <a:ext cx="757678" cy="331138"/>
            </a:xfrm>
            <a:custGeom>
              <a:avLst/>
              <a:gdLst/>
              <a:ahLst/>
              <a:cxnLst/>
              <a:rect l="l" t="t" r="r" b="b"/>
              <a:pathLst>
                <a:path w="44380" h="19396" fill="none" extrusionOk="0">
                  <a:moveTo>
                    <a:pt x="1" y="19395"/>
                  </a:moveTo>
                  <a:lnTo>
                    <a:pt x="15278" y="0"/>
                  </a:lnTo>
                  <a:lnTo>
                    <a:pt x="44379" y="0"/>
                  </a:lnTo>
                </a:path>
              </a:pathLst>
            </a:custGeom>
            <a:solidFill>
              <a:schemeClr val="accent2"/>
            </a:solidFill>
            <a:ln w="21750" cap="flat" cmpd="sng">
              <a:solidFill>
                <a:schemeClr val="accent2"/>
              </a:solidFill>
              <a:prstDash val="solid"/>
              <a:miter lim="178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78"/>
            <p:cNvSpPr/>
            <p:nvPr/>
          </p:nvSpPr>
          <p:spPr>
            <a:xfrm>
              <a:off x="4281864" y="3762550"/>
              <a:ext cx="73292" cy="70526"/>
            </a:xfrm>
            <a:custGeom>
              <a:avLst/>
              <a:gdLst/>
              <a:ahLst/>
              <a:cxnLst/>
              <a:rect l="l" t="t" r="r" b="b"/>
              <a:pathLst>
                <a:path w="4293" h="4131" extrusionOk="0">
                  <a:moveTo>
                    <a:pt x="2227" y="0"/>
                  </a:moveTo>
                  <a:cubicBezTo>
                    <a:pt x="1392" y="0"/>
                    <a:pt x="638" y="503"/>
                    <a:pt x="320" y="1275"/>
                  </a:cubicBezTo>
                  <a:cubicBezTo>
                    <a:pt x="0" y="2047"/>
                    <a:pt x="177" y="2935"/>
                    <a:pt x="767" y="3526"/>
                  </a:cubicBezTo>
                  <a:cubicBezTo>
                    <a:pt x="1162" y="3921"/>
                    <a:pt x="1691" y="4131"/>
                    <a:pt x="2228" y="4131"/>
                  </a:cubicBezTo>
                  <a:cubicBezTo>
                    <a:pt x="2494" y="4131"/>
                    <a:pt x="2763" y="4079"/>
                    <a:pt x="3018" y="3973"/>
                  </a:cubicBezTo>
                  <a:cubicBezTo>
                    <a:pt x="3790" y="3653"/>
                    <a:pt x="4293" y="2901"/>
                    <a:pt x="4293" y="2066"/>
                  </a:cubicBezTo>
                  <a:cubicBezTo>
                    <a:pt x="4293" y="924"/>
                    <a:pt x="3369" y="0"/>
                    <a:pt x="2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78"/>
            <p:cNvSpPr/>
            <p:nvPr/>
          </p:nvSpPr>
          <p:spPr>
            <a:xfrm>
              <a:off x="4876926" y="3151457"/>
              <a:ext cx="646604" cy="646621"/>
            </a:xfrm>
            <a:custGeom>
              <a:avLst/>
              <a:gdLst/>
              <a:ahLst/>
              <a:cxnLst/>
              <a:rect l="l" t="t" r="r" b="b"/>
              <a:pathLst>
                <a:path w="37874" h="37875" extrusionOk="0">
                  <a:moveTo>
                    <a:pt x="18936" y="1"/>
                  </a:moveTo>
                  <a:cubicBezTo>
                    <a:pt x="13914" y="1"/>
                    <a:pt x="9098" y="1997"/>
                    <a:pt x="5547" y="5548"/>
                  </a:cubicBezTo>
                  <a:cubicBezTo>
                    <a:pt x="1996" y="9099"/>
                    <a:pt x="0" y="13915"/>
                    <a:pt x="0" y="18937"/>
                  </a:cubicBezTo>
                  <a:cubicBezTo>
                    <a:pt x="0" y="23960"/>
                    <a:pt x="1996" y="28777"/>
                    <a:pt x="5547" y="32327"/>
                  </a:cubicBezTo>
                  <a:cubicBezTo>
                    <a:pt x="9098" y="35878"/>
                    <a:pt x="13914" y="37875"/>
                    <a:pt x="18936" y="37875"/>
                  </a:cubicBezTo>
                  <a:cubicBezTo>
                    <a:pt x="23960" y="37875"/>
                    <a:pt x="28776" y="35878"/>
                    <a:pt x="32327" y="32327"/>
                  </a:cubicBezTo>
                  <a:cubicBezTo>
                    <a:pt x="35878" y="28777"/>
                    <a:pt x="37874" y="23960"/>
                    <a:pt x="37874" y="18937"/>
                  </a:cubicBezTo>
                  <a:cubicBezTo>
                    <a:pt x="37874" y="13915"/>
                    <a:pt x="35878" y="9099"/>
                    <a:pt x="32327" y="5548"/>
                  </a:cubicBezTo>
                  <a:cubicBezTo>
                    <a:pt x="28776" y="1997"/>
                    <a:pt x="23960" y="1"/>
                    <a:pt x="189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4" name="Google Shape;1414;p78"/>
          <p:cNvGrpSpPr/>
          <p:nvPr/>
        </p:nvGrpSpPr>
        <p:grpSpPr>
          <a:xfrm>
            <a:off x="2446765" y="1790126"/>
            <a:ext cx="340135" cy="375493"/>
            <a:chOff x="2294352" y="1785076"/>
            <a:chExt cx="340135" cy="375493"/>
          </a:xfrm>
        </p:grpSpPr>
        <p:sp>
          <p:nvSpPr>
            <p:cNvPr id="1415" name="Google Shape;1415;p78"/>
            <p:cNvSpPr/>
            <p:nvPr/>
          </p:nvSpPr>
          <p:spPr>
            <a:xfrm>
              <a:off x="2294352" y="1785076"/>
              <a:ext cx="340135" cy="375493"/>
            </a:xfrm>
            <a:custGeom>
              <a:avLst/>
              <a:gdLst/>
              <a:ahLst/>
              <a:cxnLst/>
              <a:rect l="l" t="t" r="r" b="b"/>
              <a:pathLst>
                <a:path w="19923" h="21994" extrusionOk="0">
                  <a:moveTo>
                    <a:pt x="10001" y="0"/>
                  </a:moveTo>
                  <a:cubicBezTo>
                    <a:pt x="2908" y="0"/>
                    <a:pt x="0" y="5179"/>
                    <a:pt x="199" y="8287"/>
                  </a:cubicBezTo>
                  <a:cubicBezTo>
                    <a:pt x="397" y="11395"/>
                    <a:pt x="3546" y="15182"/>
                    <a:pt x="3825" y="16656"/>
                  </a:cubicBezTo>
                  <a:cubicBezTo>
                    <a:pt x="4103" y="18130"/>
                    <a:pt x="2749" y="21994"/>
                    <a:pt x="2749" y="21994"/>
                  </a:cubicBezTo>
                  <a:lnTo>
                    <a:pt x="11913" y="21994"/>
                  </a:lnTo>
                  <a:cubicBezTo>
                    <a:pt x="12059" y="20326"/>
                    <a:pt x="12634" y="19912"/>
                    <a:pt x="13548" y="19912"/>
                  </a:cubicBezTo>
                  <a:cubicBezTo>
                    <a:pt x="13638" y="19912"/>
                    <a:pt x="13731" y="19916"/>
                    <a:pt x="13827" y="19923"/>
                  </a:cubicBezTo>
                  <a:cubicBezTo>
                    <a:pt x="14509" y="19973"/>
                    <a:pt x="15515" y="20136"/>
                    <a:pt x="16331" y="20136"/>
                  </a:cubicBezTo>
                  <a:cubicBezTo>
                    <a:pt x="16799" y="20136"/>
                    <a:pt x="17205" y="20082"/>
                    <a:pt x="17453" y="19923"/>
                  </a:cubicBezTo>
                  <a:cubicBezTo>
                    <a:pt x="18130" y="19483"/>
                    <a:pt x="17691" y="17810"/>
                    <a:pt x="17651" y="17651"/>
                  </a:cubicBezTo>
                  <a:cubicBezTo>
                    <a:pt x="17612" y="17492"/>
                    <a:pt x="18289" y="17053"/>
                    <a:pt x="18409" y="16933"/>
                  </a:cubicBezTo>
                  <a:cubicBezTo>
                    <a:pt x="18529" y="16813"/>
                    <a:pt x="18010" y="16336"/>
                    <a:pt x="18010" y="16336"/>
                  </a:cubicBezTo>
                  <a:cubicBezTo>
                    <a:pt x="18010" y="16336"/>
                    <a:pt x="18368" y="16138"/>
                    <a:pt x="18529" y="15979"/>
                  </a:cubicBezTo>
                  <a:cubicBezTo>
                    <a:pt x="18688" y="15820"/>
                    <a:pt x="18607" y="14345"/>
                    <a:pt x="18607" y="14345"/>
                  </a:cubicBezTo>
                  <a:cubicBezTo>
                    <a:pt x="19285" y="14345"/>
                    <a:pt x="19923" y="14106"/>
                    <a:pt x="19883" y="13747"/>
                  </a:cubicBezTo>
                  <a:cubicBezTo>
                    <a:pt x="19842" y="13387"/>
                    <a:pt x="18727" y="11514"/>
                    <a:pt x="18329" y="10719"/>
                  </a:cubicBezTo>
                  <a:cubicBezTo>
                    <a:pt x="17930" y="9922"/>
                    <a:pt x="18688" y="8766"/>
                    <a:pt x="18727" y="7013"/>
                  </a:cubicBezTo>
                  <a:cubicBezTo>
                    <a:pt x="18766" y="5260"/>
                    <a:pt x="17094" y="0"/>
                    <a:pt x="10001" y="0"/>
                  </a:cubicBezTo>
                  <a:close/>
                </a:path>
              </a:pathLst>
            </a:custGeom>
            <a:solidFill>
              <a:srgbClr val="FCE5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78"/>
            <p:cNvSpPr/>
            <p:nvPr/>
          </p:nvSpPr>
          <p:spPr>
            <a:xfrm>
              <a:off x="2403241" y="1920683"/>
              <a:ext cx="26462" cy="25455"/>
            </a:xfrm>
            <a:custGeom>
              <a:avLst/>
              <a:gdLst/>
              <a:ahLst/>
              <a:cxnLst/>
              <a:rect l="l" t="t" r="r" b="b"/>
              <a:pathLst>
                <a:path w="1550" h="1491" extrusionOk="0">
                  <a:moveTo>
                    <a:pt x="746" y="1"/>
                  </a:moveTo>
                  <a:cubicBezTo>
                    <a:pt x="334" y="1"/>
                    <a:pt x="2" y="335"/>
                    <a:pt x="2" y="746"/>
                  </a:cubicBezTo>
                  <a:cubicBezTo>
                    <a:pt x="0" y="1046"/>
                    <a:pt x="183" y="1318"/>
                    <a:pt x="461" y="1434"/>
                  </a:cubicBezTo>
                  <a:cubicBezTo>
                    <a:pt x="553" y="1472"/>
                    <a:pt x="650" y="1490"/>
                    <a:pt x="746" y="1490"/>
                  </a:cubicBezTo>
                  <a:cubicBezTo>
                    <a:pt x="939" y="1490"/>
                    <a:pt x="1130" y="1415"/>
                    <a:pt x="1273" y="1271"/>
                  </a:cubicBezTo>
                  <a:cubicBezTo>
                    <a:pt x="1485" y="1059"/>
                    <a:pt x="1550" y="739"/>
                    <a:pt x="1434" y="460"/>
                  </a:cubicBezTo>
                  <a:cubicBezTo>
                    <a:pt x="1317" y="183"/>
                    <a:pt x="1048" y="1"/>
                    <a:pt x="7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78"/>
            <p:cNvSpPr/>
            <p:nvPr/>
          </p:nvSpPr>
          <p:spPr>
            <a:xfrm>
              <a:off x="2345689" y="1863115"/>
              <a:ext cx="140558" cy="140609"/>
            </a:xfrm>
            <a:custGeom>
              <a:avLst/>
              <a:gdLst/>
              <a:ahLst/>
              <a:cxnLst/>
              <a:rect l="l" t="t" r="r" b="b"/>
              <a:pathLst>
                <a:path w="8233" h="8236" extrusionOk="0">
                  <a:moveTo>
                    <a:pt x="4115" y="2147"/>
                  </a:moveTo>
                  <a:cubicBezTo>
                    <a:pt x="4628" y="2147"/>
                    <a:pt x="5133" y="2348"/>
                    <a:pt x="5510" y="2724"/>
                  </a:cubicBezTo>
                  <a:cubicBezTo>
                    <a:pt x="6073" y="3287"/>
                    <a:pt x="6241" y="4136"/>
                    <a:pt x="5938" y="4872"/>
                  </a:cubicBezTo>
                  <a:cubicBezTo>
                    <a:pt x="5632" y="5609"/>
                    <a:pt x="4914" y="6087"/>
                    <a:pt x="4117" y="6087"/>
                  </a:cubicBezTo>
                  <a:cubicBezTo>
                    <a:pt x="3028" y="6087"/>
                    <a:pt x="2145" y="5206"/>
                    <a:pt x="2145" y="4118"/>
                  </a:cubicBezTo>
                  <a:cubicBezTo>
                    <a:pt x="2145" y="3321"/>
                    <a:pt x="2626" y="2603"/>
                    <a:pt x="3362" y="2297"/>
                  </a:cubicBezTo>
                  <a:cubicBezTo>
                    <a:pt x="3606" y="2196"/>
                    <a:pt x="3862" y="2147"/>
                    <a:pt x="4115" y="2147"/>
                  </a:cubicBezTo>
                  <a:close/>
                  <a:moveTo>
                    <a:pt x="3525" y="1"/>
                  </a:moveTo>
                  <a:lnTo>
                    <a:pt x="3525" y="1153"/>
                  </a:lnTo>
                  <a:cubicBezTo>
                    <a:pt x="3137" y="1232"/>
                    <a:pt x="2767" y="1384"/>
                    <a:pt x="2440" y="1604"/>
                  </a:cubicBezTo>
                  <a:lnTo>
                    <a:pt x="1624" y="789"/>
                  </a:lnTo>
                  <a:lnTo>
                    <a:pt x="789" y="1625"/>
                  </a:lnTo>
                  <a:lnTo>
                    <a:pt x="1604" y="2440"/>
                  </a:lnTo>
                  <a:cubicBezTo>
                    <a:pt x="1384" y="2769"/>
                    <a:pt x="1230" y="3139"/>
                    <a:pt x="1154" y="3527"/>
                  </a:cubicBezTo>
                  <a:lnTo>
                    <a:pt x="1" y="3527"/>
                  </a:lnTo>
                  <a:lnTo>
                    <a:pt x="1" y="4708"/>
                  </a:lnTo>
                  <a:lnTo>
                    <a:pt x="1154" y="4710"/>
                  </a:lnTo>
                  <a:cubicBezTo>
                    <a:pt x="1230" y="5097"/>
                    <a:pt x="1384" y="5467"/>
                    <a:pt x="1604" y="5796"/>
                  </a:cubicBezTo>
                  <a:lnTo>
                    <a:pt x="789" y="6611"/>
                  </a:lnTo>
                  <a:lnTo>
                    <a:pt x="1624" y="7446"/>
                  </a:lnTo>
                  <a:lnTo>
                    <a:pt x="2438" y="6631"/>
                  </a:lnTo>
                  <a:cubicBezTo>
                    <a:pt x="2767" y="6851"/>
                    <a:pt x="3137" y="7002"/>
                    <a:pt x="3525" y="7081"/>
                  </a:cubicBezTo>
                  <a:lnTo>
                    <a:pt x="3525" y="8236"/>
                  </a:lnTo>
                  <a:lnTo>
                    <a:pt x="4708" y="8236"/>
                  </a:lnTo>
                  <a:lnTo>
                    <a:pt x="4708" y="7081"/>
                  </a:lnTo>
                  <a:cubicBezTo>
                    <a:pt x="5096" y="7004"/>
                    <a:pt x="5464" y="6852"/>
                    <a:pt x="5793" y="6633"/>
                  </a:cubicBezTo>
                  <a:lnTo>
                    <a:pt x="6609" y="7447"/>
                  </a:lnTo>
                  <a:lnTo>
                    <a:pt x="7446" y="6611"/>
                  </a:lnTo>
                  <a:lnTo>
                    <a:pt x="6629" y="5794"/>
                  </a:lnTo>
                  <a:cubicBezTo>
                    <a:pt x="6849" y="5466"/>
                    <a:pt x="7003" y="5097"/>
                    <a:pt x="7079" y="4708"/>
                  </a:cubicBezTo>
                  <a:lnTo>
                    <a:pt x="8232" y="4708"/>
                  </a:lnTo>
                  <a:lnTo>
                    <a:pt x="8232" y="3527"/>
                  </a:lnTo>
                  <a:lnTo>
                    <a:pt x="7079" y="3527"/>
                  </a:lnTo>
                  <a:cubicBezTo>
                    <a:pt x="7003" y="3139"/>
                    <a:pt x="6849" y="2769"/>
                    <a:pt x="6629" y="2440"/>
                  </a:cubicBezTo>
                  <a:lnTo>
                    <a:pt x="7446" y="1625"/>
                  </a:lnTo>
                  <a:lnTo>
                    <a:pt x="6609" y="789"/>
                  </a:lnTo>
                  <a:lnTo>
                    <a:pt x="5795" y="1604"/>
                  </a:lnTo>
                  <a:cubicBezTo>
                    <a:pt x="5466" y="1384"/>
                    <a:pt x="5096" y="1232"/>
                    <a:pt x="4708" y="1153"/>
                  </a:cubicBezTo>
                  <a:lnTo>
                    <a:pt x="470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78"/>
            <p:cNvSpPr/>
            <p:nvPr/>
          </p:nvSpPr>
          <p:spPr>
            <a:xfrm>
              <a:off x="2509466" y="1889219"/>
              <a:ext cx="19889" cy="16082"/>
            </a:xfrm>
            <a:custGeom>
              <a:avLst/>
              <a:gdLst/>
              <a:ahLst/>
              <a:cxnLst/>
              <a:rect l="l" t="t" r="r" b="b"/>
              <a:pathLst>
                <a:path w="1165" h="942" extrusionOk="0">
                  <a:moveTo>
                    <a:pt x="582" y="0"/>
                  </a:moveTo>
                  <a:cubicBezTo>
                    <a:pt x="408" y="0"/>
                    <a:pt x="241" y="98"/>
                    <a:pt x="160" y="264"/>
                  </a:cubicBezTo>
                  <a:cubicBezTo>
                    <a:pt x="1" y="590"/>
                    <a:pt x="252" y="942"/>
                    <a:pt x="578" y="942"/>
                  </a:cubicBezTo>
                  <a:cubicBezTo>
                    <a:pt x="629" y="942"/>
                    <a:pt x="682" y="933"/>
                    <a:pt x="735" y="915"/>
                  </a:cubicBezTo>
                  <a:cubicBezTo>
                    <a:pt x="1132" y="777"/>
                    <a:pt x="1164" y="230"/>
                    <a:pt x="787" y="48"/>
                  </a:cubicBezTo>
                  <a:cubicBezTo>
                    <a:pt x="721" y="15"/>
                    <a:pt x="651" y="0"/>
                    <a:pt x="5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78"/>
            <p:cNvSpPr/>
            <p:nvPr/>
          </p:nvSpPr>
          <p:spPr>
            <a:xfrm>
              <a:off x="2475355" y="1853196"/>
              <a:ext cx="88077" cy="88111"/>
            </a:xfrm>
            <a:custGeom>
              <a:avLst/>
              <a:gdLst/>
              <a:ahLst/>
              <a:cxnLst/>
              <a:rect l="l" t="t" r="r" b="b"/>
              <a:pathLst>
                <a:path w="5159" h="5161" extrusionOk="0">
                  <a:moveTo>
                    <a:pt x="2579" y="1335"/>
                  </a:moveTo>
                  <a:cubicBezTo>
                    <a:pt x="2604" y="1335"/>
                    <a:pt x="2630" y="1336"/>
                    <a:pt x="2655" y="1338"/>
                  </a:cubicBezTo>
                  <a:cubicBezTo>
                    <a:pt x="3157" y="1368"/>
                    <a:pt x="3593" y="1699"/>
                    <a:pt x="3756" y="2174"/>
                  </a:cubicBezTo>
                  <a:cubicBezTo>
                    <a:pt x="3920" y="2649"/>
                    <a:pt x="3782" y="3178"/>
                    <a:pt x="3405" y="3512"/>
                  </a:cubicBezTo>
                  <a:cubicBezTo>
                    <a:pt x="3172" y="3718"/>
                    <a:pt x="2877" y="3825"/>
                    <a:pt x="2579" y="3825"/>
                  </a:cubicBezTo>
                  <a:cubicBezTo>
                    <a:pt x="2395" y="3825"/>
                    <a:pt x="2209" y="3784"/>
                    <a:pt x="2036" y="3700"/>
                  </a:cubicBezTo>
                  <a:cubicBezTo>
                    <a:pt x="1418" y="3398"/>
                    <a:pt x="1161" y="2655"/>
                    <a:pt x="1461" y="2036"/>
                  </a:cubicBezTo>
                  <a:cubicBezTo>
                    <a:pt x="1670" y="1605"/>
                    <a:pt x="2106" y="1335"/>
                    <a:pt x="2579" y="1335"/>
                  </a:cubicBezTo>
                  <a:close/>
                  <a:moveTo>
                    <a:pt x="2085" y="1"/>
                  </a:moveTo>
                  <a:lnTo>
                    <a:pt x="1379" y="246"/>
                  </a:lnTo>
                  <a:lnTo>
                    <a:pt x="1616" y="934"/>
                  </a:lnTo>
                  <a:cubicBezTo>
                    <a:pt x="1400" y="1061"/>
                    <a:pt x="1211" y="1227"/>
                    <a:pt x="1061" y="1425"/>
                  </a:cubicBezTo>
                  <a:lnTo>
                    <a:pt x="405" y="1107"/>
                  </a:lnTo>
                  <a:lnTo>
                    <a:pt x="80" y="1779"/>
                  </a:lnTo>
                  <a:lnTo>
                    <a:pt x="734" y="2097"/>
                  </a:lnTo>
                  <a:cubicBezTo>
                    <a:pt x="671" y="2338"/>
                    <a:pt x="655" y="2590"/>
                    <a:pt x="689" y="2839"/>
                  </a:cubicBezTo>
                  <a:lnTo>
                    <a:pt x="1" y="3076"/>
                  </a:lnTo>
                  <a:lnTo>
                    <a:pt x="246" y="3782"/>
                  </a:lnTo>
                  <a:lnTo>
                    <a:pt x="934" y="3545"/>
                  </a:lnTo>
                  <a:cubicBezTo>
                    <a:pt x="1059" y="3759"/>
                    <a:pt x="1227" y="3949"/>
                    <a:pt x="1425" y="4100"/>
                  </a:cubicBezTo>
                  <a:lnTo>
                    <a:pt x="1107" y="4754"/>
                  </a:lnTo>
                  <a:lnTo>
                    <a:pt x="1777" y="5082"/>
                  </a:lnTo>
                  <a:lnTo>
                    <a:pt x="2097" y="4427"/>
                  </a:lnTo>
                  <a:cubicBezTo>
                    <a:pt x="2256" y="4469"/>
                    <a:pt x="2419" y="4490"/>
                    <a:pt x="2582" y="4490"/>
                  </a:cubicBezTo>
                  <a:cubicBezTo>
                    <a:pt x="2667" y="4490"/>
                    <a:pt x="2752" y="4484"/>
                    <a:pt x="2837" y="4472"/>
                  </a:cubicBezTo>
                  <a:lnTo>
                    <a:pt x="3077" y="5160"/>
                  </a:lnTo>
                  <a:lnTo>
                    <a:pt x="3782" y="4915"/>
                  </a:lnTo>
                  <a:lnTo>
                    <a:pt x="3545" y="4227"/>
                  </a:lnTo>
                  <a:cubicBezTo>
                    <a:pt x="3759" y="4100"/>
                    <a:pt x="3949" y="3934"/>
                    <a:pt x="4101" y="3736"/>
                  </a:cubicBezTo>
                  <a:lnTo>
                    <a:pt x="4755" y="4054"/>
                  </a:lnTo>
                  <a:lnTo>
                    <a:pt x="5082" y="3382"/>
                  </a:lnTo>
                  <a:lnTo>
                    <a:pt x="4426" y="3064"/>
                  </a:lnTo>
                  <a:cubicBezTo>
                    <a:pt x="4490" y="2823"/>
                    <a:pt x="4504" y="2571"/>
                    <a:pt x="4470" y="2322"/>
                  </a:cubicBezTo>
                  <a:lnTo>
                    <a:pt x="5158" y="2085"/>
                  </a:lnTo>
                  <a:lnTo>
                    <a:pt x="4915" y="1379"/>
                  </a:lnTo>
                  <a:lnTo>
                    <a:pt x="4226" y="1616"/>
                  </a:lnTo>
                  <a:cubicBezTo>
                    <a:pt x="4101" y="1400"/>
                    <a:pt x="3934" y="1212"/>
                    <a:pt x="3734" y="1061"/>
                  </a:cubicBezTo>
                  <a:lnTo>
                    <a:pt x="4054" y="407"/>
                  </a:lnTo>
                  <a:lnTo>
                    <a:pt x="3382" y="79"/>
                  </a:lnTo>
                  <a:lnTo>
                    <a:pt x="3064" y="734"/>
                  </a:lnTo>
                  <a:cubicBezTo>
                    <a:pt x="2904" y="692"/>
                    <a:pt x="2741" y="671"/>
                    <a:pt x="2578" y="671"/>
                  </a:cubicBezTo>
                  <a:cubicBezTo>
                    <a:pt x="2492" y="671"/>
                    <a:pt x="2407" y="677"/>
                    <a:pt x="2322" y="689"/>
                  </a:cubicBezTo>
                  <a:lnTo>
                    <a:pt x="20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78"/>
            <p:cNvSpPr/>
            <p:nvPr/>
          </p:nvSpPr>
          <p:spPr>
            <a:xfrm>
              <a:off x="2453570" y="1841211"/>
              <a:ext cx="12343" cy="10022"/>
            </a:xfrm>
            <a:custGeom>
              <a:avLst/>
              <a:gdLst/>
              <a:ahLst/>
              <a:cxnLst/>
              <a:rect l="l" t="t" r="r" b="b"/>
              <a:pathLst>
                <a:path w="723" h="587" extrusionOk="0">
                  <a:moveTo>
                    <a:pt x="362" y="1"/>
                  </a:moveTo>
                  <a:cubicBezTo>
                    <a:pt x="254" y="1"/>
                    <a:pt x="150" y="61"/>
                    <a:pt x="99" y="165"/>
                  </a:cubicBezTo>
                  <a:cubicBezTo>
                    <a:pt x="0" y="368"/>
                    <a:pt x="156" y="587"/>
                    <a:pt x="360" y="587"/>
                  </a:cubicBezTo>
                  <a:cubicBezTo>
                    <a:pt x="391" y="587"/>
                    <a:pt x="424" y="582"/>
                    <a:pt x="457" y="571"/>
                  </a:cubicBezTo>
                  <a:cubicBezTo>
                    <a:pt x="703" y="485"/>
                    <a:pt x="723" y="145"/>
                    <a:pt x="491" y="31"/>
                  </a:cubicBezTo>
                  <a:cubicBezTo>
                    <a:pt x="449" y="11"/>
                    <a:pt x="405" y="1"/>
                    <a:pt x="3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78"/>
            <p:cNvSpPr/>
            <p:nvPr/>
          </p:nvSpPr>
          <p:spPr>
            <a:xfrm>
              <a:off x="2432366" y="1818846"/>
              <a:ext cx="54752" cy="54752"/>
            </a:xfrm>
            <a:custGeom>
              <a:avLst/>
              <a:gdLst/>
              <a:ahLst/>
              <a:cxnLst/>
              <a:rect l="l" t="t" r="r" b="b"/>
              <a:pathLst>
                <a:path w="3207" h="3207" extrusionOk="0">
                  <a:moveTo>
                    <a:pt x="1605" y="830"/>
                  </a:moveTo>
                  <a:cubicBezTo>
                    <a:pt x="1620" y="830"/>
                    <a:pt x="1635" y="831"/>
                    <a:pt x="1650" y="832"/>
                  </a:cubicBezTo>
                  <a:cubicBezTo>
                    <a:pt x="1961" y="851"/>
                    <a:pt x="2233" y="1055"/>
                    <a:pt x="2335" y="1352"/>
                  </a:cubicBezTo>
                  <a:cubicBezTo>
                    <a:pt x="2437" y="1646"/>
                    <a:pt x="2351" y="1975"/>
                    <a:pt x="2117" y="2183"/>
                  </a:cubicBezTo>
                  <a:cubicBezTo>
                    <a:pt x="1972" y="2311"/>
                    <a:pt x="1789" y="2377"/>
                    <a:pt x="1604" y="2377"/>
                  </a:cubicBezTo>
                  <a:cubicBezTo>
                    <a:pt x="1489" y="2377"/>
                    <a:pt x="1374" y="2351"/>
                    <a:pt x="1266" y="2299"/>
                  </a:cubicBezTo>
                  <a:cubicBezTo>
                    <a:pt x="882" y="2113"/>
                    <a:pt x="721" y="1650"/>
                    <a:pt x="909" y="1266"/>
                  </a:cubicBezTo>
                  <a:cubicBezTo>
                    <a:pt x="1038" y="997"/>
                    <a:pt x="1310" y="830"/>
                    <a:pt x="1605" y="830"/>
                  </a:cubicBezTo>
                  <a:close/>
                  <a:moveTo>
                    <a:pt x="1297" y="1"/>
                  </a:moveTo>
                  <a:lnTo>
                    <a:pt x="857" y="154"/>
                  </a:lnTo>
                  <a:lnTo>
                    <a:pt x="1005" y="581"/>
                  </a:lnTo>
                  <a:cubicBezTo>
                    <a:pt x="871" y="660"/>
                    <a:pt x="753" y="764"/>
                    <a:pt x="660" y="887"/>
                  </a:cubicBezTo>
                  <a:lnTo>
                    <a:pt x="253" y="689"/>
                  </a:lnTo>
                  <a:lnTo>
                    <a:pt x="49" y="1105"/>
                  </a:lnTo>
                  <a:lnTo>
                    <a:pt x="457" y="1303"/>
                  </a:lnTo>
                  <a:cubicBezTo>
                    <a:pt x="417" y="1453"/>
                    <a:pt x="408" y="1611"/>
                    <a:pt x="428" y="1764"/>
                  </a:cubicBezTo>
                  <a:lnTo>
                    <a:pt x="1" y="1911"/>
                  </a:lnTo>
                  <a:lnTo>
                    <a:pt x="153" y="2351"/>
                  </a:lnTo>
                  <a:lnTo>
                    <a:pt x="580" y="2202"/>
                  </a:lnTo>
                  <a:cubicBezTo>
                    <a:pt x="659" y="2336"/>
                    <a:pt x="762" y="2454"/>
                    <a:pt x="886" y="2547"/>
                  </a:cubicBezTo>
                  <a:lnTo>
                    <a:pt x="689" y="2955"/>
                  </a:lnTo>
                  <a:lnTo>
                    <a:pt x="1105" y="3158"/>
                  </a:lnTo>
                  <a:lnTo>
                    <a:pt x="1304" y="2751"/>
                  </a:lnTo>
                  <a:cubicBezTo>
                    <a:pt x="1403" y="2777"/>
                    <a:pt x="1505" y="2790"/>
                    <a:pt x="1607" y="2790"/>
                  </a:cubicBezTo>
                  <a:cubicBezTo>
                    <a:pt x="1660" y="2790"/>
                    <a:pt x="1713" y="2786"/>
                    <a:pt x="1765" y="2780"/>
                  </a:cubicBezTo>
                  <a:lnTo>
                    <a:pt x="1911" y="3207"/>
                  </a:lnTo>
                  <a:lnTo>
                    <a:pt x="2351" y="3055"/>
                  </a:lnTo>
                  <a:lnTo>
                    <a:pt x="2203" y="2628"/>
                  </a:lnTo>
                  <a:cubicBezTo>
                    <a:pt x="2337" y="2549"/>
                    <a:pt x="2455" y="2445"/>
                    <a:pt x="2549" y="2320"/>
                  </a:cubicBezTo>
                  <a:lnTo>
                    <a:pt x="2955" y="2519"/>
                  </a:lnTo>
                  <a:lnTo>
                    <a:pt x="3159" y="2102"/>
                  </a:lnTo>
                  <a:lnTo>
                    <a:pt x="2751" y="1904"/>
                  </a:lnTo>
                  <a:cubicBezTo>
                    <a:pt x="2791" y="1754"/>
                    <a:pt x="2800" y="1596"/>
                    <a:pt x="2780" y="1443"/>
                  </a:cubicBezTo>
                  <a:lnTo>
                    <a:pt x="3207" y="1294"/>
                  </a:lnTo>
                  <a:lnTo>
                    <a:pt x="3055" y="857"/>
                  </a:lnTo>
                  <a:lnTo>
                    <a:pt x="2628" y="1005"/>
                  </a:lnTo>
                  <a:cubicBezTo>
                    <a:pt x="2549" y="871"/>
                    <a:pt x="2446" y="753"/>
                    <a:pt x="2321" y="658"/>
                  </a:cubicBezTo>
                  <a:lnTo>
                    <a:pt x="2519" y="253"/>
                  </a:lnTo>
                  <a:lnTo>
                    <a:pt x="2103" y="49"/>
                  </a:lnTo>
                  <a:lnTo>
                    <a:pt x="1904" y="456"/>
                  </a:lnTo>
                  <a:cubicBezTo>
                    <a:pt x="1805" y="430"/>
                    <a:pt x="1703" y="418"/>
                    <a:pt x="1601" y="418"/>
                  </a:cubicBezTo>
                  <a:cubicBezTo>
                    <a:pt x="1548" y="418"/>
                    <a:pt x="1495" y="421"/>
                    <a:pt x="1443" y="428"/>
                  </a:cubicBezTo>
                  <a:lnTo>
                    <a:pt x="12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2" name="Google Shape;1422;p78"/>
          <p:cNvGrpSpPr/>
          <p:nvPr/>
        </p:nvGrpSpPr>
        <p:grpSpPr>
          <a:xfrm>
            <a:off x="4087505" y="1473349"/>
            <a:ext cx="1577140" cy="933200"/>
            <a:chOff x="3935105" y="1473349"/>
            <a:chExt cx="1577140" cy="933200"/>
          </a:xfrm>
        </p:grpSpPr>
        <p:sp>
          <p:nvSpPr>
            <p:cNvPr id="1423" name="Google Shape;1423;p78"/>
            <p:cNvSpPr/>
            <p:nvPr/>
          </p:nvSpPr>
          <p:spPr>
            <a:xfrm>
              <a:off x="3935105" y="2336023"/>
              <a:ext cx="73343" cy="70526"/>
            </a:xfrm>
            <a:custGeom>
              <a:avLst/>
              <a:gdLst/>
              <a:ahLst/>
              <a:cxnLst/>
              <a:rect l="l" t="t" r="r" b="b"/>
              <a:pathLst>
                <a:path w="4296" h="4131" extrusionOk="0">
                  <a:moveTo>
                    <a:pt x="2229" y="0"/>
                  </a:moveTo>
                  <a:cubicBezTo>
                    <a:pt x="1395" y="0"/>
                    <a:pt x="641" y="503"/>
                    <a:pt x="321" y="1275"/>
                  </a:cubicBezTo>
                  <a:cubicBezTo>
                    <a:pt x="1" y="2047"/>
                    <a:pt x="178" y="2935"/>
                    <a:pt x="769" y="3526"/>
                  </a:cubicBezTo>
                  <a:cubicBezTo>
                    <a:pt x="1164" y="3921"/>
                    <a:pt x="1692" y="4131"/>
                    <a:pt x="2230" y="4131"/>
                  </a:cubicBezTo>
                  <a:cubicBezTo>
                    <a:pt x="2496" y="4131"/>
                    <a:pt x="2764" y="4079"/>
                    <a:pt x="3019" y="3973"/>
                  </a:cubicBezTo>
                  <a:cubicBezTo>
                    <a:pt x="3791" y="3655"/>
                    <a:pt x="4295" y="2901"/>
                    <a:pt x="4295" y="2066"/>
                  </a:cubicBezTo>
                  <a:cubicBezTo>
                    <a:pt x="4295" y="924"/>
                    <a:pt x="3371" y="0"/>
                    <a:pt x="22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78"/>
            <p:cNvSpPr/>
            <p:nvPr/>
          </p:nvSpPr>
          <p:spPr>
            <a:xfrm>
              <a:off x="3973159" y="1843925"/>
              <a:ext cx="902708" cy="527387"/>
            </a:xfrm>
            <a:custGeom>
              <a:avLst/>
              <a:gdLst/>
              <a:ahLst/>
              <a:cxnLst/>
              <a:rect l="l" t="t" r="r" b="b"/>
              <a:pathLst>
                <a:path w="52875" h="30891" fill="none" extrusionOk="0">
                  <a:moveTo>
                    <a:pt x="0" y="30890"/>
                  </a:moveTo>
                  <a:lnTo>
                    <a:pt x="23772" y="1"/>
                  </a:lnTo>
                  <a:lnTo>
                    <a:pt x="52875" y="1"/>
                  </a:lnTo>
                </a:path>
              </a:pathLst>
            </a:custGeom>
            <a:solidFill>
              <a:schemeClr val="accent2"/>
            </a:solidFill>
            <a:ln w="21750" cap="flat" cmpd="sng">
              <a:solidFill>
                <a:schemeClr val="accent2"/>
              </a:solidFill>
              <a:prstDash val="solid"/>
              <a:miter lim="178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78"/>
            <p:cNvSpPr/>
            <p:nvPr/>
          </p:nvSpPr>
          <p:spPr>
            <a:xfrm>
              <a:off x="4865641" y="1473349"/>
              <a:ext cx="646604" cy="646621"/>
            </a:xfrm>
            <a:custGeom>
              <a:avLst/>
              <a:gdLst/>
              <a:ahLst/>
              <a:cxnLst/>
              <a:rect l="l" t="t" r="r" b="b"/>
              <a:pathLst>
                <a:path w="37874" h="37875" extrusionOk="0">
                  <a:moveTo>
                    <a:pt x="18936" y="1"/>
                  </a:moveTo>
                  <a:cubicBezTo>
                    <a:pt x="13914" y="1"/>
                    <a:pt x="9098" y="1997"/>
                    <a:pt x="5547" y="5548"/>
                  </a:cubicBezTo>
                  <a:cubicBezTo>
                    <a:pt x="1996" y="9099"/>
                    <a:pt x="0" y="13915"/>
                    <a:pt x="0" y="18938"/>
                  </a:cubicBezTo>
                  <a:cubicBezTo>
                    <a:pt x="0" y="23960"/>
                    <a:pt x="1996" y="28776"/>
                    <a:pt x="5547" y="32327"/>
                  </a:cubicBezTo>
                  <a:cubicBezTo>
                    <a:pt x="9098" y="35878"/>
                    <a:pt x="13914" y="37874"/>
                    <a:pt x="18936" y="37874"/>
                  </a:cubicBezTo>
                  <a:cubicBezTo>
                    <a:pt x="23959" y="37874"/>
                    <a:pt x="28776" y="35878"/>
                    <a:pt x="32327" y="32327"/>
                  </a:cubicBezTo>
                  <a:cubicBezTo>
                    <a:pt x="35877" y="28776"/>
                    <a:pt x="37874" y="23960"/>
                    <a:pt x="37874" y="18938"/>
                  </a:cubicBezTo>
                  <a:cubicBezTo>
                    <a:pt x="37874" y="13915"/>
                    <a:pt x="35877" y="9099"/>
                    <a:pt x="32327" y="5548"/>
                  </a:cubicBezTo>
                  <a:cubicBezTo>
                    <a:pt x="28776" y="1997"/>
                    <a:pt x="23959" y="1"/>
                    <a:pt x="189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6" name="Google Shape;1426;p78"/>
          <p:cNvSpPr txBox="1">
            <a:spLocks noGrp="1"/>
          </p:cNvSpPr>
          <p:nvPr>
            <p:ph type="subTitle" idx="4294967295"/>
          </p:nvPr>
        </p:nvSpPr>
        <p:spPr>
          <a:xfrm>
            <a:off x="5664650" y="1533613"/>
            <a:ext cx="2481900" cy="6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Most of the participants (86%) were either overweight or obese. 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7" name="Google Shape;1427;p78"/>
          <p:cNvSpPr txBox="1">
            <a:spLocks noGrp="1"/>
          </p:cNvSpPr>
          <p:nvPr>
            <p:ph type="subTitle" idx="4294967295"/>
          </p:nvPr>
        </p:nvSpPr>
        <p:spPr>
          <a:xfrm>
            <a:off x="5664650" y="2437075"/>
            <a:ext cx="2481900" cy="6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 majority of participants (64.1%) were under-reporting their weight. 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8" name="Google Shape;1428;p78"/>
          <p:cNvSpPr txBox="1">
            <a:spLocks noGrp="1"/>
          </p:cNvSpPr>
          <p:nvPr>
            <p:ph type="subTitle" idx="4294967295"/>
          </p:nvPr>
        </p:nvSpPr>
        <p:spPr>
          <a:xfrm>
            <a:off x="100100" y="1533625"/>
            <a:ext cx="2172600" cy="11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Higher BMI and under-reporting of weight were associated with lower scores in the psychological domain of QoL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9" name="Google Shape;1429;p78"/>
          <p:cNvSpPr txBox="1">
            <a:spLocks noGrp="1"/>
          </p:cNvSpPr>
          <p:nvPr>
            <p:ph type="subTitle" idx="4294967295"/>
          </p:nvPr>
        </p:nvSpPr>
        <p:spPr>
          <a:xfrm>
            <a:off x="5682613" y="3296192"/>
            <a:ext cx="2325600" cy="6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Participants were under-reporting their weights by an average of 5.7 kg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0" name="Google Shape;1430;p78"/>
          <p:cNvSpPr txBox="1">
            <a:spLocks noGrp="1"/>
          </p:cNvSpPr>
          <p:nvPr>
            <p:ph type="subTitle" idx="4294967295"/>
          </p:nvPr>
        </p:nvSpPr>
        <p:spPr>
          <a:xfrm>
            <a:off x="186950" y="2615125"/>
            <a:ext cx="1998900" cy="12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Under-reporting was seen more in married Bumiputras aged 40-49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431" name="Google Shape;1431;p78"/>
          <p:cNvGrpSpPr/>
          <p:nvPr/>
        </p:nvGrpSpPr>
        <p:grpSpPr>
          <a:xfrm>
            <a:off x="8217097" y="1269372"/>
            <a:ext cx="634351" cy="611761"/>
            <a:chOff x="7460575" y="1372524"/>
            <a:chExt cx="900300" cy="983223"/>
          </a:xfrm>
        </p:grpSpPr>
        <p:sp>
          <p:nvSpPr>
            <p:cNvPr id="1432" name="Google Shape;1432;p78"/>
            <p:cNvSpPr/>
            <p:nvPr/>
          </p:nvSpPr>
          <p:spPr>
            <a:xfrm>
              <a:off x="7460575" y="1372524"/>
              <a:ext cx="900300" cy="983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78"/>
            <p:cNvSpPr/>
            <p:nvPr/>
          </p:nvSpPr>
          <p:spPr>
            <a:xfrm>
              <a:off x="7460580" y="1483347"/>
              <a:ext cx="739500" cy="87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4" name="Google Shape;1434;p78"/>
          <p:cNvSpPr txBox="1">
            <a:spLocks noGrp="1"/>
          </p:cNvSpPr>
          <p:nvPr>
            <p:ph type="title" idx="4294967295"/>
          </p:nvPr>
        </p:nvSpPr>
        <p:spPr>
          <a:xfrm>
            <a:off x="8138887" y="1790113"/>
            <a:ext cx="66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86%</a:t>
            </a:r>
            <a:endParaRPr sz="1900"/>
          </a:p>
        </p:txBody>
      </p:sp>
      <p:grpSp>
        <p:nvGrpSpPr>
          <p:cNvPr id="1435" name="Google Shape;1435;p78"/>
          <p:cNvGrpSpPr/>
          <p:nvPr/>
        </p:nvGrpSpPr>
        <p:grpSpPr>
          <a:xfrm>
            <a:off x="8193269" y="2464152"/>
            <a:ext cx="668833" cy="585436"/>
            <a:chOff x="7460575" y="2964650"/>
            <a:chExt cx="900300" cy="983100"/>
          </a:xfrm>
        </p:grpSpPr>
        <p:sp>
          <p:nvSpPr>
            <p:cNvPr id="1436" name="Google Shape;1436;p78"/>
            <p:cNvSpPr/>
            <p:nvPr/>
          </p:nvSpPr>
          <p:spPr>
            <a:xfrm>
              <a:off x="7460575" y="2964650"/>
              <a:ext cx="900300" cy="983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78"/>
            <p:cNvSpPr/>
            <p:nvPr/>
          </p:nvSpPr>
          <p:spPr>
            <a:xfrm>
              <a:off x="7460583" y="3196763"/>
              <a:ext cx="675300" cy="750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8" name="Google Shape;1438;p78"/>
          <p:cNvSpPr txBox="1">
            <a:spLocks noGrp="1"/>
          </p:cNvSpPr>
          <p:nvPr>
            <p:ph type="title" idx="4294967295"/>
          </p:nvPr>
        </p:nvSpPr>
        <p:spPr>
          <a:xfrm>
            <a:off x="8077538" y="2958970"/>
            <a:ext cx="9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64.1%</a:t>
            </a:r>
            <a:endParaRPr sz="1900"/>
          </a:p>
        </p:txBody>
      </p:sp>
      <p:grpSp>
        <p:nvGrpSpPr>
          <p:cNvPr id="1439" name="Google Shape;1439;p78"/>
          <p:cNvGrpSpPr/>
          <p:nvPr/>
        </p:nvGrpSpPr>
        <p:grpSpPr>
          <a:xfrm>
            <a:off x="5116154" y="2480347"/>
            <a:ext cx="501770" cy="377782"/>
            <a:chOff x="3569125" y="3702947"/>
            <a:chExt cx="388728" cy="330692"/>
          </a:xfrm>
        </p:grpSpPr>
        <p:sp>
          <p:nvSpPr>
            <p:cNvPr id="1440" name="Google Shape;1440;p78"/>
            <p:cNvSpPr/>
            <p:nvPr/>
          </p:nvSpPr>
          <p:spPr>
            <a:xfrm>
              <a:off x="3569125" y="3702947"/>
              <a:ext cx="388728" cy="330692"/>
            </a:xfrm>
            <a:custGeom>
              <a:avLst/>
              <a:gdLst/>
              <a:ahLst/>
              <a:cxnLst/>
              <a:rect l="l" t="t" r="r" b="b"/>
              <a:pathLst>
                <a:path w="14796" h="12587" extrusionOk="0">
                  <a:moveTo>
                    <a:pt x="7402" y="0"/>
                  </a:moveTo>
                  <a:cubicBezTo>
                    <a:pt x="6946" y="0"/>
                    <a:pt x="6490" y="226"/>
                    <a:pt x="6230" y="677"/>
                  </a:cubicBezTo>
                  <a:lnTo>
                    <a:pt x="521" y="10555"/>
                  </a:lnTo>
                  <a:cubicBezTo>
                    <a:pt x="1" y="11456"/>
                    <a:pt x="653" y="12587"/>
                    <a:pt x="1693" y="12587"/>
                  </a:cubicBezTo>
                  <a:lnTo>
                    <a:pt x="13103" y="12587"/>
                  </a:lnTo>
                  <a:cubicBezTo>
                    <a:pt x="14144" y="12587"/>
                    <a:pt x="14796" y="11456"/>
                    <a:pt x="14275" y="10555"/>
                  </a:cubicBezTo>
                  <a:lnTo>
                    <a:pt x="8574" y="671"/>
                  </a:lnTo>
                  <a:cubicBezTo>
                    <a:pt x="8311" y="224"/>
                    <a:pt x="7856" y="0"/>
                    <a:pt x="7402" y="0"/>
                  </a:cubicBez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78"/>
            <p:cNvSpPr/>
            <p:nvPr/>
          </p:nvSpPr>
          <p:spPr>
            <a:xfrm>
              <a:off x="3607036" y="3733135"/>
              <a:ext cx="313089" cy="270265"/>
            </a:xfrm>
            <a:custGeom>
              <a:avLst/>
              <a:gdLst/>
              <a:ahLst/>
              <a:cxnLst/>
              <a:rect l="l" t="t" r="r" b="b"/>
              <a:pathLst>
                <a:path w="11917" h="10287" extrusionOk="0">
                  <a:moveTo>
                    <a:pt x="5959" y="0"/>
                  </a:moveTo>
                  <a:cubicBezTo>
                    <a:pt x="5891" y="0"/>
                    <a:pt x="5823" y="35"/>
                    <a:pt x="5785" y="104"/>
                  </a:cubicBezTo>
                  <a:lnTo>
                    <a:pt x="77" y="9981"/>
                  </a:lnTo>
                  <a:cubicBezTo>
                    <a:pt x="1" y="10120"/>
                    <a:pt x="98" y="10286"/>
                    <a:pt x="250" y="10286"/>
                  </a:cubicBezTo>
                  <a:lnTo>
                    <a:pt x="11667" y="10286"/>
                  </a:lnTo>
                  <a:cubicBezTo>
                    <a:pt x="11820" y="10286"/>
                    <a:pt x="11917" y="10120"/>
                    <a:pt x="11841" y="9981"/>
                  </a:cubicBezTo>
                  <a:lnTo>
                    <a:pt x="6132" y="104"/>
                  </a:lnTo>
                  <a:cubicBezTo>
                    <a:pt x="6094" y="35"/>
                    <a:pt x="6026" y="0"/>
                    <a:pt x="5959" y="0"/>
                  </a:cubicBez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78"/>
            <p:cNvSpPr/>
            <p:nvPr/>
          </p:nvSpPr>
          <p:spPr>
            <a:xfrm>
              <a:off x="3731489" y="3930126"/>
              <a:ext cx="55987" cy="47816"/>
            </a:xfrm>
            <a:custGeom>
              <a:avLst/>
              <a:gdLst/>
              <a:ahLst/>
              <a:cxnLst/>
              <a:rect l="l" t="t" r="r" b="b"/>
              <a:pathLst>
                <a:path w="2131" h="1820" extrusionOk="0">
                  <a:moveTo>
                    <a:pt x="1215" y="0"/>
                  </a:moveTo>
                  <a:cubicBezTo>
                    <a:pt x="410" y="0"/>
                    <a:pt x="1" y="978"/>
                    <a:pt x="577" y="1554"/>
                  </a:cubicBezTo>
                  <a:cubicBezTo>
                    <a:pt x="760" y="1738"/>
                    <a:pt x="988" y="1820"/>
                    <a:pt x="1211" y="1820"/>
                  </a:cubicBezTo>
                  <a:cubicBezTo>
                    <a:pt x="1679" y="1820"/>
                    <a:pt x="2130" y="1458"/>
                    <a:pt x="2130" y="909"/>
                  </a:cubicBezTo>
                  <a:cubicBezTo>
                    <a:pt x="2130" y="409"/>
                    <a:pt x="1721" y="0"/>
                    <a:pt x="121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78"/>
            <p:cNvSpPr/>
            <p:nvPr/>
          </p:nvSpPr>
          <p:spPr>
            <a:xfrm>
              <a:off x="3742812" y="3798185"/>
              <a:ext cx="41379" cy="112446"/>
            </a:xfrm>
            <a:custGeom>
              <a:avLst/>
              <a:gdLst/>
              <a:ahLst/>
              <a:cxnLst/>
              <a:rect l="l" t="t" r="r" b="b"/>
              <a:pathLst>
                <a:path w="1575" h="4280" extrusionOk="0">
                  <a:moveTo>
                    <a:pt x="534" y="0"/>
                  </a:moveTo>
                  <a:cubicBezTo>
                    <a:pt x="236" y="0"/>
                    <a:pt x="0" y="236"/>
                    <a:pt x="0" y="534"/>
                  </a:cubicBezTo>
                  <a:lnTo>
                    <a:pt x="0" y="3746"/>
                  </a:lnTo>
                  <a:cubicBezTo>
                    <a:pt x="0" y="4037"/>
                    <a:pt x="236" y="4280"/>
                    <a:pt x="534" y="4280"/>
                  </a:cubicBezTo>
                  <a:lnTo>
                    <a:pt x="1040" y="4280"/>
                  </a:lnTo>
                  <a:cubicBezTo>
                    <a:pt x="1339" y="4280"/>
                    <a:pt x="1575" y="4037"/>
                    <a:pt x="1575" y="3746"/>
                  </a:cubicBezTo>
                  <a:lnTo>
                    <a:pt x="1575" y="534"/>
                  </a:lnTo>
                  <a:cubicBezTo>
                    <a:pt x="1575" y="236"/>
                    <a:pt x="1339" y="0"/>
                    <a:pt x="104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4" name="Google Shape;1444;p78"/>
          <p:cNvSpPr/>
          <p:nvPr/>
        </p:nvSpPr>
        <p:spPr>
          <a:xfrm>
            <a:off x="5126090" y="3454673"/>
            <a:ext cx="430500" cy="4023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45" name="Google Shape;1445;p78"/>
          <p:cNvGrpSpPr/>
          <p:nvPr/>
        </p:nvGrpSpPr>
        <p:grpSpPr>
          <a:xfrm>
            <a:off x="5073078" y="1604045"/>
            <a:ext cx="521027" cy="393898"/>
            <a:chOff x="4371075" y="1379975"/>
            <a:chExt cx="1662500" cy="1471967"/>
          </a:xfrm>
        </p:grpSpPr>
        <p:sp>
          <p:nvSpPr>
            <p:cNvPr id="1446" name="Google Shape;1446;p78"/>
            <p:cNvSpPr/>
            <p:nvPr/>
          </p:nvSpPr>
          <p:spPr>
            <a:xfrm>
              <a:off x="4555295" y="2489542"/>
              <a:ext cx="1366291" cy="362400"/>
            </a:xfrm>
            <a:custGeom>
              <a:avLst/>
              <a:gdLst/>
              <a:ahLst/>
              <a:cxnLst/>
              <a:rect l="l" t="t" r="r" b="b"/>
              <a:pathLst>
                <a:path w="86283" h="14496" extrusionOk="0">
                  <a:moveTo>
                    <a:pt x="43141" y="1"/>
                  </a:moveTo>
                  <a:cubicBezTo>
                    <a:pt x="31700" y="1"/>
                    <a:pt x="20726" y="765"/>
                    <a:pt x="12636" y="2123"/>
                  </a:cubicBezTo>
                  <a:cubicBezTo>
                    <a:pt x="4546" y="3482"/>
                    <a:pt x="0" y="5326"/>
                    <a:pt x="0" y="7248"/>
                  </a:cubicBezTo>
                  <a:cubicBezTo>
                    <a:pt x="0" y="9170"/>
                    <a:pt x="4546" y="11014"/>
                    <a:pt x="12636" y="12374"/>
                  </a:cubicBezTo>
                  <a:cubicBezTo>
                    <a:pt x="20726" y="13732"/>
                    <a:pt x="31700" y="14496"/>
                    <a:pt x="43141" y="14496"/>
                  </a:cubicBezTo>
                  <a:cubicBezTo>
                    <a:pt x="54584" y="14496"/>
                    <a:pt x="65556" y="13732"/>
                    <a:pt x="73647" y="12374"/>
                  </a:cubicBezTo>
                  <a:cubicBezTo>
                    <a:pt x="81738" y="11014"/>
                    <a:pt x="86282" y="9170"/>
                    <a:pt x="86282" y="7248"/>
                  </a:cubicBezTo>
                  <a:cubicBezTo>
                    <a:pt x="86282" y="5326"/>
                    <a:pt x="81738" y="3482"/>
                    <a:pt x="73647" y="2123"/>
                  </a:cubicBezTo>
                  <a:cubicBezTo>
                    <a:pt x="65556" y="765"/>
                    <a:pt x="54584" y="1"/>
                    <a:pt x="43141" y="1"/>
                  </a:cubicBezTo>
                  <a:close/>
                </a:path>
              </a:pathLst>
            </a:custGeom>
            <a:solidFill>
              <a:srgbClr val="3D58A3">
                <a:alpha val="31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78"/>
            <p:cNvSpPr/>
            <p:nvPr/>
          </p:nvSpPr>
          <p:spPr>
            <a:xfrm>
              <a:off x="4530275" y="2349425"/>
              <a:ext cx="1337250" cy="321675"/>
            </a:xfrm>
            <a:custGeom>
              <a:avLst/>
              <a:gdLst/>
              <a:ahLst/>
              <a:cxnLst/>
              <a:rect l="l" t="t" r="r" b="b"/>
              <a:pathLst>
                <a:path w="53490" h="12867" extrusionOk="0">
                  <a:moveTo>
                    <a:pt x="6433" y="12866"/>
                  </a:moveTo>
                  <a:lnTo>
                    <a:pt x="47058" y="12866"/>
                  </a:lnTo>
                  <a:cubicBezTo>
                    <a:pt x="50595" y="12866"/>
                    <a:pt x="53490" y="9971"/>
                    <a:pt x="53490" y="6434"/>
                  </a:cubicBezTo>
                  <a:lnTo>
                    <a:pt x="53490" y="3594"/>
                  </a:lnTo>
                  <a:cubicBezTo>
                    <a:pt x="53490" y="1618"/>
                    <a:pt x="51874" y="1"/>
                    <a:pt x="49897" y="1"/>
                  </a:cubicBezTo>
                  <a:lnTo>
                    <a:pt x="3594" y="1"/>
                  </a:lnTo>
                  <a:cubicBezTo>
                    <a:pt x="1618" y="1"/>
                    <a:pt x="1" y="1618"/>
                    <a:pt x="1" y="3594"/>
                  </a:cubicBezTo>
                  <a:lnTo>
                    <a:pt x="1" y="6434"/>
                  </a:lnTo>
                  <a:cubicBezTo>
                    <a:pt x="1" y="9971"/>
                    <a:pt x="2895" y="12866"/>
                    <a:pt x="6433" y="12866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78"/>
            <p:cNvSpPr/>
            <p:nvPr/>
          </p:nvSpPr>
          <p:spPr>
            <a:xfrm>
              <a:off x="4515825" y="2138025"/>
              <a:ext cx="1366175" cy="244900"/>
            </a:xfrm>
            <a:custGeom>
              <a:avLst/>
              <a:gdLst/>
              <a:ahLst/>
              <a:cxnLst/>
              <a:rect l="l" t="t" r="r" b="b"/>
              <a:pathLst>
                <a:path w="54647" h="9796" extrusionOk="0">
                  <a:moveTo>
                    <a:pt x="4899" y="0"/>
                  </a:moveTo>
                  <a:cubicBezTo>
                    <a:pt x="2185" y="0"/>
                    <a:pt x="1" y="2185"/>
                    <a:pt x="1" y="4898"/>
                  </a:cubicBezTo>
                  <a:cubicBezTo>
                    <a:pt x="1" y="7612"/>
                    <a:pt x="2185" y="9796"/>
                    <a:pt x="4899" y="9796"/>
                  </a:cubicBezTo>
                  <a:lnTo>
                    <a:pt x="49749" y="9796"/>
                  </a:lnTo>
                  <a:cubicBezTo>
                    <a:pt x="52462" y="9796"/>
                    <a:pt x="54646" y="7612"/>
                    <a:pt x="54646" y="4898"/>
                  </a:cubicBezTo>
                  <a:cubicBezTo>
                    <a:pt x="54646" y="2185"/>
                    <a:pt x="52462" y="0"/>
                    <a:pt x="497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78"/>
            <p:cNvSpPr/>
            <p:nvPr/>
          </p:nvSpPr>
          <p:spPr>
            <a:xfrm>
              <a:off x="4371075" y="2240525"/>
              <a:ext cx="1662500" cy="302500"/>
            </a:xfrm>
            <a:custGeom>
              <a:avLst/>
              <a:gdLst/>
              <a:ahLst/>
              <a:cxnLst/>
              <a:rect l="l" t="t" r="r" b="b"/>
              <a:pathLst>
                <a:path w="66500" h="12100" extrusionOk="0">
                  <a:moveTo>
                    <a:pt x="3744" y="2179"/>
                  </a:moveTo>
                  <a:cubicBezTo>
                    <a:pt x="7022" y="396"/>
                    <a:pt x="7787" y="5163"/>
                    <a:pt x="10314" y="4152"/>
                  </a:cubicBezTo>
                  <a:cubicBezTo>
                    <a:pt x="12843" y="3140"/>
                    <a:pt x="14602" y="355"/>
                    <a:pt x="17383" y="2828"/>
                  </a:cubicBezTo>
                  <a:cubicBezTo>
                    <a:pt x="20163" y="5302"/>
                    <a:pt x="22194" y="2131"/>
                    <a:pt x="25227" y="3142"/>
                  </a:cubicBezTo>
                  <a:cubicBezTo>
                    <a:pt x="28259" y="4152"/>
                    <a:pt x="30534" y="867"/>
                    <a:pt x="34326" y="2889"/>
                  </a:cubicBezTo>
                  <a:cubicBezTo>
                    <a:pt x="38118" y="4911"/>
                    <a:pt x="39443" y="4799"/>
                    <a:pt x="42091" y="3512"/>
                  </a:cubicBezTo>
                  <a:cubicBezTo>
                    <a:pt x="44739" y="2223"/>
                    <a:pt x="46170" y="218"/>
                    <a:pt x="48318" y="1866"/>
                  </a:cubicBezTo>
                  <a:cubicBezTo>
                    <a:pt x="50466" y="3512"/>
                    <a:pt x="53329" y="1507"/>
                    <a:pt x="55620" y="2724"/>
                  </a:cubicBezTo>
                  <a:cubicBezTo>
                    <a:pt x="57910" y="3942"/>
                    <a:pt x="61157" y="0"/>
                    <a:pt x="64424" y="3655"/>
                  </a:cubicBezTo>
                  <a:cubicBezTo>
                    <a:pt x="66079" y="5507"/>
                    <a:pt x="66500" y="11815"/>
                    <a:pt x="63637" y="10097"/>
                  </a:cubicBezTo>
                  <a:cubicBezTo>
                    <a:pt x="60773" y="8378"/>
                    <a:pt x="59699" y="8164"/>
                    <a:pt x="58697" y="9165"/>
                  </a:cubicBezTo>
                  <a:cubicBezTo>
                    <a:pt x="57695" y="10168"/>
                    <a:pt x="56264" y="10097"/>
                    <a:pt x="54690" y="9023"/>
                  </a:cubicBezTo>
                  <a:cubicBezTo>
                    <a:pt x="53114" y="7950"/>
                    <a:pt x="49679" y="10526"/>
                    <a:pt x="48461" y="9095"/>
                  </a:cubicBezTo>
                  <a:cubicBezTo>
                    <a:pt x="47245" y="7664"/>
                    <a:pt x="43523" y="6518"/>
                    <a:pt x="42378" y="9309"/>
                  </a:cubicBezTo>
                  <a:cubicBezTo>
                    <a:pt x="41232" y="12099"/>
                    <a:pt x="39658" y="10669"/>
                    <a:pt x="38727" y="9309"/>
                  </a:cubicBezTo>
                  <a:cubicBezTo>
                    <a:pt x="37798" y="7948"/>
                    <a:pt x="31713" y="7949"/>
                    <a:pt x="30783" y="9023"/>
                  </a:cubicBezTo>
                  <a:cubicBezTo>
                    <a:pt x="29852" y="10097"/>
                    <a:pt x="28133" y="9739"/>
                    <a:pt x="26630" y="8880"/>
                  </a:cubicBezTo>
                  <a:cubicBezTo>
                    <a:pt x="25128" y="8020"/>
                    <a:pt x="21406" y="9237"/>
                    <a:pt x="20260" y="8163"/>
                  </a:cubicBezTo>
                  <a:cubicBezTo>
                    <a:pt x="19115" y="7090"/>
                    <a:pt x="16108" y="7949"/>
                    <a:pt x="15035" y="9380"/>
                  </a:cubicBezTo>
                  <a:cubicBezTo>
                    <a:pt x="13961" y="10811"/>
                    <a:pt x="9738" y="11814"/>
                    <a:pt x="7734" y="9667"/>
                  </a:cubicBezTo>
                  <a:cubicBezTo>
                    <a:pt x="5730" y="7519"/>
                    <a:pt x="4553" y="9052"/>
                    <a:pt x="3010" y="9595"/>
                  </a:cubicBezTo>
                  <a:cubicBezTo>
                    <a:pt x="1466" y="10139"/>
                    <a:pt x="0" y="4214"/>
                    <a:pt x="3744" y="21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78"/>
            <p:cNvSpPr/>
            <p:nvPr/>
          </p:nvSpPr>
          <p:spPr>
            <a:xfrm>
              <a:off x="4598700" y="2135425"/>
              <a:ext cx="1200425" cy="264525"/>
            </a:xfrm>
            <a:custGeom>
              <a:avLst/>
              <a:gdLst/>
              <a:ahLst/>
              <a:cxnLst/>
              <a:rect l="l" t="t" r="r" b="b"/>
              <a:pathLst>
                <a:path w="48017" h="10581" extrusionOk="0">
                  <a:moveTo>
                    <a:pt x="9079" y="10581"/>
                  </a:moveTo>
                  <a:cubicBezTo>
                    <a:pt x="16298" y="6906"/>
                    <a:pt x="36659" y="3032"/>
                    <a:pt x="48017" y="1280"/>
                  </a:cubicBezTo>
                  <a:lnTo>
                    <a:pt x="48017" y="319"/>
                  </a:lnTo>
                  <a:lnTo>
                    <a:pt x="1" y="1"/>
                  </a:lnTo>
                  <a:lnTo>
                    <a:pt x="1" y="961"/>
                  </a:lnTo>
                  <a:cubicBezTo>
                    <a:pt x="1888" y="973"/>
                    <a:pt x="6501" y="4893"/>
                    <a:pt x="9079" y="105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78"/>
            <p:cNvSpPr/>
            <p:nvPr/>
          </p:nvSpPr>
          <p:spPr>
            <a:xfrm>
              <a:off x="4598700" y="2055675"/>
              <a:ext cx="1200425" cy="320275"/>
            </a:xfrm>
            <a:custGeom>
              <a:avLst/>
              <a:gdLst/>
              <a:ahLst/>
              <a:cxnLst/>
              <a:rect l="l" t="t" r="r" b="b"/>
              <a:pathLst>
                <a:path w="48017" h="12811" extrusionOk="0">
                  <a:moveTo>
                    <a:pt x="9079" y="12810"/>
                  </a:moveTo>
                  <a:cubicBezTo>
                    <a:pt x="16298" y="9135"/>
                    <a:pt x="36659" y="5261"/>
                    <a:pt x="48017" y="3509"/>
                  </a:cubicBezTo>
                  <a:lnTo>
                    <a:pt x="23586" y="0"/>
                  </a:lnTo>
                  <a:lnTo>
                    <a:pt x="1" y="3191"/>
                  </a:lnTo>
                  <a:cubicBezTo>
                    <a:pt x="1992" y="3204"/>
                    <a:pt x="6501" y="7124"/>
                    <a:pt x="9079" y="128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78"/>
            <p:cNvSpPr/>
            <p:nvPr/>
          </p:nvSpPr>
          <p:spPr>
            <a:xfrm>
              <a:off x="5172925" y="1798250"/>
              <a:ext cx="662125" cy="444750"/>
            </a:xfrm>
            <a:custGeom>
              <a:avLst/>
              <a:gdLst/>
              <a:ahLst/>
              <a:cxnLst/>
              <a:rect l="l" t="t" r="r" b="b"/>
              <a:pathLst>
                <a:path w="26485" h="17790" extrusionOk="0">
                  <a:moveTo>
                    <a:pt x="14017" y="667"/>
                  </a:moveTo>
                  <a:cubicBezTo>
                    <a:pt x="21094" y="1333"/>
                    <a:pt x="26484" y="5557"/>
                    <a:pt x="26056" y="10101"/>
                  </a:cubicBezTo>
                  <a:cubicBezTo>
                    <a:pt x="25629" y="14646"/>
                    <a:pt x="19545" y="17790"/>
                    <a:pt x="12467" y="17123"/>
                  </a:cubicBezTo>
                  <a:cubicBezTo>
                    <a:pt x="5390" y="16456"/>
                    <a:pt x="1" y="12232"/>
                    <a:pt x="428" y="7689"/>
                  </a:cubicBezTo>
                  <a:cubicBezTo>
                    <a:pt x="856" y="3144"/>
                    <a:pt x="6940" y="0"/>
                    <a:pt x="14017" y="6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78"/>
            <p:cNvSpPr/>
            <p:nvPr/>
          </p:nvSpPr>
          <p:spPr>
            <a:xfrm>
              <a:off x="5183625" y="1940575"/>
              <a:ext cx="645400" cy="110225"/>
            </a:xfrm>
            <a:custGeom>
              <a:avLst/>
              <a:gdLst/>
              <a:ahLst/>
              <a:cxnLst/>
              <a:rect l="l" t="t" r="r" b="b"/>
              <a:pathLst>
                <a:path w="25816" h="4409" extrusionOk="0">
                  <a:moveTo>
                    <a:pt x="189" y="1"/>
                  </a:moveTo>
                  <a:lnTo>
                    <a:pt x="25816" y="2414"/>
                  </a:lnTo>
                  <a:lnTo>
                    <a:pt x="25628" y="4408"/>
                  </a:lnTo>
                  <a:lnTo>
                    <a:pt x="0" y="19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78"/>
            <p:cNvSpPr/>
            <p:nvPr/>
          </p:nvSpPr>
          <p:spPr>
            <a:xfrm>
              <a:off x="5177600" y="1748375"/>
              <a:ext cx="662125" cy="444725"/>
            </a:xfrm>
            <a:custGeom>
              <a:avLst/>
              <a:gdLst/>
              <a:ahLst/>
              <a:cxnLst/>
              <a:rect l="l" t="t" r="r" b="b"/>
              <a:pathLst>
                <a:path w="26485" h="17789" extrusionOk="0">
                  <a:moveTo>
                    <a:pt x="14017" y="667"/>
                  </a:moveTo>
                  <a:cubicBezTo>
                    <a:pt x="21095" y="1333"/>
                    <a:pt x="26484" y="5557"/>
                    <a:pt x="26057" y="10102"/>
                  </a:cubicBezTo>
                  <a:cubicBezTo>
                    <a:pt x="25629" y="14645"/>
                    <a:pt x="19545" y="17789"/>
                    <a:pt x="12468" y="17123"/>
                  </a:cubicBezTo>
                  <a:cubicBezTo>
                    <a:pt x="5391" y="16457"/>
                    <a:pt x="1" y="12232"/>
                    <a:pt x="430" y="7689"/>
                  </a:cubicBezTo>
                  <a:cubicBezTo>
                    <a:pt x="857" y="3144"/>
                    <a:pt x="6941" y="1"/>
                    <a:pt x="14017" y="66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78"/>
            <p:cNvSpPr/>
            <p:nvPr/>
          </p:nvSpPr>
          <p:spPr>
            <a:xfrm>
              <a:off x="5376475" y="1971725"/>
              <a:ext cx="202700" cy="179325"/>
            </a:xfrm>
            <a:custGeom>
              <a:avLst/>
              <a:gdLst/>
              <a:ahLst/>
              <a:cxnLst/>
              <a:rect l="l" t="t" r="r" b="b"/>
              <a:pathLst>
                <a:path w="8108" h="7173" extrusionOk="0">
                  <a:moveTo>
                    <a:pt x="0" y="5950"/>
                  </a:moveTo>
                  <a:lnTo>
                    <a:pt x="5252" y="1"/>
                  </a:lnTo>
                  <a:lnTo>
                    <a:pt x="8107" y="7030"/>
                  </a:lnTo>
                  <a:cubicBezTo>
                    <a:pt x="6998" y="7157"/>
                    <a:pt x="5826" y="7172"/>
                    <a:pt x="4620" y="7059"/>
                  </a:cubicBezTo>
                  <a:cubicBezTo>
                    <a:pt x="2946" y="6901"/>
                    <a:pt x="1382" y="6511"/>
                    <a:pt x="0" y="595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78"/>
            <p:cNvSpPr/>
            <p:nvPr/>
          </p:nvSpPr>
          <p:spPr>
            <a:xfrm>
              <a:off x="5507725" y="1971700"/>
              <a:ext cx="276725" cy="145600"/>
            </a:xfrm>
            <a:custGeom>
              <a:avLst/>
              <a:gdLst/>
              <a:ahLst/>
              <a:cxnLst/>
              <a:rect l="l" t="t" r="r" b="b"/>
              <a:pathLst>
                <a:path w="11069" h="5824" extrusionOk="0">
                  <a:moveTo>
                    <a:pt x="7167" y="5824"/>
                  </a:moveTo>
                  <a:lnTo>
                    <a:pt x="1" y="1"/>
                  </a:lnTo>
                  <a:lnTo>
                    <a:pt x="11069" y="1192"/>
                  </a:lnTo>
                  <a:cubicBezTo>
                    <a:pt x="10807" y="3135"/>
                    <a:pt x="9337" y="4765"/>
                    <a:pt x="7167" y="58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78"/>
            <p:cNvSpPr/>
            <p:nvPr/>
          </p:nvSpPr>
          <p:spPr>
            <a:xfrm>
              <a:off x="5507750" y="1814000"/>
              <a:ext cx="259000" cy="157725"/>
            </a:xfrm>
            <a:custGeom>
              <a:avLst/>
              <a:gdLst/>
              <a:ahLst/>
              <a:cxnLst/>
              <a:rect l="l" t="t" r="r" b="b"/>
              <a:pathLst>
                <a:path w="10360" h="6309" extrusionOk="0">
                  <a:moveTo>
                    <a:pt x="10360" y="4249"/>
                  </a:moveTo>
                  <a:lnTo>
                    <a:pt x="1" y="6309"/>
                  </a:lnTo>
                  <a:lnTo>
                    <a:pt x="4575" y="0"/>
                  </a:lnTo>
                  <a:cubicBezTo>
                    <a:pt x="7229" y="916"/>
                    <a:pt x="9309" y="2452"/>
                    <a:pt x="10360" y="4249"/>
                  </a:cubicBezTo>
                  <a:close/>
                </a:path>
              </a:pathLst>
            </a:custGeom>
            <a:solidFill>
              <a:srgbClr val="EE50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78"/>
            <p:cNvSpPr/>
            <p:nvPr/>
          </p:nvSpPr>
          <p:spPr>
            <a:xfrm>
              <a:off x="5312400" y="1788625"/>
              <a:ext cx="195375" cy="183100"/>
            </a:xfrm>
            <a:custGeom>
              <a:avLst/>
              <a:gdLst/>
              <a:ahLst/>
              <a:cxnLst/>
              <a:rect l="l" t="t" r="r" b="b"/>
              <a:pathLst>
                <a:path w="7815" h="7324" extrusionOk="0">
                  <a:moveTo>
                    <a:pt x="7632" y="128"/>
                  </a:moveTo>
                  <a:lnTo>
                    <a:pt x="7815" y="7324"/>
                  </a:lnTo>
                  <a:lnTo>
                    <a:pt x="0" y="1812"/>
                  </a:lnTo>
                  <a:cubicBezTo>
                    <a:pt x="1970" y="644"/>
                    <a:pt x="4673" y="0"/>
                    <a:pt x="7632" y="128"/>
                  </a:cubicBezTo>
                  <a:close/>
                </a:path>
              </a:pathLst>
            </a:custGeom>
            <a:solidFill>
              <a:srgbClr val="EE50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78"/>
            <p:cNvSpPr/>
            <p:nvPr/>
          </p:nvSpPr>
          <p:spPr>
            <a:xfrm>
              <a:off x="5229350" y="1898375"/>
              <a:ext cx="278425" cy="137300"/>
            </a:xfrm>
            <a:custGeom>
              <a:avLst/>
              <a:gdLst/>
              <a:ahLst/>
              <a:cxnLst/>
              <a:rect l="l" t="t" r="r" b="b"/>
              <a:pathLst>
                <a:path w="11137" h="5492" extrusionOk="0">
                  <a:moveTo>
                    <a:pt x="696" y="1"/>
                  </a:moveTo>
                  <a:lnTo>
                    <a:pt x="11137" y="2934"/>
                  </a:lnTo>
                  <a:lnTo>
                    <a:pt x="1227" y="5491"/>
                  </a:lnTo>
                  <a:cubicBezTo>
                    <a:pt x="411" y="4371"/>
                    <a:pt x="0" y="3127"/>
                    <a:pt x="120" y="1855"/>
                  </a:cubicBezTo>
                  <a:cubicBezTo>
                    <a:pt x="182" y="1200"/>
                    <a:pt x="380" y="579"/>
                    <a:pt x="6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78"/>
            <p:cNvSpPr/>
            <p:nvPr/>
          </p:nvSpPr>
          <p:spPr>
            <a:xfrm>
              <a:off x="4546650" y="1923575"/>
              <a:ext cx="653500" cy="279100"/>
            </a:xfrm>
            <a:custGeom>
              <a:avLst/>
              <a:gdLst/>
              <a:ahLst/>
              <a:cxnLst/>
              <a:rect l="l" t="t" r="r" b="b"/>
              <a:pathLst>
                <a:path w="26140" h="11164" extrusionOk="0">
                  <a:moveTo>
                    <a:pt x="12604" y="672"/>
                  </a:moveTo>
                  <a:cubicBezTo>
                    <a:pt x="19680" y="1"/>
                    <a:pt x="25626" y="1654"/>
                    <a:pt x="25883" y="4365"/>
                  </a:cubicBezTo>
                  <a:cubicBezTo>
                    <a:pt x="26139" y="7078"/>
                    <a:pt x="20612" y="9820"/>
                    <a:pt x="13536" y="10492"/>
                  </a:cubicBezTo>
                  <a:cubicBezTo>
                    <a:pt x="6459" y="11164"/>
                    <a:pt x="514" y="9510"/>
                    <a:pt x="257" y="6799"/>
                  </a:cubicBezTo>
                  <a:cubicBezTo>
                    <a:pt x="0" y="4086"/>
                    <a:pt x="5528" y="1344"/>
                    <a:pt x="12604" y="67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78"/>
            <p:cNvSpPr/>
            <p:nvPr/>
          </p:nvSpPr>
          <p:spPr>
            <a:xfrm>
              <a:off x="4548250" y="1982000"/>
              <a:ext cx="645475" cy="111550"/>
            </a:xfrm>
            <a:custGeom>
              <a:avLst/>
              <a:gdLst/>
              <a:ahLst/>
              <a:cxnLst/>
              <a:rect l="l" t="t" r="r" b="b"/>
              <a:pathLst>
                <a:path w="25819" h="4462" extrusionOk="0">
                  <a:moveTo>
                    <a:pt x="0" y="2433"/>
                  </a:moveTo>
                  <a:lnTo>
                    <a:pt x="25626" y="1"/>
                  </a:lnTo>
                  <a:lnTo>
                    <a:pt x="25819" y="2028"/>
                  </a:lnTo>
                  <a:lnTo>
                    <a:pt x="193" y="446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78"/>
            <p:cNvSpPr/>
            <p:nvPr/>
          </p:nvSpPr>
          <p:spPr>
            <a:xfrm>
              <a:off x="4541800" y="1872850"/>
              <a:ext cx="653550" cy="279100"/>
            </a:xfrm>
            <a:custGeom>
              <a:avLst/>
              <a:gdLst/>
              <a:ahLst/>
              <a:cxnLst/>
              <a:rect l="l" t="t" r="r" b="b"/>
              <a:pathLst>
                <a:path w="26142" h="11164" extrusionOk="0">
                  <a:moveTo>
                    <a:pt x="12605" y="672"/>
                  </a:moveTo>
                  <a:cubicBezTo>
                    <a:pt x="19682" y="1"/>
                    <a:pt x="25627" y="1654"/>
                    <a:pt x="25884" y="4367"/>
                  </a:cubicBezTo>
                  <a:cubicBezTo>
                    <a:pt x="26142" y="7078"/>
                    <a:pt x="20613" y="9821"/>
                    <a:pt x="13537" y="10492"/>
                  </a:cubicBezTo>
                  <a:cubicBezTo>
                    <a:pt x="6461" y="11164"/>
                    <a:pt x="515" y="9510"/>
                    <a:pt x="258" y="6799"/>
                  </a:cubicBezTo>
                  <a:cubicBezTo>
                    <a:pt x="1" y="4087"/>
                    <a:pt x="5529" y="1344"/>
                    <a:pt x="12605" y="67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78"/>
            <p:cNvSpPr/>
            <p:nvPr/>
          </p:nvSpPr>
          <p:spPr>
            <a:xfrm>
              <a:off x="4760625" y="2013100"/>
              <a:ext cx="203875" cy="109350"/>
            </a:xfrm>
            <a:custGeom>
              <a:avLst/>
              <a:gdLst/>
              <a:ahLst/>
              <a:cxnLst/>
              <a:rect l="l" t="t" r="r" b="b"/>
              <a:pathLst>
                <a:path w="8155" h="4374" extrusionOk="0">
                  <a:moveTo>
                    <a:pt x="1" y="4254"/>
                  </a:moveTo>
                  <a:lnTo>
                    <a:pt x="4288" y="0"/>
                  </a:lnTo>
                  <a:lnTo>
                    <a:pt x="8154" y="3668"/>
                  </a:lnTo>
                  <a:cubicBezTo>
                    <a:pt x="7022" y="3919"/>
                    <a:pt x="5875" y="4100"/>
                    <a:pt x="4720" y="4208"/>
                  </a:cubicBezTo>
                  <a:cubicBezTo>
                    <a:pt x="3046" y="4366"/>
                    <a:pt x="1446" y="4374"/>
                    <a:pt x="1" y="425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78"/>
            <p:cNvSpPr/>
            <p:nvPr/>
          </p:nvSpPr>
          <p:spPr>
            <a:xfrm>
              <a:off x="4867800" y="1989000"/>
              <a:ext cx="278000" cy="82100"/>
            </a:xfrm>
            <a:custGeom>
              <a:avLst/>
              <a:gdLst/>
              <a:ahLst/>
              <a:cxnLst/>
              <a:rect l="l" t="t" r="r" b="b"/>
              <a:pathLst>
                <a:path w="11120" h="3284" extrusionOk="0">
                  <a:moveTo>
                    <a:pt x="7936" y="3283"/>
                  </a:moveTo>
                  <a:lnTo>
                    <a:pt x="1" y="964"/>
                  </a:lnTo>
                  <a:lnTo>
                    <a:pt x="11090" y="1"/>
                  </a:lnTo>
                  <a:cubicBezTo>
                    <a:pt x="11120" y="1172"/>
                    <a:pt x="9917" y="2341"/>
                    <a:pt x="7936" y="32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78"/>
            <p:cNvSpPr/>
            <p:nvPr/>
          </p:nvSpPr>
          <p:spPr>
            <a:xfrm>
              <a:off x="4867800" y="1904050"/>
              <a:ext cx="247625" cy="109075"/>
            </a:xfrm>
            <a:custGeom>
              <a:avLst/>
              <a:gdLst/>
              <a:ahLst/>
              <a:cxnLst/>
              <a:rect l="l" t="t" r="r" b="b"/>
              <a:pathLst>
                <a:path w="9905" h="4363" extrusionOk="0">
                  <a:moveTo>
                    <a:pt x="9905" y="1610"/>
                  </a:moveTo>
                  <a:lnTo>
                    <a:pt x="1" y="4362"/>
                  </a:lnTo>
                  <a:lnTo>
                    <a:pt x="3568" y="1"/>
                  </a:lnTo>
                  <a:cubicBezTo>
                    <a:pt x="6322" y="138"/>
                    <a:pt x="8601" y="721"/>
                    <a:pt x="9905" y="16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78"/>
            <p:cNvSpPr/>
            <p:nvPr/>
          </p:nvSpPr>
          <p:spPr>
            <a:xfrm>
              <a:off x="4654650" y="1908950"/>
              <a:ext cx="213175" cy="104175"/>
            </a:xfrm>
            <a:custGeom>
              <a:avLst/>
              <a:gdLst/>
              <a:ahLst/>
              <a:cxnLst/>
              <a:rect l="l" t="t" r="r" b="b"/>
              <a:pathLst>
                <a:path w="8527" h="4167" extrusionOk="0">
                  <a:moveTo>
                    <a:pt x="7271" y="0"/>
                  </a:moveTo>
                  <a:lnTo>
                    <a:pt x="8527" y="4166"/>
                  </a:lnTo>
                  <a:lnTo>
                    <a:pt x="0" y="2126"/>
                  </a:lnTo>
                  <a:cubicBezTo>
                    <a:pt x="1767" y="1150"/>
                    <a:pt x="4335" y="369"/>
                    <a:pt x="7271" y="0"/>
                  </a:cubicBezTo>
                  <a:close/>
                </a:path>
              </a:pathLst>
            </a:custGeom>
            <a:solidFill>
              <a:srgbClr val="EE50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78"/>
            <p:cNvSpPr/>
            <p:nvPr/>
          </p:nvSpPr>
          <p:spPr>
            <a:xfrm>
              <a:off x="4591350" y="2009500"/>
              <a:ext cx="276475" cy="77950"/>
            </a:xfrm>
            <a:custGeom>
              <a:avLst/>
              <a:gdLst/>
              <a:ahLst/>
              <a:cxnLst/>
              <a:rect l="l" t="t" r="r" b="b"/>
              <a:pathLst>
                <a:path w="11059" h="3118" extrusionOk="0">
                  <a:moveTo>
                    <a:pt x="328" y="0"/>
                  </a:moveTo>
                  <a:lnTo>
                    <a:pt x="11059" y="144"/>
                  </a:lnTo>
                  <a:lnTo>
                    <a:pt x="1672" y="3118"/>
                  </a:lnTo>
                  <a:cubicBezTo>
                    <a:pt x="700" y="2588"/>
                    <a:pt x="110" y="1925"/>
                    <a:pt x="38" y="1165"/>
                  </a:cubicBezTo>
                  <a:cubicBezTo>
                    <a:pt x="0" y="774"/>
                    <a:pt x="103" y="384"/>
                    <a:pt x="3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78"/>
            <p:cNvSpPr/>
            <p:nvPr/>
          </p:nvSpPr>
          <p:spPr>
            <a:xfrm>
              <a:off x="4477125" y="1402450"/>
              <a:ext cx="1443575" cy="596550"/>
            </a:xfrm>
            <a:custGeom>
              <a:avLst/>
              <a:gdLst/>
              <a:ahLst/>
              <a:cxnLst/>
              <a:rect l="l" t="t" r="r" b="b"/>
              <a:pathLst>
                <a:path w="57743" h="23862" extrusionOk="0">
                  <a:moveTo>
                    <a:pt x="19295" y="1"/>
                  </a:moveTo>
                  <a:lnTo>
                    <a:pt x="38447" y="1"/>
                  </a:lnTo>
                  <a:cubicBezTo>
                    <a:pt x="49059" y="1"/>
                    <a:pt x="57742" y="8683"/>
                    <a:pt x="57742" y="19296"/>
                  </a:cubicBezTo>
                  <a:lnTo>
                    <a:pt x="57742" y="21979"/>
                  </a:lnTo>
                  <a:cubicBezTo>
                    <a:pt x="57742" y="23015"/>
                    <a:pt x="56895" y="23862"/>
                    <a:pt x="55860" y="23862"/>
                  </a:cubicBezTo>
                  <a:lnTo>
                    <a:pt x="1883" y="23862"/>
                  </a:lnTo>
                  <a:cubicBezTo>
                    <a:pt x="847" y="23862"/>
                    <a:pt x="0" y="23015"/>
                    <a:pt x="0" y="21979"/>
                  </a:cubicBezTo>
                  <a:lnTo>
                    <a:pt x="0" y="19296"/>
                  </a:lnTo>
                  <a:cubicBezTo>
                    <a:pt x="0" y="8683"/>
                    <a:pt x="8683" y="1"/>
                    <a:pt x="19295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78"/>
            <p:cNvSpPr/>
            <p:nvPr/>
          </p:nvSpPr>
          <p:spPr>
            <a:xfrm>
              <a:off x="4524050" y="1509875"/>
              <a:ext cx="1349700" cy="477300"/>
            </a:xfrm>
            <a:custGeom>
              <a:avLst/>
              <a:gdLst/>
              <a:ahLst/>
              <a:cxnLst/>
              <a:rect l="l" t="t" r="r" b="b"/>
              <a:pathLst>
                <a:path w="53988" h="19092" extrusionOk="0">
                  <a:moveTo>
                    <a:pt x="18041" y="0"/>
                  </a:moveTo>
                  <a:lnTo>
                    <a:pt x="35947" y="0"/>
                  </a:lnTo>
                  <a:cubicBezTo>
                    <a:pt x="45869" y="0"/>
                    <a:pt x="53988" y="6947"/>
                    <a:pt x="53988" y="15438"/>
                  </a:cubicBezTo>
                  <a:lnTo>
                    <a:pt x="53988" y="17586"/>
                  </a:lnTo>
                  <a:cubicBezTo>
                    <a:pt x="53988" y="18415"/>
                    <a:pt x="53195" y="19092"/>
                    <a:pt x="52227" y="19092"/>
                  </a:cubicBezTo>
                  <a:lnTo>
                    <a:pt x="1761" y="19092"/>
                  </a:lnTo>
                  <a:cubicBezTo>
                    <a:pt x="793" y="19092"/>
                    <a:pt x="1" y="18414"/>
                    <a:pt x="1" y="17586"/>
                  </a:cubicBezTo>
                  <a:lnTo>
                    <a:pt x="1" y="15438"/>
                  </a:lnTo>
                  <a:cubicBezTo>
                    <a:pt x="0" y="6947"/>
                    <a:pt x="8119" y="0"/>
                    <a:pt x="18041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78"/>
            <p:cNvSpPr/>
            <p:nvPr/>
          </p:nvSpPr>
          <p:spPr>
            <a:xfrm>
              <a:off x="5370300" y="1806200"/>
              <a:ext cx="38125" cy="42075"/>
            </a:xfrm>
            <a:custGeom>
              <a:avLst/>
              <a:gdLst/>
              <a:ahLst/>
              <a:cxnLst/>
              <a:rect l="l" t="t" r="r" b="b"/>
              <a:pathLst>
                <a:path w="1525" h="1683" extrusionOk="0">
                  <a:moveTo>
                    <a:pt x="762" y="1683"/>
                  </a:moveTo>
                  <a:cubicBezTo>
                    <a:pt x="1524" y="1683"/>
                    <a:pt x="1255" y="0"/>
                    <a:pt x="762" y="0"/>
                  </a:cubicBezTo>
                  <a:cubicBezTo>
                    <a:pt x="269" y="0"/>
                    <a:pt x="0" y="1683"/>
                    <a:pt x="762" y="16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78"/>
            <p:cNvSpPr/>
            <p:nvPr/>
          </p:nvSpPr>
          <p:spPr>
            <a:xfrm>
              <a:off x="5660925" y="1801350"/>
              <a:ext cx="52425" cy="50850"/>
            </a:xfrm>
            <a:custGeom>
              <a:avLst/>
              <a:gdLst/>
              <a:ahLst/>
              <a:cxnLst/>
              <a:rect l="l" t="t" r="r" b="b"/>
              <a:pathLst>
                <a:path w="2097" h="2034" extrusionOk="0">
                  <a:moveTo>
                    <a:pt x="1618" y="1440"/>
                  </a:moveTo>
                  <a:cubicBezTo>
                    <a:pt x="2097" y="847"/>
                    <a:pt x="620" y="0"/>
                    <a:pt x="309" y="383"/>
                  </a:cubicBezTo>
                  <a:cubicBezTo>
                    <a:pt x="0" y="767"/>
                    <a:pt x="1140" y="2034"/>
                    <a:pt x="1618" y="14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78"/>
            <p:cNvSpPr/>
            <p:nvPr/>
          </p:nvSpPr>
          <p:spPr>
            <a:xfrm>
              <a:off x="4872600" y="1835300"/>
              <a:ext cx="52350" cy="51250"/>
            </a:xfrm>
            <a:custGeom>
              <a:avLst/>
              <a:gdLst/>
              <a:ahLst/>
              <a:cxnLst/>
              <a:rect l="l" t="t" r="r" b="b"/>
              <a:pathLst>
                <a:path w="2094" h="2050" extrusionOk="0">
                  <a:moveTo>
                    <a:pt x="498" y="1474"/>
                  </a:moveTo>
                  <a:cubicBezTo>
                    <a:pt x="997" y="2049"/>
                    <a:pt x="2093" y="746"/>
                    <a:pt x="1770" y="373"/>
                  </a:cubicBezTo>
                  <a:cubicBezTo>
                    <a:pt x="1447" y="1"/>
                    <a:pt x="0" y="897"/>
                    <a:pt x="498" y="14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78"/>
            <p:cNvSpPr/>
            <p:nvPr/>
          </p:nvSpPr>
          <p:spPr>
            <a:xfrm>
              <a:off x="5037775" y="1595575"/>
              <a:ext cx="51225" cy="52375"/>
            </a:xfrm>
            <a:custGeom>
              <a:avLst/>
              <a:gdLst/>
              <a:ahLst/>
              <a:cxnLst/>
              <a:rect l="l" t="t" r="r" b="b"/>
              <a:pathLst>
                <a:path w="2049" h="2095" extrusionOk="0">
                  <a:moveTo>
                    <a:pt x="580" y="495"/>
                  </a:moveTo>
                  <a:cubicBezTo>
                    <a:pt x="1" y="990"/>
                    <a:pt x="1298" y="2094"/>
                    <a:pt x="1673" y="1773"/>
                  </a:cubicBezTo>
                  <a:cubicBezTo>
                    <a:pt x="2048" y="1453"/>
                    <a:pt x="1158" y="0"/>
                    <a:pt x="580" y="4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78"/>
            <p:cNvSpPr/>
            <p:nvPr/>
          </p:nvSpPr>
          <p:spPr>
            <a:xfrm>
              <a:off x="4680500" y="1697200"/>
              <a:ext cx="51200" cy="52400"/>
            </a:xfrm>
            <a:custGeom>
              <a:avLst/>
              <a:gdLst/>
              <a:ahLst/>
              <a:cxnLst/>
              <a:rect l="l" t="t" r="r" b="b"/>
              <a:pathLst>
                <a:path w="2048" h="2096" extrusionOk="0">
                  <a:moveTo>
                    <a:pt x="579" y="496"/>
                  </a:moveTo>
                  <a:cubicBezTo>
                    <a:pt x="0" y="991"/>
                    <a:pt x="1298" y="2096"/>
                    <a:pt x="1672" y="1775"/>
                  </a:cubicBezTo>
                  <a:cubicBezTo>
                    <a:pt x="2048" y="1454"/>
                    <a:pt x="1159" y="0"/>
                    <a:pt x="579" y="4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78"/>
            <p:cNvSpPr/>
            <p:nvPr/>
          </p:nvSpPr>
          <p:spPr>
            <a:xfrm>
              <a:off x="5632250" y="1617150"/>
              <a:ext cx="51175" cy="52350"/>
            </a:xfrm>
            <a:custGeom>
              <a:avLst/>
              <a:gdLst/>
              <a:ahLst/>
              <a:cxnLst/>
              <a:rect l="l" t="t" r="r" b="b"/>
              <a:pathLst>
                <a:path w="2047" h="2094" extrusionOk="0">
                  <a:moveTo>
                    <a:pt x="579" y="495"/>
                  </a:moveTo>
                  <a:cubicBezTo>
                    <a:pt x="1" y="990"/>
                    <a:pt x="1297" y="2093"/>
                    <a:pt x="1672" y="1772"/>
                  </a:cubicBezTo>
                  <a:cubicBezTo>
                    <a:pt x="2047" y="1453"/>
                    <a:pt x="1158" y="0"/>
                    <a:pt x="579" y="4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78"/>
            <p:cNvSpPr/>
            <p:nvPr/>
          </p:nvSpPr>
          <p:spPr>
            <a:xfrm>
              <a:off x="5210275" y="1379975"/>
              <a:ext cx="51175" cy="52375"/>
            </a:xfrm>
            <a:custGeom>
              <a:avLst/>
              <a:gdLst/>
              <a:ahLst/>
              <a:cxnLst/>
              <a:rect l="l" t="t" r="r" b="b"/>
              <a:pathLst>
                <a:path w="2047" h="2095" extrusionOk="0">
                  <a:moveTo>
                    <a:pt x="579" y="495"/>
                  </a:moveTo>
                  <a:cubicBezTo>
                    <a:pt x="1" y="990"/>
                    <a:pt x="1297" y="2094"/>
                    <a:pt x="1673" y="1773"/>
                  </a:cubicBezTo>
                  <a:cubicBezTo>
                    <a:pt x="2047" y="1453"/>
                    <a:pt x="1158" y="0"/>
                    <a:pt x="579" y="4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78"/>
            <p:cNvSpPr/>
            <p:nvPr/>
          </p:nvSpPr>
          <p:spPr>
            <a:xfrm>
              <a:off x="4689750" y="1456975"/>
              <a:ext cx="51175" cy="52375"/>
            </a:xfrm>
            <a:custGeom>
              <a:avLst/>
              <a:gdLst/>
              <a:ahLst/>
              <a:cxnLst/>
              <a:rect l="l" t="t" r="r" b="b"/>
              <a:pathLst>
                <a:path w="2047" h="2095" extrusionOk="0">
                  <a:moveTo>
                    <a:pt x="579" y="496"/>
                  </a:moveTo>
                  <a:cubicBezTo>
                    <a:pt x="0" y="990"/>
                    <a:pt x="1297" y="2095"/>
                    <a:pt x="1672" y="1774"/>
                  </a:cubicBezTo>
                  <a:cubicBezTo>
                    <a:pt x="2047" y="1453"/>
                    <a:pt x="1158" y="0"/>
                    <a:pt x="579" y="4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78"/>
            <p:cNvSpPr/>
            <p:nvPr/>
          </p:nvSpPr>
          <p:spPr>
            <a:xfrm>
              <a:off x="5642425" y="1425550"/>
              <a:ext cx="52450" cy="50850"/>
            </a:xfrm>
            <a:custGeom>
              <a:avLst/>
              <a:gdLst/>
              <a:ahLst/>
              <a:cxnLst/>
              <a:rect l="l" t="t" r="r" b="b"/>
              <a:pathLst>
                <a:path w="2098" h="2034" extrusionOk="0">
                  <a:moveTo>
                    <a:pt x="1619" y="1441"/>
                  </a:moveTo>
                  <a:cubicBezTo>
                    <a:pt x="2098" y="848"/>
                    <a:pt x="620" y="1"/>
                    <a:pt x="310" y="385"/>
                  </a:cubicBezTo>
                  <a:cubicBezTo>
                    <a:pt x="0" y="769"/>
                    <a:pt x="1141" y="2034"/>
                    <a:pt x="1619" y="144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78"/>
            <p:cNvSpPr/>
            <p:nvPr/>
          </p:nvSpPr>
          <p:spPr>
            <a:xfrm>
              <a:off x="4875475" y="1477900"/>
              <a:ext cx="52475" cy="50875"/>
            </a:xfrm>
            <a:custGeom>
              <a:avLst/>
              <a:gdLst/>
              <a:ahLst/>
              <a:cxnLst/>
              <a:rect l="l" t="t" r="r" b="b"/>
              <a:pathLst>
                <a:path w="2099" h="2035" extrusionOk="0">
                  <a:moveTo>
                    <a:pt x="1620" y="1442"/>
                  </a:moveTo>
                  <a:cubicBezTo>
                    <a:pt x="2098" y="848"/>
                    <a:pt x="621" y="1"/>
                    <a:pt x="311" y="385"/>
                  </a:cubicBezTo>
                  <a:cubicBezTo>
                    <a:pt x="1" y="769"/>
                    <a:pt x="1142" y="2034"/>
                    <a:pt x="1620" y="14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78"/>
            <p:cNvSpPr/>
            <p:nvPr/>
          </p:nvSpPr>
          <p:spPr>
            <a:xfrm>
              <a:off x="4536700" y="1641175"/>
              <a:ext cx="52425" cy="50825"/>
            </a:xfrm>
            <a:custGeom>
              <a:avLst/>
              <a:gdLst/>
              <a:ahLst/>
              <a:cxnLst/>
              <a:rect l="l" t="t" r="r" b="b"/>
              <a:pathLst>
                <a:path w="2097" h="2033" extrusionOk="0">
                  <a:moveTo>
                    <a:pt x="1618" y="1440"/>
                  </a:moveTo>
                  <a:cubicBezTo>
                    <a:pt x="2097" y="847"/>
                    <a:pt x="620" y="1"/>
                    <a:pt x="309" y="385"/>
                  </a:cubicBezTo>
                  <a:cubicBezTo>
                    <a:pt x="0" y="769"/>
                    <a:pt x="1140" y="2033"/>
                    <a:pt x="1618" y="14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78"/>
            <p:cNvSpPr/>
            <p:nvPr/>
          </p:nvSpPr>
          <p:spPr>
            <a:xfrm>
              <a:off x="5355950" y="1582650"/>
              <a:ext cx="52500" cy="50850"/>
            </a:xfrm>
            <a:custGeom>
              <a:avLst/>
              <a:gdLst/>
              <a:ahLst/>
              <a:cxnLst/>
              <a:rect l="l" t="t" r="r" b="b"/>
              <a:pathLst>
                <a:path w="2100" h="2034" extrusionOk="0">
                  <a:moveTo>
                    <a:pt x="1621" y="1440"/>
                  </a:moveTo>
                  <a:cubicBezTo>
                    <a:pt x="2099" y="848"/>
                    <a:pt x="621" y="0"/>
                    <a:pt x="311" y="384"/>
                  </a:cubicBezTo>
                  <a:cubicBezTo>
                    <a:pt x="1" y="767"/>
                    <a:pt x="1142" y="2034"/>
                    <a:pt x="1621" y="14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78"/>
            <p:cNvSpPr/>
            <p:nvPr/>
          </p:nvSpPr>
          <p:spPr>
            <a:xfrm>
              <a:off x="5811825" y="1668875"/>
              <a:ext cx="52475" cy="50875"/>
            </a:xfrm>
            <a:custGeom>
              <a:avLst/>
              <a:gdLst/>
              <a:ahLst/>
              <a:cxnLst/>
              <a:rect l="l" t="t" r="r" b="b"/>
              <a:pathLst>
                <a:path w="2099" h="2035" extrusionOk="0">
                  <a:moveTo>
                    <a:pt x="1620" y="1440"/>
                  </a:moveTo>
                  <a:cubicBezTo>
                    <a:pt x="2098" y="848"/>
                    <a:pt x="620" y="1"/>
                    <a:pt x="311" y="385"/>
                  </a:cubicBezTo>
                  <a:cubicBezTo>
                    <a:pt x="1" y="769"/>
                    <a:pt x="1142" y="2034"/>
                    <a:pt x="1620" y="14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78"/>
            <p:cNvSpPr/>
            <p:nvPr/>
          </p:nvSpPr>
          <p:spPr>
            <a:xfrm>
              <a:off x="5168125" y="1758225"/>
              <a:ext cx="52425" cy="50850"/>
            </a:xfrm>
            <a:custGeom>
              <a:avLst/>
              <a:gdLst/>
              <a:ahLst/>
              <a:cxnLst/>
              <a:rect l="l" t="t" r="r" b="b"/>
              <a:pathLst>
                <a:path w="2097" h="2034" extrusionOk="0">
                  <a:moveTo>
                    <a:pt x="1618" y="1440"/>
                  </a:moveTo>
                  <a:cubicBezTo>
                    <a:pt x="2096" y="847"/>
                    <a:pt x="619" y="0"/>
                    <a:pt x="309" y="384"/>
                  </a:cubicBezTo>
                  <a:cubicBezTo>
                    <a:pt x="0" y="768"/>
                    <a:pt x="1140" y="2034"/>
                    <a:pt x="1618" y="14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78"/>
            <p:cNvSpPr/>
            <p:nvPr/>
          </p:nvSpPr>
          <p:spPr>
            <a:xfrm>
              <a:off x="5090000" y="1455050"/>
              <a:ext cx="38125" cy="42075"/>
            </a:xfrm>
            <a:custGeom>
              <a:avLst/>
              <a:gdLst/>
              <a:ahLst/>
              <a:cxnLst/>
              <a:rect l="l" t="t" r="r" b="b"/>
              <a:pathLst>
                <a:path w="1525" h="1683" extrusionOk="0">
                  <a:moveTo>
                    <a:pt x="762" y="1683"/>
                  </a:moveTo>
                  <a:cubicBezTo>
                    <a:pt x="1525" y="1683"/>
                    <a:pt x="1255" y="0"/>
                    <a:pt x="762" y="0"/>
                  </a:cubicBezTo>
                  <a:cubicBezTo>
                    <a:pt x="269" y="0"/>
                    <a:pt x="1" y="1683"/>
                    <a:pt x="762" y="16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78"/>
            <p:cNvSpPr/>
            <p:nvPr/>
          </p:nvSpPr>
          <p:spPr>
            <a:xfrm>
              <a:off x="5404200" y="1393475"/>
              <a:ext cx="38100" cy="42050"/>
            </a:xfrm>
            <a:custGeom>
              <a:avLst/>
              <a:gdLst/>
              <a:ahLst/>
              <a:cxnLst/>
              <a:rect l="l" t="t" r="r" b="b"/>
              <a:pathLst>
                <a:path w="1524" h="1682" extrusionOk="0">
                  <a:moveTo>
                    <a:pt x="761" y="1682"/>
                  </a:moveTo>
                  <a:cubicBezTo>
                    <a:pt x="1523" y="1682"/>
                    <a:pt x="1255" y="0"/>
                    <a:pt x="761" y="0"/>
                  </a:cubicBezTo>
                  <a:cubicBezTo>
                    <a:pt x="268" y="0"/>
                    <a:pt x="0" y="1682"/>
                    <a:pt x="761" y="16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78"/>
            <p:cNvSpPr/>
            <p:nvPr/>
          </p:nvSpPr>
          <p:spPr>
            <a:xfrm>
              <a:off x="4825100" y="1421175"/>
              <a:ext cx="38125" cy="42075"/>
            </a:xfrm>
            <a:custGeom>
              <a:avLst/>
              <a:gdLst/>
              <a:ahLst/>
              <a:cxnLst/>
              <a:rect l="l" t="t" r="r" b="b"/>
              <a:pathLst>
                <a:path w="1525" h="1683" extrusionOk="0">
                  <a:moveTo>
                    <a:pt x="762" y="1683"/>
                  </a:moveTo>
                  <a:cubicBezTo>
                    <a:pt x="1525" y="1683"/>
                    <a:pt x="1256" y="0"/>
                    <a:pt x="762" y="0"/>
                  </a:cubicBezTo>
                  <a:cubicBezTo>
                    <a:pt x="269" y="0"/>
                    <a:pt x="1" y="1683"/>
                    <a:pt x="762" y="16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78"/>
            <p:cNvSpPr/>
            <p:nvPr/>
          </p:nvSpPr>
          <p:spPr>
            <a:xfrm>
              <a:off x="4717325" y="1599825"/>
              <a:ext cx="38125" cy="42075"/>
            </a:xfrm>
            <a:custGeom>
              <a:avLst/>
              <a:gdLst/>
              <a:ahLst/>
              <a:cxnLst/>
              <a:rect l="l" t="t" r="r" b="b"/>
              <a:pathLst>
                <a:path w="1525" h="1683" extrusionOk="0">
                  <a:moveTo>
                    <a:pt x="763" y="1683"/>
                  </a:moveTo>
                  <a:cubicBezTo>
                    <a:pt x="1524" y="1683"/>
                    <a:pt x="1256" y="0"/>
                    <a:pt x="763" y="0"/>
                  </a:cubicBezTo>
                  <a:cubicBezTo>
                    <a:pt x="269" y="0"/>
                    <a:pt x="0" y="1683"/>
                    <a:pt x="763" y="16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78"/>
            <p:cNvSpPr/>
            <p:nvPr/>
          </p:nvSpPr>
          <p:spPr>
            <a:xfrm>
              <a:off x="5219350" y="1565925"/>
              <a:ext cx="38125" cy="42100"/>
            </a:xfrm>
            <a:custGeom>
              <a:avLst/>
              <a:gdLst/>
              <a:ahLst/>
              <a:cxnLst/>
              <a:rect l="l" t="t" r="r" b="b"/>
              <a:pathLst>
                <a:path w="1525" h="1684" extrusionOk="0">
                  <a:moveTo>
                    <a:pt x="763" y="1683"/>
                  </a:moveTo>
                  <a:cubicBezTo>
                    <a:pt x="1524" y="1683"/>
                    <a:pt x="1256" y="1"/>
                    <a:pt x="763" y="1"/>
                  </a:cubicBezTo>
                  <a:cubicBezTo>
                    <a:pt x="269" y="1"/>
                    <a:pt x="0" y="1683"/>
                    <a:pt x="763" y="16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78"/>
            <p:cNvSpPr/>
            <p:nvPr/>
          </p:nvSpPr>
          <p:spPr>
            <a:xfrm>
              <a:off x="5555075" y="1519750"/>
              <a:ext cx="38125" cy="42075"/>
            </a:xfrm>
            <a:custGeom>
              <a:avLst/>
              <a:gdLst/>
              <a:ahLst/>
              <a:cxnLst/>
              <a:rect l="l" t="t" r="r" b="b"/>
              <a:pathLst>
                <a:path w="1525" h="1683" extrusionOk="0">
                  <a:moveTo>
                    <a:pt x="763" y="1682"/>
                  </a:moveTo>
                  <a:cubicBezTo>
                    <a:pt x="1525" y="1682"/>
                    <a:pt x="1257" y="1"/>
                    <a:pt x="763" y="1"/>
                  </a:cubicBezTo>
                  <a:cubicBezTo>
                    <a:pt x="270" y="1"/>
                    <a:pt x="1" y="1682"/>
                    <a:pt x="763" y="16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78"/>
            <p:cNvSpPr/>
            <p:nvPr/>
          </p:nvSpPr>
          <p:spPr>
            <a:xfrm>
              <a:off x="4874400" y="1593675"/>
              <a:ext cx="38100" cy="42050"/>
            </a:xfrm>
            <a:custGeom>
              <a:avLst/>
              <a:gdLst/>
              <a:ahLst/>
              <a:cxnLst/>
              <a:rect l="l" t="t" r="r" b="b"/>
              <a:pathLst>
                <a:path w="1524" h="1682" extrusionOk="0">
                  <a:moveTo>
                    <a:pt x="761" y="1681"/>
                  </a:moveTo>
                  <a:cubicBezTo>
                    <a:pt x="1524" y="1681"/>
                    <a:pt x="1256" y="0"/>
                    <a:pt x="761" y="0"/>
                  </a:cubicBezTo>
                  <a:cubicBezTo>
                    <a:pt x="268" y="0"/>
                    <a:pt x="1" y="1681"/>
                    <a:pt x="761" y="16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78"/>
            <p:cNvSpPr/>
            <p:nvPr/>
          </p:nvSpPr>
          <p:spPr>
            <a:xfrm>
              <a:off x="4989625" y="1382500"/>
              <a:ext cx="52350" cy="51300"/>
            </a:xfrm>
            <a:custGeom>
              <a:avLst/>
              <a:gdLst/>
              <a:ahLst/>
              <a:cxnLst/>
              <a:rect l="l" t="t" r="r" b="b"/>
              <a:pathLst>
                <a:path w="2094" h="2052" extrusionOk="0">
                  <a:moveTo>
                    <a:pt x="499" y="1475"/>
                  </a:moveTo>
                  <a:cubicBezTo>
                    <a:pt x="998" y="2051"/>
                    <a:pt x="2094" y="747"/>
                    <a:pt x="1772" y="374"/>
                  </a:cubicBezTo>
                  <a:cubicBezTo>
                    <a:pt x="1449" y="1"/>
                    <a:pt x="1" y="899"/>
                    <a:pt x="499" y="147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78"/>
            <p:cNvSpPr/>
            <p:nvPr/>
          </p:nvSpPr>
          <p:spPr>
            <a:xfrm>
              <a:off x="5297650" y="1474925"/>
              <a:ext cx="52350" cy="51275"/>
            </a:xfrm>
            <a:custGeom>
              <a:avLst/>
              <a:gdLst/>
              <a:ahLst/>
              <a:cxnLst/>
              <a:rect l="l" t="t" r="r" b="b"/>
              <a:pathLst>
                <a:path w="2094" h="2051" extrusionOk="0">
                  <a:moveTo>
                    <a:pt x="498" y="1474"/>
                  </a:moveTo>
                  <a:cubicBezTo>
                    <a:pt x="997" y="2050"/>
                    <a:pt x="2093" y="747"/>
                    <a:pt x="1770" y="373"/>
                  </a:cubicBezTo>
                  <a:cubicBezTo>
                    <a:pt x="1447" y="0"/>
                    <a:pt x="0" y="897"/>
                    <a:pt x="498" y="14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78"/>
            <p:cNvSpPr/>
            <p:nvPr/>
          </p:nvSpPr>
          <p:spPr>
            <a:xfrm>
              <a:off x="5479350" y="1650475"/>
              <a:ext cx="52350" cy="51275"/>
            </a:xfrm>
            <a:custGeom>
              <a:avLst/>
              <a:gdLst/>
              <a:ahLst/>
              <a:cxnLst/>
              <a:rect l="l" t="t" r="r" b="b"/>
              <a:pathLst>
                <a:path w="2094" h="2051" extrusionOk="0">
                  <a:moveTo>
                    <a:pt x="499" y="1474"/>
                  </a:moveTo>
                  <a:cubicBezTo>
                    <a:pt x="998" y="2050"/>
                    <a:pt x="2094" y="748"/>
                    <a:pt x="1771" y="374"/>
                  </a:cubicBezTo>
                  <a:cubicBezTo>
                    <a:pt x="1449" y="1"/>
                    <a:pt x="1" y="898"/>
                    <a:pt x="499" y="14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78"/>
            <p:cNvSpPr/>
            <p:nvPr/>
          </p:nvSpPr>
          <p:spPr>
            <a:xfrm>
              <a:off x="4832525" y="1687450"/>
              <a:ext cx="52375" cy="51250"/>
            </a:xfrm>
            <a:custGeom>
              <a:avLst/>
              <a:gdLst/>
              <a:ahLst/>
              <a:cxnLst/>
              <a:rect l="l" t="t" r="r" b="b"/>
              <a:pathLst>
                <a:path w="2095" h="2050" extrusionOk="0">
                  <a:moveTo>
                    <a:pt x="499" y="1474"/>
                  </a:moveTo>
                  <a:cubicBezTo>
                    <a:pt x="998" y="2049"/>
                    <a:pt x="2094" y="747"/>
                    <a:pt x="1772" y="373"/>
                  </a:cubicBezTo>
                  <a:cubicBezTo>
                    <a:pt x="1449" y="0"/>
                    <a:pt x="1" y="897"/>
                    <a:pt x="499" y="14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78"/>
            <p:cNvSpPr/>
            <p:nvPr/>
          </p:nvSpPr>
          <p:spPr>
            <a:xfrm>
              <a:off x="4561475" y="1807575"/>
              <a:ext cx="52375" cy="51250"/>
            </a:xfrm>
            <a:custGeom>
              <a:avLst/>
              <a:gdLst/>
              <a:ahLst/>
              <a:cxnLst/>
              <a:rect l="l" t="t" r="r" b="b"/>
              <a:pathLst>
                <a:path w="2095" h="2050" extrusionOk="0">
                  <a:moveTo>
                    <a:pt x="499" y="1473"/>
                  </a:moveTo>
                  <a:cubicBezTo>
                    <a:pt x="998" y="2050"/>
                    <a:pt x="2095" y="746"/>
                    <a:pt x="1772" y="373"/>
                  </a:cubicBezTo>
                  <a:cubicBezTo>
                    <a:pt x="1449" y="1"/>
                    <a:pt x="1" y="897"/>
                    <a:pt x="499" y="147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78"/>
            <p:cNvSpPr/>
            <p:nvPr/>
          </p:nvSpPr>
          <p:spPr>
            <a:xfrm>
              <a:off x="5753500" y="1527275"/>
              <a:ext cx="52350" cy="51275"/>
            </a:xfrm>
            <a:custGeom>
              <a:avLst/>
              <a:gdLst/>
              <a:ahLst/>
              <a:cxnLst/>
              <a:rect l="l" t="t" r="r" b="b"/>
              <a:pathLst>
                <a:path w="2094" h="2051" extrusionOk="0">
                  <a:moveTo>
                    <a:pt x="498" y="1474"/>
                  </a:moveTo>
                  <a:cubicBezTo>
                    <a:pt x="997" y="2051"/>
                    <a:pt x="2093" y="747"/>
                    <a:pt x="1770" y="374"/>
                  </a:cubicBezTo>
                  <a:cubicBezTo>
                    <a:pt x="1448" y="0"/>
                    <a:pt x="0" y="898"/>
                    <a:pt x="498" y="14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78"/>
            <p:cNvSpPr/>
            <p:nvPr/>
          </p:nvSpPr>
          <p:spPr>
            <a:xfrm>
              <a:off x="5427000" y="1499575"/>
              <a:ext cx="52350" cy="51250"/>
            </a:xfrm>
            <a:custGeom>
              <a:avLst/>
              <a:gdLst/>
              <a:ahLst/>
              <a:cxnLst/>
              <a:rect l="l" t="t" r="r" b="b"/>
              <a:pathLst>
                <a:path w="2094" h="2050" extrusionOk="0">
                  <a:moveTo>
                    <a:pt x="499" y="1473"/>
                  </a:moveTo>
                  <a:cubicBezTo>
                    <a:pt x="997" y="2050"/>
                    <a:pt x="2094" y="746"/>
                    <a:pt x="1771" y="374"/>
                  </a:cubicBezTo>
                  <a:cubicBezTo>
                    <a:pt x="1449" y="0"/>
                    <a:pt x="1" y="897"/>
                    <a:pt x="499" y="147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78"/>
            <p:cNvSpPr/>
            <p:nvPr/>
          </p:nvSpPr>
          <p:spPr>
            <a:xfrm>
              <a:off x="4992700" y="1514950"/>
              <a:ext cx="52350" cy="51275"/>
            </a:xfrm>
            <a:custGeom>
              <a:avLst/>
              <a:gdLst/>
              <a:ahLst/>
              <a:cxnLst/>
              <a:rect l="l" t="t" r="r" b="b"/>
              <a:pathLst>
                <a:path w="2094" h="2051" extrusionOk="0">
                  <a:moveTo>
                    <a:pt x="499" y="1474"/>
                  </a:moveTo>
                  <a:cubicBezTo>
                    <a:pt x="998" y="2051"/>
                    <a:pt x="2094" y="747"/>
                    <a:pt x="1771" y="374"/>
                  </a:cubicBezTo>
                  <a:cubicBezTo>
                    <a:pt x="1448" y="0"/>
                    <a:pt x="1" y="898"/>
                    <a:pt x="499" y="14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78"/>
            <p:cNvSpPr/>
            <p:nvPr/>
          </p:nvSpPr>
          <p:spPr>
            <a:xfrm>
              <a:off x="4638500" y="1570400"/>
              <a:ext cx="52350" cy="51250"/>
            </a:xfrm>
            <a:custGeom>
              <a:avLst/>
              <a:gdLst/>
              <a:ahLst/>
              <a:cxnLst/>
              <a:rect l="l" t="t" r="r" b="b"/>
              <a:pathLst>
                <a:path w="2094" h="2050" extrusionOk="0">
                  <a:moveTo>
                    <a:pt x="499" y="1474"/>
                  </a:moveTo>
                  <a:cubicBezTo>
                    <a:pt x="997" y="2050"/>
                    <a:pt x="2093" y="747"/>
                    <a:pt x="1770" y="374"/>
                  </a:cubicBezTo>
                  <a:cubicBezTo>
                    <a:pt x="1447" y="1"/>
                    <a:pt x="0" y="898"/>
                    <a:pt x="499" y="14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0" name="Google Shape;1500;p78"/>
          <p:cNvGrpSpPr/>
          <p:nvPr/>
        </p:nvGrpSpPr>
        <p:grpSpPr>
          <a:xfrm>
            <a:off x="2362198" y="2680823"/>
            <a:ext cx="370907" cy="447129"/>
            <a:chOff x="7163409" y="2880251"/>
            <a:chExt cx="263316" cy="354414"/>
          </a:xfrm>
        </p:grpSpPr>
        <p:sp>
          <p:nvSpPr>
            <p:cNvPr id="1501" name="Google Shape;1501;p78"/>
            <p:cNvSpPr/>
            <p:nvPr/>
          </p:nvSpPr>
          <p:spPr>
            <a:xfrm>
              <a:off x="7163409" y="3125474"/>
              <a:ext cx="263316" cy="109191"/>
            </a:xfrm>
            <a:custGeom>
              <a:avLst/>
              <a:gdLst/>
              <a:ahLst/>
              <a:cxnLst/>
              <a:rect l="l" t="t" r="r" b="b"/>
              <a:pathLst>
                <a:path w="10056" h="4170" extrusionOk="0">
                  <a:moveTo>
                    <a:pt x="3130" y="1"/>
                  </a:moveTo>
                  <a:lnTo>
                    <a:pt x="878" y="802"/>
                  </a:lnTo>
                  <a:cubicBezTo>
                    <a:pt x="354" y="983"/>
                    <a:pt x="1" y="1479"/>
                    <a:pt x="1" y="2033"/>
                  </a:cubicBezTo>
                  <a:lnTo>
                    <a:pt x="1" y="3511"/>
                  </a:lnTo>
                  <a:cubicBezTo>
                    <a:pt x="1" y="3874"/>
                    <a:pt x="296" y="4170"/>
                    <a:pt x="659" y="4170"/>
                  </a:cubicBezTo>
                  <a:lnTo>
                    <a:pt x="9398" y="4170"/>
                  </a:lnTo>
                  <a:cubicBezTo>
                    <a:pt x="9760" y="4170"/>
                    <a:pt x="10056" y="3874"/>
                    <a:pt x="10056" y="3511"/>
                  </a:cubicBezTo>
                  <a:lnTo>
                    <a:pt x="10056" y="2033"/>
                  </a:lnTo>
                  <a:cubicBezTo>
                    <a:pt x="10056" y="1479"/>
                    <a:pt x="9703" y="983"/>
                    <a:pt x="9178" y="802"/>
                  </a:cubicBezTo>
                  <a:lnTo>
                    <a:pt x="6917" y="1"/>
                  </a:ln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78"/>
            <p:cNvSpPr/>
            <p:nvPr/>
          </p:nvSpPr>
          <p:spPr>
            <a:xfrm>
              <a:off x="7197633" y="2920131"/>
              <a:ext cx="194633" cy="291544"/>
            </a:xfrm>
            <a:custGeom>
              <a:avLst/>
              <a:gdLst/>
              <a:ahLst/>
              <a:cxnLst/>
              <a:rect l="l" t="t" r="r" b="b"/>
              <a:pathLst>
                <a:path w="7433" h="11134" extrusionOk="0">
                  <a:moveTo>
                    <a:pt x="3712" y="1"/>
                  </a:moveTo>
                  <a:cubicBezTo>
                    <a:pt x="2405" y="1"/>
                    <a:pt x="1088" y="3054"/>
                    <a:pt x="1088" y="5458"/>
                  </a:cubicBezTo>
                  <a:lnTo>
                    <a:pt x="1088" y="6326"/>
                  </a:lnTo>
                  <a:cubicBezTo>
                    <a:pt x="1088" y="6736"/>
                    <a:pt x="897" y="7127"/>
                    <a:pt x="564" y="7375"/>
                  </a:cubicBezTo>
                  <a:cubicBezTo>
                    <a:pt x="201" y="7642"/>
                    <a:pt x="1" y="7957"/>
                    <a:pt x="1" y="8301"/>
                  </a:cubicBezTo>
                  <a:cubicBezTo>
                    <a:pt x="1" y="9264"/>
                    <a:pt x="936" y="11134"/>
                    <a:pt x="3712" y="11134"/>
                  </a:cubicBezTo>
                  <a:cubicBezTo>
                    <a:pt x="6488" y="11134"/>
                    <a:pt x="7423" y="9264"/>
                    <a:pt x="7423" y="8301"/>
                  </a:cubicBezTo>
                  <a:cubicBezTo>
                    <a:pt x="7432" y="7957"/>
                    <a:pt x="7222" y="7642"/>
                    <a:pt x="6869" y="7375"/>
                  </a:cubicBezTo>
                  <a:cubicBezTo>
                    <a:pt x="6536" y="7127"/>
                    <a:pt x="6335" y="6736"/>
                    <a:pt x="6335" y="6326"/>
                  </a:cubicBezTo>
                  <a:lnTo>
                    <a:pt x="6335" y="5458"/>
                  </a:lnTo>
                  <a:cubicBezTo>
                    <a:pt x="6335" y="3054"/>
                    <a:pt x="5028" y="1"/>
                    <a:pt x="37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78"/>
            <p:cNvSpPr/>
            <p:nvPr/>
          </p:nvSpPr>
          <p:spPr>
            <a:xfrm>
              <a:off x="7240105" y="3114240"/>
              <a:ext cx="147657" cy="96204"/>
            </a:xfrm>
            <a:custGeom>
              <a:avLst/>
              <a:gdLst/>
              <a:ahLst/>
              <a:cxnLst/>
              <a:rect l="l" t="t" r="r" b="b"/>
              <a:pathLst>
                <a:path w="5639" h="3674" extrusionOk="0">
                  <a:moveTo>
                    <a:pt x="5295" y="0"/>
                  </a:moveTo>
                  <a:cubicBezTo>
                    <a:pt x="5066" y="763"/>
                    <a:pt x="4656" y="1460"/>
                    <a:pt x="4084" y="2013"/>
                  </a:cubicBezTo>
                  <a:cubicBezTo>
                    <a:pt x="3212" y="2843"/>
                    <a:pt x="2009" y="3283"/>
                    <a:pt x="630" y="3283"/>
                  </a:cubicBezTo>
                  <a:cubicBezTo>
                    <a:pt x="424" y="3283"/>
                    <a:pt x="214" y="3273"/>
                    <a:pt x="1" y="3253"/>
                  </a:cubicBezTo>
                  <a:lnTo>
                    <a:pt x="1" y="3253"/>
                  </a:lnTo>
                  <a:cubicBezTo>
                    <a:pt x="439" y="3473"/>
                    <a:pt x="907" y="3616"/>
                    <a:pt x="1393" y="3673"/>
                  </a:cubicBezTo>
                  <a:cubicBezTo>
                    <a:pt x="2567" y="3540"/>
                    <a:pt x="3597" y="3082"/>
                    <a:pt x="4379" y="2338"/>
                  </a:cubicBezTo>
                  <a:cubicBezTo>
                    <a:pt x="4952" y="1784"/>
                    <a:pt x="5381" y="1107"/>
                    <a:pt x="5639" y="353"/>
                  </a:cubicBezTo>
                  <a:cubicBezTo>
                    <a:pt x="5543" y="220"/>
                    <a:pt x="5429" y="96"/>
                    <a:pt x="5295" y="0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78"/>
            <p:cNvSpPr/>
            <p:nvPr/>
          </p:nvSpPr>
          <p:spPr>
            <a:xfrm>
              <a:off x="7220623" y="3000074"/>
              <a:ext cx="148652" cy="125924"/>
            </a:xfrm>
            <a:custGeom>
              <a:avLst/>
              <a:gdLst/>
              <a:ahLst/>
              <a:cxnLst/>
              <a:rect l="l" t="t" r="r" b="b"/>
              <a:pathLst>
                <a:path w="5677" h="4809" extrusionOk="0">
                  <a:moveTo>
                    <a:pt x="2843" y="1"/>
                  </a:moveTo>
                  <a:cubicBezTo>
                    <a:pt x="1279" y="1"/>
                    <a:pt x="0" y="1079"/>
                    <a:pt x="0" y="2405"/>
                  </a:cubicBezTo>
                  <a:cubicBezTo>
                    <a:pt x="0" y="3731"/>
                    <a:pt x="1279" y="4809"/>
                    <a:pt x="2843" y="4809"/>
                  </a:cubicBezTo>
                  <a:cubicBezTo>
                    <a:pt x="4408" y="4809"/>
                    <a:pt x="5677" y="3731"/>
                    <a:pt x="5677" y="2405"/>
                  </a:cubicBezTo>
                  <a:cubicBezTo>
                    <a:pt x="5677" y="1079"/>
                    <a:pt x="4408" y="1"/>
                    <a:pt x="2843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78"/>
            <p:cNvSpPr/>
            <p:nvPr/>
          </p:nvSpPr>
          <p:spPr>
            <a:xfrm>
              <a:off x="7220623" y="2954355"/>
              <a:ext cx="148914" cy="142918"/>
            </a:xfrm>
            <a:custGeom>
              <a:avLst/>
              <a:gdLst/>
              <a:ahLst/>
              <a:cxnLst/>
              <a:rect l="l" t="t" r="r" b="b"/>
              <a:pathLst>
                <a:path w="5687" h="5458" extrusionOk="0">
                  <a:moveTo>
                    <a:pt x="0" y="1"/>
                  </a:moveTo>
                  <a:lnTo>
                    <a:pt x="0" y="2624"/>
                  </a:lnTo>
                  <a:cubicBezTo>
                    <a:pt x="0" y="4189"/>
                    <a:pt x="1269" y="5458"/>
                    <a:pt x="2843" y="5458"/>
                  </a:cubicBezTo>
                  <a:cubicBezTo>
                    <a:pt x="4408" y="5458"/>
                    <a:pt x="5686" y="4189"/>
                    <a:pt x="5686" y="2624"/>
                  </a:cubicBezTo>
                  <a:lnTo>
                    <a:pt x="56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78"/>
            <p:cNvSpPr/>
            <p:nvPr/>
          </p:nvSpPr>
          <p:spPr>
            <a:xfrm>
              <a:off x="7220387" y="2954355"/>
              <a:ext cx="148888" cy="143180"/>
            </a:xfrm>
            <a:custGeom>
              <a:avLst/>
              <a:gdLst/>
              <a:ahLst/>
              <a:cxnLst/>
              <a:rect l="l" t="t" r="r" b="b"/>
              <a:pathLst>
                <a:path w="5686" h="5468" extrusionOk="0">
                  <a:moveTo>
                    <a:pt x="9" y="1"/>
                  </a:moveTo>
                  <a:lnTo>
                    <a:pt x="9" y="2624"/>
                  </a:lnTo>
                  <a:cubicBezTo>
                    <a:pt x="1" y="4211"/>
                    <a:pt x="1293" y="5467"/>
                    <a:pt x="2819" y="5467"/>
                  </a:cubicBezTo>
                  <a:cubicBezTo>
                    <a:pt x="2971" y="5467"/>
                    <a:pt x="3126" y="5455"/>
                    <a:pt x="3282" y="5429"/>
                  </a:cubicBezTo>
                  <a:cubicBezTo>
                    <a:pt x="1898" y="5210"/>
                    <a:pt x="878" y="4017"/>
                    <a:pt x="887" y="2624"/>
                  </a:cubicBezTo>
                  <a:lnTo>
                    <a:pt x="887" y="2185"/>
                  </a:lnTo>
                  <a:cubicBezTo>
                    <a:pt x="887" y="1222"/>
                    <a:pt x="1669" y="440"/>
                    <a:pt x="2633" y="440"/>
                  </a:cubicBezTo>
                  <a:lnTo>
                    <a:pt x="5686" y="440"/>
                  </a:lnTo>
                  <a:lnTo>
                    <a:pt x="56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78"/>
            <p:cNvSpPr/>
            <p:nvPr/>
          </p:nvSpPr>
          <p:spPr>
            <a:xfrm>
              <a:off x="7269851" y="3045714"/>
              <a:ext cx="50747" cy="17361"/>
            </a:xfrm>
            <a:custGeom>
              <a:avLst/>
              <a:gdLst/>
              <a:ahLst/>
              <a:cxnLst/>
              <a:rect l="l" t="t" r="r" b="b"/>
              <a:pathLst>
                <a:path w="1938" h="663" extrusionOk="0">
                  <a:moveTo>
                    <a:pt x="313" y="1"/>
                  </a:moveTo>
                  <a:cubicBezTo>
                    <a:pt x="143" y="1"/>
                    <a:pt x="1" y="224"/>
                    <a:pt x="162" y="385"/>
                  </a:cubicBezTo>
                  <a:cubicBezTo>
                    <a:pt x="380" y="567"/>
                    <a:pt x="651" y="662"/>
                    <a:pt x="932" y="662"/>
                  </a:cubicBezTo>
                  <a:cubicBezTo>
                    <a:pt x="946" y="662"/>
                    <a:pt x="959" y="662"/>
                    <a:pt x="973" y="662"/>
                  </a:cubicBezTo>
                  <a:cubicBezTo>
                    <a:pt x="986" y="662"/>
                    <a:pt x="1000" y="662"/>
                    <a:pt x="1013" y="662"/>
                  </a:cubicBezTo>
                  <a:cubicBezTo>
                    <a:pt x="1295" y="662"/>
                    <a:pt x="1565" y="567"/>
                    <a:pt x="1784" y="385"/>
                  </a:cubicBezTo>
                  <a:cubicBezTo>
                    <a:pt x="1938" y="224"/>
                    <a:pt x="1793" y="1"/>
                    <a:pt x="1623" y="1"/>
                  </a:cubicBezTo>
                  <a:cubicBezTo>
                    <a:pt x="1572" y="1"/>
                    <a:pt x="1518" y="21"/>
                    <a:pt x="1469" y="70"/>
                  </a:cubicBezTo>
                  <a:cubicBezTo>
                    <a:pt x="1321" y="175"/>
                    <a:pt x="1147" y="228"/>
                    <a:pt x="972" y="228"/>
                  </a:cubicBezTo>
                  <a:cubicBezTo>
                    <a:pt x="796" y="228"/>
                    <a:pt x="620" y="175"/>
                    <a:pt x="467" y="70"/>
                  </a:cubicBezTo>
                  <a:cubicBezTo>
                    <a:pt x="418" y="21"/>
                    <a:pt x="365" y="1"/>
                    <a:pt x="3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78"/>
            <p:cNvSpPr/>
            <p:nvPr/>
          </p:nvSpPr>
          <p:spPr>
            <a:xfrm>
              <a:off x="7255344" y="3005939"/>
              <a:ext cx="11260" cy="16889"/>
            </a:xfrm>
            <a:custGeom>
              <a:avLst/>
              <a:gdLst/>
              <a:ahLst/>
              <a:cxnLst/>
              <a:rect l="l" t="t" r="r" b="b"/>
              <a:pathLst>
                <a:path w="430" h="645" extrusionOk="0">
                  <a:moveTo>
                    <a:pt x="215" y="1"/>
                  </a:moveTo>
                  <a:cubicBezTo>
                    <a:pt x="108" y="1"/>
                    <a:pt x="0" y="72"/>
                    <a:pt x="0" y="215"/>
                  </a:cubicBezTo>
                  <a:lnTo>
                    <a:pt x="0" y="435"/>
                  </a:lnTo>
                  <a:cubicBezTo>
                    <a:pt x="0" y="549"/>
                    <a:pt x="96" y="645"/>
                    <a:pt x="210" y="645"/>
                  </a:cubicBezTo>
                  <a:cubicBezTo>
                    <a:pt x="334" y="645"/>
                    <a:pt x="430" y="549"/>
                    <a:pt x="430" y="435"/>
                  </a:cubicBezTo>
                  <a:lnTo>
                    <a:pt x="430" y="215"/>
                  </a:lnTo>
                  <a:cubicBezTo>
                    <a:pt x="430" y="72"/>
                    <a:pt x="322" y="1"/>
                    <a:pt x="215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78"/>
            <p:cNvSpPr/>
            <p:nvPr/>
          </p:nvSpPr>
          <p:spPr>
            <a:xfrm>
              <a:off x="7323792" y="3005939"/>
              <a:ext cx="11521" cy="16889"/>
            </a:xfrm>
            <a:custGeom>
              <a:avLst/>
              <a:gdLst/>
              <a:ahLst/>
              <a:cxnLst/>
              <a:rect l="l" t="t" r="r" b="b"/>
              <a:pathLst>
                <a:path w="440" h="645" extrusionOk="0">
                  <a:moveTo>
                    <a:pt x="220" y="1"/>
                  </a:moveTo>
                  <a:cubicBezTo>
                    <a:pt x="110" y="1"/>
                    <a:pt x="0" y="72"/>
                    <a:pt x="0" y="215"/>
                  </a:cubicBezTo>
                  <a:lnTo>
                    <a:pt x="0" y="435"/>
                  </a:lnTo>
                  <a:cubicBezTo>
                    <a:pt x="0" y="549"/>
                    <a:pt x="96" y="645"/>
                    <a:pt x="220" y="645"/>
                  </a:cubicBezTo>
                  <a:cubicBezTo>
                    <a:pt x="344" y="645"/>
                    <a:pt x="439" y="549"/>
                    <a:pt x="439" y="435"/>
                  </a:cubicBezTo>
                  <a:lnTo>
                    <a:pt x="439" y="215"/>
                  </a:lnTo>
                  <a:cubicBezTo>
                    <a:pt x="439" y="72"/>
                    <a:pt x="330" y="1"/>
                    <a:pt x="220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78"/>
            <p:cNvSpPr/>
            <p:nvPr/>
          </p:nvSpPr>
          <p:spPr>
            <a:xfrm>
              <a:off x="7247594" y="2988578"/>
              <a:ext cx="26761" cy="11521"/>
            </a:xfrm>
            <a:custGeom>
              <a:avLst/>
              <a:gdLst/>
              <a:ahLst/>
              <a:cxnLst/>
              <a:rect l="l" t="t" r="r" b="b"/>
              <a:pathLst>
                <a:path w="1022" h="440" extrusionOk="0">
                  <a:moveTo>
                    <a:pt x="296" y="1"/>
                  </a:moveTo>
                  <a:cubicBezTo>
                    <a:pt x="1" y="1"/>
                    <a:pt x="1" y="440"/>
                    <a:pt x="296" y="440"/>
                  </a:cubicBezTo>
                  <a:lnTo>
                    <a:pt x="726" y="440"/>
                  </a:lnTo>
                  <a:cubicBezTo>
                    <a:pt x="1021" y="440"/>
                    <a:pt x="1021" y="1"/>
                    <a:pt x="726" y="1"/>
                  </a:cubicBez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78"/>
            <p:cNvSpPr/>
            <p:nvPr/>
          </p:nvSpPr>
          <p:spPr>
            <a:xfrm>
              <a:off x="7316303" y="2988578"/>
              <a:ext cx="26499" cy="11521"/>
            </a:xfrm>
            <a:custGeom>
              <a:avLst/>
              <a:gdLst/>
              <a:ahLst/>
              <a:cxnLst/>
              <a:rect l="l" t="t" r="r" b="b"/>
              <a:pathLst>
                <a:path w="1012" h="440" extrusionOk="0">
                  <a:moveTo>
                    <a:pt x="286" y="1"/>
                  </a:moveTo>
                  <a:cubicBezTo>
                    <a:pt x="0" y="1"/>
                    <a:pt x="0" y="440"/>
                    <a:pt x="286" y="440"/>
                  </a:cubicBezTo>
                  <a:lnTo>
                    <a:pt x="725" y="440"/>
                  </a:lnTo>
                  <a:cubicBezTo>
                    <a:pt x="1011" y="440"/>
                    <a:pt x="1011" y="1"/>
                    <a:pt x="725" y="1"/>
                  </a:cubicBezTo>
                  <a:close/>
                </a:path>
              </a:pathLst>
            </a:custGeom>
            <a:solidFill>
              <a:srgbClr val="3951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78"/>
            <p:cNvSpPr/>
            <p:nvPr/>
          </p:nvSpPr>
          <p:spPr>
            <a:xfrm>
              <a:off x="7189646" y="2880251"/>
              <a:ext cx="208852" cy="285469"/>
            </a:xfrm>
            <a:custGeom>
              <a:avLst/>
              <a:gdLst/>
              <a:ahLst/>
              <a:cxnLst/>
              <a:rect l="l" t="t" r="r" b="b"/>
              <a:pathLst>
                <a:path w="7976" h="10902" extrusionOk="0">
                  <a:moveTo>
                    <a:pt x="4017" y="0"/>
                  </a:moveTo>
                  <a:cubicBezTo>
                    <a:pt x="2066" y="0"/>
                    <a:pt x="435" y="1515"/>
                    <a:pt x="315" y="3489"/>
                  </a:cubicBezTo>
                  <a:lnTo>
                    <a:pt x="124" y="6771"/>
                  </a:lnTo>
                  <a:cubicBezTo>
                    <a:pt x="0" y="8908"/>
                    <a:pt x="1613" y="10749"/>
                    <a:pt x="3750" y="10902"/>
                  </a:cubicBezTo>
                  <a:cubicBezTo>
                    <a:pt x="2414" y="10758"/>
                    <a:pt x="1393" y="9633"/>
                    <a:pt x="1393" y="8288"/>
                  </a:cubicBezTo>
                  <a:lnTo>
                    <a:pt x="1393" y="6981"/>
                  </a:lnTo>
                  <a:cubicBezTo>
                    <a:pt x="1393" y="4577"/>
                    <a:pt x="2710" y="1524"/>
                    <a:pt x="4017" y="1524"/>
                  </a:cubicBezTo>
                  <a:cubicBezTo>
                    <a:pt x="5333" y="1524"/>
                    <a:pt x="6640" y="4577"/>
                    <a:pt x="6640" y="6981"/>
                  </a:cubicBezTo>
                  <a:lnTo>
                    <a:pt x="6640" y="9098"/>
                  </a:lnTo>
                  <a:cubicBezTo>
                    <a:pt x="6640" y="9287"/>
                    <a:pt x="6795" y="9405"/>
                    <a:pt x="6951" y="9405"/>
                  </a:cubicBezTo>
                  <a:cubicBezTo>
                    <a:pt x="7041" y="9405"/>
                    <a:pt x="7131" y="9366"/>
                    <a:pt x="7194" y="9280"/>
                  </a:cubicBezTo>
                  <a:cubicBezTo>
                    <a:pt x="7718" y="8555"/>
                    <a:pt x="7976" y="7667"/>
                    <a:pt x="7928" y="6771"/>
                  </a:cubicBezTo>
                  <a:lnTo>
                    <a:pt x="7737" y="3584"/>
                  </a:lnTo>
                  <a:cubicBezTo>
                    <a:pt x="7613" y="1686"/>
                    <a:pt x="6135" y="112"/>
                    <a:pt x="4246" y="7"/>
                  </a:cubicBezTo>
                  <a:cubicBezTo>
                    <a:pt x="4169" y="2"/>
                    <a:pt x="4093" y="0"/>
                    <a:pt x="40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00"/>
                                        <p:tgtEl>
                                          <p:spTgt spid="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79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1518" name="Google Shape;1518;p79"/>
          <p:cNvSpPr txBox="1">
            <a:spLocks noGrp="1"/>
          </p:cNvSpPr>
          <p:nvPr>
            <p:ph type="title" idx="2"/>
          </p:nvPr>
        </p:nvSpPr>
        <p:spPr>
          <a:xfrm>
            <a:off x="1346073" y="2924325"/>
            <a:ext cx="26115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Sociodemographics</a:t>
            </a:r>
            <a:endParaRPr/>
          </a:p>
        </p:txBody>
      </p:sp>
      <p:sp>
        <p:nvSpPr>
          <p:cNvPr id="1519" name="Google Shape;1519;p79"/>
          <p:cNvSpPr txBox="1">
            <a:spLocks noGrp="1"/>
          </p:cNvSpPr>
          <p:nvPr>
            <p:ph type="subTitle" idx="1"/>
          </p:nvPr>
        </p:nvSpPr>
        <p:spPr>
          <a:xfrm>
            <a:off x="1346073" y="3272400"/>
            <a:ext cx="2611500" cy="12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</a:rPr>
              <a:t>Regardless of sociodemographics, the prevalence of overweight and obesity among the residents of this urban poor community was significantly higher than the reported national prevalence.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520" name="Google Shape;1520;p79"/>
          <p:cNvSpPr txBox="1">
            <a:spLocks noGrp="1"/>
          </p:cNvSpPr>
          <p:nvPr>
            <p:ph type="title" idx="3"/>
          </p:nvPr>
        </p:nvSpPr>
        <p:spPr>
          <a:xfrm>
            <a:off x="5186427" y="3076725"/>
            <a:ext cx="2611500" cy="38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BMI, Under-reporting &amp; Psychological Wellbeing</a:t>
            </a:r>
            <a:endParaRPr/>
          </a:p>
        </p:txBody>
      </p:sp>
      <p:sp>
        <p:nvSpPr>
          <p:cNvPr id="1521" name="Google Shape;1521;p79"/>
          <p:cNvSpPr txBox="1">
            <a:spLocks noGrp="1"/>
          </p:cNvSpPr>
          <p:nvPr>
            <p:ph type="subTitle" idx="4"/>
          </p:nvPr>
        </p:nvSpPr>
        <p:spPr>
          <a:xfrm>
            <a:off x="5186423" y="3424800"/>
            <a:ext cx="2611500" cy="12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</a:rPr>
              <a:t>Participants with higher BMI and participants who under-reported their weight exhibited poorer scores in the psychological domain of our assessment of QoL.</a:t>
            </a:r>
            <a:endParaRPr>
              <a:solidFill>
                <a:schemeClr val="dk2"/>
              </a:solidFill>
            </a:endParaRPr>
          </a:p>
        </p:txBody>
      </p:sp>
      <p:grpSp>
        <p:nvGrpSpPr>
          <p:cNvPr id="1522" name="Google Shape;1522;p79"/>
          <p:cNvGrpSpPr/>
          <p:nvPr/>
        </p:nvGrpSpPr>
        <p:grpSpPr>
          <a:xfrm>
            <a:off x="5920638" y="1541765"/>
            <a:ext cx="1143075" cy="1095814"/>
            <a:chOff x="5422075" y="4369025"/>
            <a:chExt cx="1143075" cy="1095814"/>
          </a:xfrm>
        </p:grpSpPr>
        <p:sp>
          <p:nvSpPr>
            <p:cNvPr id="1523" name="Google Shape;1523;p79"/>
            <p:cNvSpPr/>
            <p:nvPr/>
          </p:nvSpPr>
          <p:spPr>
            <a:xfrm>
              <a:off x="5522075" y="5271589"/>
              <a:ext cx="924850" cy="193250"/>
            </a:xfrm>
            <a:custGeom>
              <a:avLst/>
              <a:gdLst/>
              <a:ahLst/>
              <a:cxnLst/>
              <a:rect l="l" t="t" r="r" b="b"/>
              <a:pathLst>
                <a:path w="36994" h="7730" extrusionOk="0">
                  <a:moveTo>
                    <a:pt x="1640" y="0"/>
                  </a:moveTo>
                  <a:cubicBezTo>
                    <a:pt x="666" y="2204"/>
                    <a:pt x="0" y="4703"/>
                    <a:pt x="0" y="7730"/>
                  </a:cubicBezTo>
                  <a:lnTo>
                    <a:pt x="36993" y="7730"/>
                  </a:lnTo>
                  <a:cubicBezTo>
                    <a:pt x="36993" y="4702"/>
                    <a:pt x="36299" y="2204"/>
                    <a:pt x="35324" y="0"/>
                  </a:cubicBezTo>
                  <a:cubicBezTo>
                    <a:pt x="31663" y="826"/>
                    <a:pt x="25562" y="1941"/>
                    <a:pt x="18468" y="1941"/>
                  </a:cubicBezTo>
                  <a:cubicBezTo>
                    <a:pt x="11534" y="1941"/>
                    <a:pt x="5303" y="826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79"/>
            <p:cNvSpPr/>
            <p:nvPr/>
          </p:nvSpPr>
          <p:spPr>
            <a:xfrm>
              <a:off x="5563075" y="5185300"/>
              <a:ext cx="842125" cy="142700"/>
            </a:xfrm>
            <a:custGeom>
              <a:avLst/>
              <a:gdLst/>
              <a:ahLst/>
              <a:cxnLst/>
              <a:rect l="l" t="t" r="r" b="b"/>
              <a:pathLst>
                <a:path w="33685" h="5708" extrusionOk="0">
                  <a:moveTo>
                    <a:pt x="2056" y="1"/>
                  </a:moveTo>
                  <a:cubicBezTo>
                    <a:pt x="1307" y="1178"/>
                    <a:pt x="596" y="2417"/>
                    <a:pt x="0" y="3766"/>
                  </a:cubicBezTo>
                  <a:cubicBezTo>
                    <a:pt x="3662" y="4592"/>
                    <a:pt x="9893" y="5707"/>
                    <a:pt x="16828" y="5707"/>
                  </a:cubicBezTo>
                  <a:cubicBezTo>
                    <a:pt x="23922" y="5707"/>
                    <a:pt x="30023" y="4592"/>
                    <a:pt x="33684" y="3766"/>
                  </a:cubicBezTo>
                  <a:cubicBezTo>
                    <a:pt x="33088" y="2419"/>
                    <a:pt x="32363" y="1181"/>
                    <a:pt x="31614" y="3"/>
                  </a:cubicBezTo>
                  <a:cubicBezTo>
                    <a:pt x="28216" y="738"/>
                    <a:pt x="22732" y="1642"/>
                    <a:pt x="16828" y="1642"/>
                  </a:cubicBezTo>
                  <a:cubicBezTo>
                    <a:pt x="10855" y="1642"/>
                    <a:pt x="5453" y="736"/>
                    <a:pt x="20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79"/>
            <p:cNvSpPr/>
            <p:nvPr/>
          </p:nvSpPr>
          <p:spPr>
            <a:xfrm>
              <a:off x="5614500" y="4605550"/>
              <a:ext cx="739275" cy="620800"/>
            </a:xfrm>
            <a:custGeom>
              <a:avLst/>
              <a:gdLst/>
              <a:ahLst/>
              <a:cxnLst/>
              <a:rect l="l" t="t" r="r" b="b"/>
              <a:pathLst>
                <a:path w="29571" h="24832" extrusionOk="0">
                  <a:moveTo>
                    <a:pt x="14737" y="15354"/>
                  </a:moveTo>
                  <a:cubicBezTo>
                    <a:pt x="14789" y="15365"/>
                    <a:pt x="14868" y="15364"/>
                    <a:pt x="14938" y="15399"/>
                  </a:cubicBezTo>
                  <a:cubicBezTo>
                    <a:pt x="15023" y="15431"/>
                    <a:pt x="15101" y="15478"/>
                    <a:pt x="15169" y="15538"/>
                  </a:cubicBezTo>
                  <a:cubicBezTo>
                    <a:pt x="15318" y="15669"/>
                    <a:pt x="15446" y="15880"/>
                    <a:pt x="15485" y="16134"/>
                  </a:cubicBezTo>
                  <a:cubicBezTo>
                    <a:pt x="15500" y="16262"/>
                    <a:pt x="15504" y="16399"/>
                    <a:pt x="15461" y="16539"/>
                  </a:cubicBezTo>
                  <a:cubicBezTo>
                    <a:pt x="15419" y="16674"/>
                    <a:pt x="15348" y="16814"/>
                    <a:pt x="15231" y="16916"/>
                  </a:cubicBezTo>
                  <a:cubicBezTo>
                    <a:pt x="15117" y="17020"/>
                    <a:pt x="14974" y="17079"/>
                    <a:pt x="14837" y="17111"/>
                  </a:cubicBezTo>
                  <a:cubicBezTo>
                    <a:pt x="14769" y="17129"/>
                    <a:pt x="14702" y="17125"/>
                    <a:pt x="14636" y="17129"/>
                  </a:cubicBezTo>
                  <a:lnTo>
                    <a:pt x="14634" y="17128"/>
                  </a:lnTo>
                  <a:lnTo>
                    <a:pt x="14585" y="17129"/>
                  </a:lnTo>
                  <a:cubicBezTo>
                    <a:pt x="14582" y="17129"/>
                    <a:pt x="14578" y="17129"/>
                    <a:pt x="14574" y="17129"/>
                  </a:cubicBezTo>
                  <a:cubicBezTo>
                    <a:pt x="14558" y="17129"/>
                    <a:pt x="14542" y="17127"/>
                    <a:pt x="14526" y="17123"/>
                  </a:cubicBezTo>
                  <a:cubicBezTo>
                    <a:pt x="14494" y="17121"/>
                    <a:pt x="14463" y="17115"/>
                    <a:pt x="14432" y="17107"/>
                  </a:cubicBezTo>
                  <a:cubicBezTo>
                    <a:pt x="14152" y="17034"/>
                    <a:pt x="13981" y="16753"/>
                    <a:pt x="14045" y="16472"/>
                  </a:cubicBezTo>
                  <a:cubicBezTo>
                    <a:pt x="14069" y="16373"/>
                    <a:pt x="14126" y="16285"/>
                    <a:pt x="14207" y="16224"/>
                  </a:cubicBezTo>
                  <a:cubicBezTo>
                    <a:pt x="14264" y="16180"/>
                    <a:pt x="14332" y="16154"/>
                    <a:pt x="14404" y="16149"/>
                  </a:cubicBezTo>
                  <a:cubicBezTo>
                    <a:pt x="14420" y="16147"/>
                    <a:pt x="14436" y="16147"/>
                    <a:pt x="14451" y="16147"/>
                  </a:cubicBezTo>
                  <a:cubicBezTo>
                    <a:pt x="14479" y="16147"/>
                    <a:pt x="14508" y="16149"/>
                    <a:pt x="14535" y="16154"/>
                  </a:cubicBezTo>
                  <a:cubicBezTo>
                    <a:pt x="14555" y="16159"/>
                    <a:pt x="14567" y="16162"/>
                    <a:pt x="14571" y="16162"/>
                  </a:cubicBezTo>
                  <a:cubicBezTo>
                    <a:pt x="14572" y="16162"/>
                    <a:pt x="14573" y="16162"/>
                    <a:pt x="14573" y="16161"/>
                  </a:cubicBezTo>
                  <a:lnTo>
                    <a:pt x="14573" y="16161"/>
                  </a:lnTo>
                  <a:cubicBezTo>
                    <a:pt x="14574" y="16166"/>
                    <a:pt x="14510" y="16174"/>
                    <a:pt x="14428" y="16224"/>
                  </a:cubicBezTo>
                  <a:cubicBezTo>
                    <a:pt x="14326" y="16278"/>
                    <a:pt x="14265" y="16386"/>
                    <a:pt x="14271" y="16501"/>
                  </a:cubicBezTo>
                  <a:cubicBezTo>
                    <a:pt x="14275" y="16565"/>
                    <a:pt x="14300" y="16628"/>
                    <a:pt x="14342" y="16679"/>
                  </a:cubicBezTo>
                  <a:cubicBezTo>
                    <a:pt x="14379" y="16724"/>
                    <a:pt x="14432" y="16755"/>
                    <a:pt x="14491" y="16764"/>
                  </a:cubicBezTo>
                  <a:lnTo>
                    <a:pt x="14560" y="16770"/>
                  </a:lnTo>
                  <a:lnTo>
                    <a:pt x="14581" y="16768"/>
                  </a:lnTo>
                  <a:lnTo>
                    <a:pt x="14616" y="16761"/>
                  </a:lnTo>
                  <a:cubicBezTo>
                    <a:pt x="14661" y="16752"/>
                    <a:pt x="14711" y="16753"/>
                    <a:pt x="14751" y="16739"/>
                  </a:cubicBezTo>
                  <a:cubicBezTo>
                    <a:pt x="14835" y="16714"/>
                    <a:pt x="14911" y="16679"/>
                    <a:pt x="14967" y="16624"/>
                  </a:cubicBezTo>
                  <a:cubicBezTo>
                    <a:pt x="15030" y="16576"/>
                    <a:pt x="15069" y="16504"/>
                    <a:pt x="15099" y="16425"/>
                  </a:cubicBezTo>
                  <a:cubicBezTo>
                    <a:pt x="15127" y="16341"/>
                    <a:pt x="15141" y="16255"/>
                    <a:pt x="15140" y="16166"/>
                  </a:cubicBezTo>
                  <a:cubicBezTo>
                    <a:pt x="15135" y="16078"/>
                    <a:pt x="15121" y="15992"/>
                    <a:pt x="15099" y="15907"/>
                  </a:cubicBezTo>
                  <a:cubicBezTo>
                    <a:pt x="15074" y="15830"/>
                    <a:pt x="15041" y="15756"/>
                    <a:pt x="15000" y="15687"/>
                  </a:cubicBezTo>
                  <a:cubicBezTo>
                    <a:pt x="14961" y="15628"/>
                    <a:pt x="14915" y="15575"/>
                    <a:pt x="14862" y="15528"/>
                  </a:cubicBezTo>
                  <a:cubicBezTo>
                    <a:pt x="14817" y="15482"/>
                    <a:pt x="14769" y="15463"/>
                    <a:pt x="14727" y="15432"/>
                  </a:cubicBezTo>
                  <a:lnTo>
                    <a:pt x="14574" y="15373"/>
                  </a:lnTo>
                  <a:cubicBezTo>
                    <a:pt x="14574" y="15373"/>
                    <a:pt x="14634" y="15362"/>
                    <a:pt x="14737" y="15354"/>
                  </a:cubicBezTo>
                  <a:close/>
                  <a:moveTo>
                    <a:pt x="14771" y="1"/>
                  </a:moveTo>
                  <a:cubicBezTo>
                    <a:pt x="9856" y="1"/>
                    <a:pt x="5766" y="487"/>
                    <a:pt x="2762" y="1019"/>
                  </a:cubicBezTo>
                  <a:cubicBezTo>
                    <a:pt x="4254" y="3735"/>
                    <a:pt x="5748" y="6299"/>
                    <a:pt x="5748" y="10643"/>
                  </a:cubicBezTo>
                  <a:cubicBezTo>
                    <a:pt x="5748" y="15612"/>
                    <a:pt x="2647" y="19029"/>
                    <a:pt x="1" y="23191"/>
                  </a:cubicBezTo>
                  <a:cubicBezTo>
                    <a:pt x="3398" y="23926"/>
                    <a:pt x="8799" y="24832"/>
                    <a:pt x="14771" y="24832"/>
                  </a:cubicBezTo>
                  <a:cubicBezTo>
                    <a:pt x="20676" y="24832"/>
                    <a:pt x="26159" y="23927"/>
                    <a:pt x="29557" y="23193"/>
                  </a:cubicBezTo>
                  <a:lnTo>
                    <a:pt x="29571" y="23191"/>
                  </a:lnTo>
                  <a:cubicBezTo>
                    <a:pt x="26922" y="19029"/>
                    <a:pt x="23850" y="15612"/>
                    <a:pt x="23850" y="10643"/>
                  </a:cubicBezTo>
                  <a:cubicBezTo>
                    <a:pt x="23850" y="6298"/>
                    <a:pt x="25316" y="3735"/>
                    <a:pt x="26809" y="1019"/>
                  </a:cubicBezTo>
                  <a:cubicBezTo>
                    <a:pt x="23803" y="487"/>
                    <a:pt x="19894" y="1"/>
                    <a:pt x="147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79"/>
            <p:cNvSpPr/>
            <p:nvPr/>
          </p:nvSpPr>
          <p:spPr>
            <a:xfrm>
              <a:off x="5609300" y="4369025"/>
              <a:ext cx="750400" cy="262000"/>
            </a:xfrm>
            <a:custGeom>
              <a:avLst/>
              <a:gdLst/>
              <a:ahLst/>
              <a:cxnLst/>
              <a:rect l="l" t="t" r="r" b="b"/>
              <a:pathLst>
                <a:path w="30016" h="10480" extrusionOk="0">
                  <a:moveTo>
                    <a:pt x="0" y="1"/>
                  </a:moveTo>
                  <a:cubicBezTo>
                    <a:pt x="0" y="4918"/>
                    <a:pt x="1483" y="7773"/>
                    <a:pt x="2970" y="10480"/>
                  </a:cubicBezTo>
                  <a:cubicBezTo>
                    <a:pt x="5974" y="9948"/>
                    <a:pt x="10064" y="9462"/>
                    <a:pt x="14979" y="9462"/>
                  </a:cubicBezTo>
                  <a:cubicBezTo>
                    <a:pt x="20103" y="9462"/>
                    <a:pt x="24011" y="9948"/>
                    <a:pt x="27017" y="10480"/>
                  </a:cubicBezTo>
                  <a:lnTo>
                    <a:pt x="27018" y="10480"/>
                  </a:lnTo>
                  <a:cubicBezTo>
                    <a:pt x="28504" y="7775"/>
                    <a:pt x="30016" y="4918"/>
                    <a:pt x="300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79"/>
            <p:cNvSpPr/>
            <p:nvPr/>
          </p:nvSpPr>
          <p:spPr>
            <a:xfrm>
              <a:off x="5963975" y="4989350"/>
              <a:ext cx="38100" cy="44400"/>
            </a:xfrm>
            <a:custGeom>
              <a:avLst/>
              <a:gdLst/>
              <a:ahLst/>
              <a:cxnLst/>
              <a:rect l="l" t="t" r="r" b="b"/>
              <a:pathLst>
                <a:path w="1524" h="1776" extrusionOk="0">
                  <a:moveTo>
                    <a:pt x="758" y="1"/>
                  </a:moveTo>
                  <a:cubicBezTo>
                    <a:pt x="654" y="9"/>
                    <a:pt x="594" y="20"/>
                    <a:pt x="594" y="20"/>
                  </a:cubicBezTo>
                  <a:lnTo>
                    <a:pt x="747" y="79"/>
                  </a:lnTo>
                  <a:cubicBezTo>
                    <a:pt x="789" y="109"/>
                    <a:pt x="836" y="129"/>
                    <a:pt x="882" y="175"/>
                  </a:cubicBezTo>
                  <a:cubicBezTo>
                    <a:pt x="935" y="222"/>
                    <a:pt x="981" y="275"/>
                    <a:pt x="1020" y="333"/>
                  </a:cubicBezTo>
                  <a:cubicBezTo>
                    <a:pt x="1060" y="403"/>
                    <a:pt x="1094" y="477"/>
                    <a:pt x="1119" y="553"/>
                  </a:cubicBezTo>
                  <a:cubicBezTo>
                    <a:pt x="1142" y="638"/>
                    <a:pt x="1156" y="725"/>
                    <a:pt x="1159" y="812"/>
                  </a:cubicBezTo>
                  <a:cubicBezTo>
                    <a:pt x="1161" y="901"/>
                    <a:pt x="1147" y="988"/>
                    <a:pt x="1119" y="1071"/>
                  </a:cubicBezTo>
                  <a:cubicBezTo>
                    <a:pt x="1090" y="1151"/>
                    <a:pt x="1049" y="1223"/>
                    <a:pt x="987" y="1270"/>
                  </a:cubicBezTo>
                  <a:cubicBezTo>
                    <a:pt x="931" y="1326"/>
                    <a:pt x="854" y="1361"/>
                    <a:pt x="771" y="1386"/>
                  </a:cubicBezTo>
                  <a:cubicBezTo>
                    <a:pt x="730" y="1400"/>
                    <a:pt x="682" y="1398"/>
                    <a:pt x="637" y="1408"/>
                  </a:cubicBezTo>
                  <a:lnTo>
                    <a:pt x="602" y="1415"/>
                  </a:lnTo>
                  <a:lnTo>
                    <a:pt x="580" y="1416"/>
                  </a:lnTo>
                  <a:lnTo>
                    <a:pt x="510" y="1411"/>
                  </a:lnTo>
                  <a:cubicBezTo>
                    <a:pt x="452" y="1401"/>
                    <a:pt x="399" y="1370"/>
                    <a:pt x="361" y="1326"/>
                  </a:cubicBezTo>
                  <a:cubicBezTo>
                    <a:pt x="321" y="1274"/>
                    <a:pt x="296" y="1212"/>
                    <a:pt x="290" y="1148"/>
                  </a:cubicBezTo>
                  <a:cubicBezTo>
                    <a:pt x="285" y="1032"/>
                    <a:pt x="347" y="925"/>
                    <a:pt x="448" y="871"/>
                  </a:cubicBezTo>
                  <a:cubicBezTo>
                    <a:pt x="530" y="821"/>
                    <a:pt x="595" y="812"/>
                    <a:pt x="594" y="808"/>
                  </a:cubicBezTo>
                  <a:lnTo>
                    <a:pt x="594" y="808"/>
                  </a:lnTo>
                  <a:cubicBezTo>
                    <a:pt x="594" y="809"/>
                    <a:pt x="593" y="809"/>
                    <a:pt x="592" y="809"/>
                  </a:cubicBezTo>
                  <a:cubicBezTo>
                    <a:pt x="588" y="809"/>
                    <a:pt x="576" y="805"/>
                    <a:pt x="555" y="801"/>
                  </a:cubicBezTo>
                  <a:cubicBezTo>
                    <a:pt x="527" y="796"/>
                    <a:pt x="500" y="793"/>
                    <a:pt x="472" y="793"/>
                  </a:cubicBezTo>
                  <a:cubicBezTo>
                    <a:pt x="456" y="793"/>
                    <a:pt x="440" y="794"/>
                    <a:pt x="424" y="796"/>
                  </a:cubicBezTo>
                  <a:cubicBezTo>
                    <a:pt x="353" y="801"/>
                    <a:pt x="283" y="826"/>
                    <a:pt x="226" y="871"/>
                  </a:cubicBezTo>
                  <a:cubicBezTo>
                    <a:pt x="146" y="932"/>
                    <a:pt x="90" y="1020"/>
                    <a:pt x="66" y="1119"/>
                  </a:cubicBezTo>
                  <a:cubicBezTo>
                    <a:pt x="1" y="1400"/>
                    <a:pt x="172" y="1681"/>
                    <a:pt x="452" y="1753"/>
                  </a:cubicBezTo>
                  <a:cubicBezTo>
                    <a:pt x="483" y="1762"/>
                    <a:pt x="513" y="1767"/>
                    <a:pt x="545" y="1770"/>
                  </a:cubicBezTo>
                  <a:cubicBezTo>
                    <a:pt x="561" y="1773"/>
                    <a:pt x="578" y="1776"/>
                    <a:pt x="595" y="1776"/>
                  </a:cubicBezTo>
                  <a:cubicBezTo>
                    <a:pt x="598" y="1776"/>
                    <a:pt x="602" y="1776"/>
                    <a:pt x="605" y="1776"/>
                  </a:cubicBezTo>
                  <a:lnTo>
                    <a:pt x="655" y="1774"/>
                  </a:lnTo>
                  <a:cubicBezTo>
                    <a:pt x="721" y="1770"/>
                    <a:pt x="787" y="1774"/>
                    <a:pt x="856" y="1756"/>
                  </a:cubicBezTo>
                  <a:cubicBezTo>
                    <a:pt x="992" y="1724"/>
                    <a:pt x="1135" y="1666"/>
                    <a:pt x="1250" y="1561"/>
                  </a:cubicBezTo>
                  <a:lnTo>
                    <a:pt x="1251" y="1563"/>
                  </a:lnTo>
                  <a:cubicBezTo>
                    <a:pt x="1368" y="1461"/>
                    <a:pt x="1440" y="1320"/>
                    <a:pt x="1481" y="1185"/>
                  </a:cubicBezTo>
                  <a:cubicBezTo>
                    <a:pt x="1524" y="1046"/>
                    <a:pt x="1520" y="908"/>
                    <a:pt x="1504" y="780"/>
                  </a:cubicBezTo>
                  <a:cubicBezTo>
                    <a:pt x="1465" y="527"/>
                    <a:pt x="1339" y="315"/>
                    <a:pt x="1188" y="184"/>
                  </a:cubicBezTo>
                  <a:cubicBezTo>
                    <a:pt x="1120" y="124"/>
                    <a:pt x="1042" y="77"/>
                    <a:pt x="959" y="45"/>
                  </a:cubicBezTo>
                  <a:cubicBezTo>
                    <a:pt x="889" y="10"/>
                    <a:pt x="808" y="12"/>
                    <a:pt x="758" y="1"/>
                  </a:cubicBezTo>
                  <a:close/>
                </a:path>
              </a:pathLst>
            </a:custGeom>
            <a:solidFill>
              <a:srgbClr val="FAB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79"/>
            <p:cNvSpPr/>
            <p:nvPr/>
          </p:nvSpPr>
          <p:spPr>
            <a:xfrm>
              <a:off x="5983750" y="4992025"/>
              <a:ext cx="9225" cy="31850"/>
            </a:xfrm>
            <a:custGeom>
              <a:avLst/>
              <a:gdLst/>
              <a:ahLst/>
              <a:cxnLst/>
              <a:rect l="l" t="t" r="r" b="b"/>
              <a:pathLst>
                <a:path w="369" h="1274" extrusionOk="0">
                  <a:moveTo>
                    <a:pt x="1" y="1"/>
                  </a:moveTo>
                  <a:lnTo>
                    <a:pt x="1" y="1273"/>
                  </a:lnTo>
                  <a:cubicBezTo>
                    <a:pt x="77" y="1248"/>
                    <a:pt x="145" y="1215"/>
                    <a:pt x="196" y="1163"/>
                  </a:cubicBezTo>
                  <a:cubicBezTo>
                    <a:pt x="258" y="1117"/>
                    <a:pt x="299" y="1044"/>
                    <a:pt x="328" y="966"/>
                  </a:cubicBezTo>
                  <a:cubicBezTo>
                    <a:pt x="354" y="885"/>
                    <a:pt x="368" y="800"/>
                    <a:pt x="368" y="715"/>
                  </a:cubicBezTo>
                  <a:lnTo>
                    <a:pt x="368" y="707"/>
                  </a:lnTo>
                  <a:cubicBezTo>
                    <a:pt x="365" y="619"/>
                    <a:pt x="351" y="531"/>
                    <a:pt x="328" y="448"/>
                  </a:cubicBezTo>
                  <a:cubicBezTo>
                    <a:pt x="303" y="371"/>
                    <a:pt x="269" y="296"/>
                    <a:pt x="229" y="226"/>
                  </a:cubicBezTo>
                  <a:cubicBezTo>
                    <a:pt x="190" y="168"/>
                    <a:pt x="144" y="115"/>
                    <a:pt x="92" y="69"/>
                  </a:cubicBezTo>
                  <a:cubicBezTo>
                    <a:pt x="65" y="43"/>
                    <a:pt x="34" y="20"/>
                    <a:pt x="1" y="1"/>
                  </a:cubicBezTo>
                  <a:close/>
                </a:path>
              </a:pathLst>
            </a:custGeom>
            <a:solidFill>
              <a:srgbClr val="E1C4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79"/>
            <p:cNvSpPr/>
            <p:nvPr/>
          </p:nvSpPr>
          <p:spPr>
            <a:xfrm>
              <a:off x="5983750" y="4989500"/>
              <a:ext cx="18125" cy="44075"/>
            </a:xfrm>
            <a:custGeom>
              <a:avLst/>
              <a:gdLst/>
              <a:ahLst/>
              <a:cxnLst/>
              <a:rect l="l" t="t" r="r" b="b"/>
              <a:pathLst>
                <a:path w="725" h="1763" extrusionOk="0">
                  <a:moveTo>
                    <a:pt x="1" y="0"/>
                  </a:moveTo>
                  <a:lnTo>
                    <a:pt x="1" y="102"/>
                  </a:lnTo>
                  <a:cubicBezTo>
                    <a:pt x="34" y="121"/>
                    <a:pt x="65" y="144"/>
                    <a:pt x="92" y="170"/>
                  </a:cubicBezTo>
                  <a:cubicBezTo>
                    <a:pt x="144" y="216"/>
                    <a:pt x="190" y="269"/>
                    <a:pt x="229" y="327"/>
                  </a:cubicBezTo>
                  <a:cubicBezTo>
                    <a:pt x="269" y="397"/>
                    <a:pt x="303" y="472"/>
                    <a:pt x="328" y="549"/>
                  </a:cubicBezTo>
                  <a:cubicBezTo>
                    <a:pt x="351" y="632"/>
                    <a:pt x="365" y="720"/>
                    <a:pt x="368" y="808"/>
                  </a:cubicBezTo>
                  <a:lnTo>
                    <a:pt x="368" y="816"/>
                  </a:lnTo>
                  <a:cubicBezTo>
                    <a:pt x="368" y="901"/>
                    <a:pt x="354" y="986"/>
                    <a:pt x="328" y="1067"/>
                  </a:cubicBezTo>
                  <a:cubicBezTo>
                    <a:pt x="299" y="1145"/>
                    <a:pt x="258" y="1218"/>
                    <a:pt x="196" y="1264"/>
                  </a:cubicBezTo>
                  <a:cubicBezTo>
                    <a:pt x="145" y="1317"/>
                    <a:pt x="76" y="1349"/>
                    <a:pt x="1" y="1373"/>
                  </a:cubicBezTo>
                  <a:lnTo>
                    <a:pt x="1" y="1763"/>
                  </a:lnTo>
                  <a:cubicBezTo>
                    <a:pt x="23" y="1761"/>
                    <a:pt x="45" y="1757"/>
                    <a:pt x="66" y="1750"/>
                  </a:cubicBezTo>
                  <a:cubicBezTo>
                    <a:pt x="202" y="1719"/>
                    <a:pt x="346" y="1661"/>
                    <a:pt x="460" y="1557"/>
                  </a:cubicBezTo>
                  <a:cubicBezTo>
                    <a:pt x="577" y="1455"/>
                    <a:pt x="649" y="1314"/>
                    <a:pt x="690" y="1178"/>
                  </a:cubicBezTo>
                  <a:cubicBezTo>
                    <a:pt x="713" y="1101"/>
                    <a:pt x="725" y="1021"/>
                    <a:pt x="725" y="941"/>
                  </a:cubicBezTo>
                  <a:cubicBezTo>
                    <a:pt x="723" y="886"/>
                    <a:pt x="720" y="830"/>
                    <a:pt x="713" y="774"/>
                  </a:cubicBezTo>
                  <a:cubicBezTo>
                    <a:pt x="674" y="521"/>
                    <a:pt x="548" y="309"/>
                    <a:pt x="397" y="178"/>
                  </a:cubicBezTo>
                  <a:cubicBezTo>
                    <a:pt x="329" y="118"/>
                    <a:pt x="251" y="71"/>
                    <a:pt x="168" y="39"/>
                  </a:cubicBezTo>
                  <a:cubicBezTo>
                    <a:pt x="111" y="11"/>
                    <a:pt x="49" y="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79"/>
            <p:cNvSpPr/>
            <p:nvPr/>
          </p:nvSpPr>
          <p:spPr>
            <a:xfrm>
              <a:off x="5422075" y="4832175"/>
              <a:ext cx="147800" cy="88700"/>
            </a:xfrm>
            <a:custGeom>
              <a:avLst/>
              <a:gdLst/>
              <a:ahLst/>
              <a:cxnLst/>
              <a:rect l="l" t="t" r="r" b="b"/>
              <a:pathLst>
                <a:path w="5912" h="3548" extrusionOk="0">
                  <a:moveTo>
                    <a:pt x="0" y="0"/>
                  </a:moveTo>
                  <a:lnTo>
                    <a:pt x="0" y="3548"/>
                  </a:lnTo>
                  <a:lnTo>
                    <a:pt x="5912" y="3548"/>
                  </a:lnTo>
                  <a:lnTo>
                    <a:pt x="59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79"/>
            <p:cNvSpPr/>
            <p:nvPr/>
          </p:nvSpPr>
          <p:spPr>
            <a:xfrm>
              <a:off x="5540300" y="4761600"/>
              <a:ext cx="158125" cy="232125"/>
            </a:xfrm>
            <a:custGeom>
              <a:avLst/>
              <a:gdLst/>
              <a:ahLst/>
              <a:cxnLst/>
              <a:rect l="l" t="t" r="r" b="b"/>
              <a:pathLst>
                <a:path w="6325" h="9285" extrusionOk="0">
                  <a:moveTo>
                    <a:pt x="1" y="0"/>
                  </a:moveTo>
                  <a:lnTo>
                    <a:pt x="1" y="9285"/>
                  </a:lnTo>
                  <a:lnTo>
                    <a:pt x="6324" y="464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79"/>
            <p:cNvSpPr/>
            <p:nvPr/>
          </p:nvSpPr>
          <p:spPr>
            <a:xfrm>
              <a:off x="6417325" y="4832175"/>
              <a:ext cx="147825" cy="88750"/>
            </a:xfrm>
            <a:custGeom>
              <a:avLst/>
              <a:gdLst/>
              <a:ahLst/>
              <a:cxnLst/>
              <a:rect l="l" t="t" r="r" b="b"/>
              <a:pathLst>
                <a:path w="5913" h="3550" extrusionOk="0">
                  <a:moveTo>
                    <a:pt x="0" y="0"/>
                  </a:moveTo>
                  <a:lnTo>
                    <a:pt x="0" y="3549"/>
                  </a:lnTo>
                  <a:lnTo>
                    <a:pt x="5913" y="3549"/>
                  </a:lnTo>
                  <a:lnTo>
                    <a:pt x="5913" y="0"/>
                  </a:lnTo>
                  <a:close/>
                </a:path>
              </a:pathLst>
            </a:custGeom>
            <a:solidFill>
              <a:srgbClr val="ED17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79"/>
            <p:cNvSpPr/>
            <p:nvPr/>
          </p:nvSpPr>
          <p:spPr>
            <a:xfrm>
              <a:off x="6288825" y="4761600"/>
              <a:ext cx="158100" cy="232125"/>
            </a:xfrm>
            <a:custGeom>
              <a:avLst/>
              <a:gdLst/>
              <a:ahLst/>
              <a:cxnLst/>
              <a:rect l="l" t="t" r="r" b="b"/>
              <a:pathLst>
                <a:path w="6324" h="9285" extrusionOk="0">
                  <a:moveTo>
                    <a:pt x="6323" y="0"/>
                  </a:moveTo>
                  <a:lnTo>
                    <a:pt x="0" y="4643"/>
                  </a:lnTo>
                  <a:lnTo>
                    <a:pt x="6323" y="9285"/>
                  </a:lnTo>
                  <a:lnTo>
                    <a:pt x="6323" y="0"/>
                  </a:lnTo>
                  <a:close/>
                </a:path>
              </a:pathLst>
            </a:custGeom>
            <a:solidFill>
              <a:srgbClr val="ED17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79"/>
            <p:cNvSpPr/>
            <p:nvPr/>
          </p:nvSpPr>
          <p:spPr>
            <a:xfrm>
              <a:off x="6446900" y="4832175"/>
              <a:ext cx="118250" cy="88750"/>
            </a:xfrm>
            <a:custGeom>
              <a:avLst/>
              <a:gdLst/>
              <a:ahLst/>
              <a:cxnLst/>
              <a:rect l="l" t="t" r="r" b="b"/>
              <a:pathLst>
                <a:path w="4730" h="3550" extrusionOk="0">
                  <a:moveTo>
                    <a:pt x="0" y="0"/>
                  </a:moveTo>
                  <a:lnTo>
                    <a:pt x="0" y="3549"/>
                  </a:lnTo>
                  <a:lnTo>
                    <a:pt x="4730" y="3549"/>
                  </a:lnTo>
                  <a:lnTo>
                    <a:pt x="473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79"/>
            <p:cNvSpPr/>
            <p:nvPr/>
          </p:nvSpPr>
          <p:spPr>
            <a:xfrm>
              <a:off x="6288825" y="4761600"/>
              <a:ext cx="158100" cy="232125"/>
            </a:xfrm>
            <a:custGeom>
              <a:avLst/>
              <a:gdLst/>
              <a:ahLst/>
              <a:cxnLst/>
              <a:rect l="l" t="t" r="r" b="b"/>
              <a:pathLst>
                <a:path w="6324" h="9285" extrusionOk="0">
                  <a:moveTo>
                    <a:pt x="6323" y="0"/>
                  </a:moveTo>
                  <a:lnTo>
                    <a:pt x="0" y="4643"/>
                  </a:lnTo>
                  <a:lnTo>
                    <a:pt x="6323" y="9285"/>
                  </a:lnTo>
                  <a:lnTo>
                    <a:pt x="6323" y="6372"/>
                  </a:lnTo>
                  <a:lnTo>
                    <a:pt x="6323" y="2823"/>
                  </a:lnTo>
                  <a:lnTo>
                    <a:pt x="632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6" name="Google Shape;1536;p79"/>
          <p:cNvGrpSpPr/>
          <p:nvPr/>
        </p:nvGrpSpPr>
        <p:grpSpPr>
          <a:xfrm>
            <a:off x="2170095" y="1391411"/>
            <a:ext cx="963464" cy="1548915"/>
            <a:chOff x="4066510" y="2422342"/>
            <a:chExt cx="206876" cy="348470"/>
          </a:xfrm>
        </p:grpSpPr>
        <p:sp>
          <p:nvSpPr>
            <p:cNvPr id="1537" name="Google Shape;1537;p79"/>
            <p:cNvSpPr/>
            <p:nvPr/>
          </p:nvSpPr>
          <p:spPr>
            <a:xfrm>
              <a:off x="4093662" y="2737934"/>
              <a:ext cx="152334" cy="11082"/>
            </a:xfrm>
            <a:custGeom>
              <a:avLst/>
              <a:gdLst/>
              <a:ahLst/>
              <a:cxnLst/>
              <a:rect l="l" t="t" r="r" b="b"/>
              <a:pathLst>
                <a:path w="5801" h="422" extrusionOk="0">
                  <a:moveTo>
                    <a:pt x="0" y="0"/>
                  </a:moveTo>
                  <a:lnTo>
                    <a:pt x="0" y="421"/>
                  </a:lnTo>
                  <a:lnTo>
                    <a:pt x="5800" y="421"/>
                  </a:lnTo>
                  <a:lnTo>
                    <a:pt x="5800" y="0"/>
                  </a:lnTo>
                  <a:close/>
                </a:path>
              </a:pathLst>
            </a:custGeom>
            <a:solidFill>
              <a:srgbClr val="99A8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79"/>
            <p:cNvSpPr/>
            <p:nvPr/>
          </p:nvSpPr>
          <p:spPr>
            <a:xfrm>
              <a:off x="4164538" y="2422342"/>
              <a:ext cx="10819" cy="348286"/>
            </a:xfrm>
            <a:custGeom>
              <a:avLst/>
              <a:gdLst/>
              <a:ahLst/>
              <a:cxnLst/>
              <a:rect l="l" t="t" r="r" b="b"/>
              <a:pathLst>
                <a:path w="412" h="13263" extrusionOk="0">
                  <a:moveTo>
                    <a:pt x="206" y="0"/>
                  </a:moveTo>
                  <a:cubicBezTo>
                    <a:pt x="103" y="0"/>
                    <a:pt x="0" y="70"/>
                    <a:pt x="0" y="208"/>
                  </a:cubicBezTo>
                  <a:lnTo>
                    <a:pt x="0" y="13061"/>
                  </a:lnTo>
                  <a:cubicBezTo>
                    <a:pt x="0" y="13176"/>
                    <a:pt x="86" y="13262"/>
                    <a:pt x="201" y="13262"/>
                  </a:cubicBezTo>
                  <a:cubicBezTo>
                    <a:pt x="316" y="13262"/>
                    <a:pt x="412" y="13176"/>
                    <a:pt x="412" y="13061"/>
                  </a:cubicBezTo>
                  <a:lnTo>
                    <a:pt x="412" y="208"/>
                  </a:lnTo>
                  <a:cubicBezTo>
                    <a:pt x="412" y="70"/>
                    <a:pt x="309" y="0"/>
                    <a:pt x="206" y="0"/>
                  </a:cubicBezTo>
                  <a:close/>
                </a:path>
              </a:pathLst>
            </a:custGeom>
            <a:solidFill>
              <a:srgbClr val="AAB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79"/>
            <p:cNvSpPr/>
            <p:nvPr/>
          </p:nvSpPr>
          <p:spPr>
            <a:xfrm>
              <a:off x="4082344" y="2645657"/>
              <a:ext cx="33823" cy="125155"/>
            </a:xfrm>
            <a:custGeom>
              <a:avLst/>
              <a:gdLst/>
              <a:ahLst/>
              <a:cxnLst/>
              <a:rect l="l" t="t" r="r" b="b"/>
              <a:pathLst>
                <a:path w="1288" h="4766" extrusionOk="0">
                  <a:moveTo>
                    <a:pt x="1051" y="0"/>
                  </a:moveTo>
                  <a:cubicBezTo>
                    <a:pt x="962" y="0"/>
                    <a:pt x="873" y="54"/>
                    <a:pt x="853" y="174"/>
                  </a:cubicBezTo>
                  <a:lnTo>
                    <a:pt x="20" y="4519"/>
                  </a:lnTo>
                  <a:cubicBezTo>
                    <a:pt x="1" y="4634"/>
                    <a:pt x="77" y="4739"/>
                    <a:pt x="183" y="4758"/>
                  </a:cubicBezTo>
                  <a:cubicBezTo>
                    <a:pt x="192" y="4763"/>
                    <a:pt x="199" y="4765"/>
                    <a:pt x="207" y="4765"/>
                  </a:cubicBezTo>
                  <a:cubicBezTo>
                    <a:pt x="214" y="4765"/>
                    <a:pt x="221" y="4763"/>
                    <a:pt x="230" y="4758"/>
                  </a:cubicBezTo>
                  <a:cubicBezTo>
                    <a:pt x="326" y="4758"/>
                    <a:pt x="403" y="4691"/>
                    <a:pt x="431" y="4605"/>
                  </a:cubicBezTo>
                  <a:lnTo>
                    <a:pt x="1254" y="251"/>
                  </a:lnTo>
                  <a:cubicBezTo>
                    <a:pt x="1287" y="93"/>
                    <a:pt x="1169" y="0"/>
                    <a:pt x="1051" y="0"/>
                  </a:cubicBezTo>
                  <a:close/>
                </a:path>
              </a:pathLst>
            </a:custGeom>
            <a:solidFill>
              <a:srgbClr val="AAB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79"/>
            <p:cNvSpPr/>
            <p:nvPr/>
          </p:nvSpPr>
          <p:spPr>
            <a:xfrm>
              <a:off x="4223623" y="2645578"/>
              <a:ext cx="33665" cy="125050"/>
            </a:xfrm>
            <a:custGeom>
              <a:avLst/>
              <a:gdLst/>
              <a:ahLst/>
              <a:cxnLst/>
              <a:rect l="l" t="t" r="r" b="b"/>
              <a:pathLst>
                <a:path w="1282" h="4762" extrusionOk="0">
                  <a:moveTo>
                    <a:pt x="237" y="1"/>
                  </a:moveTo>
                  <a:cubicBezTo>
                    <a:pt x="120" y="1"/>
                    <a:pt x="1" y="91"/>
                    <a:pt x="28" y="244"/>
                  </a:cubicBezTo>
                  <a:lnTo>
                    <a:pt x="861" y="4599"/>
                  </a:lnTo>
                  <a:cubicBezTo>
                    <a:pt x="880" y="4694"/>
                    <a:pt x="966" y="4761"/>
                    <a:pt x="1062" y="4761"/>
                  </a:cubicBezTo>
                  <a:lnTo>
                    <a:pt x="1100" y="4761"/>
                  </a:lnTo>
                  <a:cubicBezTo>
                    <a:pt x="1215" y="4732"/>
                    <a:pt x="1282" y="4627"/>
                    <a:pt x="1263" y="4522"/>
                  </a:cubicBezTo>
                  <a:lnTo>
                    <a:pt x="440" y="167"/>
                  </a:lnTo>
                  <a:cubicBezTo>
                    <a:pt x="415" y="52"/>
                    <a:pt x="326" y="1"/>
                    <a:pt x="237" y="1"/>
                  </a:cubicBezTo>
                  <a:close/>
                </a:path>
              </a:pathLst>
            </a:custGeom>
            <a:solidFill>
              <a:srgbClr val="AAB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79"/>
            <p:cNvSpPr/>
            <p:nvPr/>
          </p:nvSpPr>
          <p:spPr>
            <a:xfrm>
              <a:off x="4164538" y="2645447"/>
              <a:ext cx="10819" cy="21875"/>
            </a:xfrm>
            <a:custGeom>
              <a:avLst/>
              <a:gdLst/>
              <a:ahLst/>
              <a:cxnLst/>
              <a:rect l="l" t="t" r="r" b="b"/>
              <a:pathLst>
                <a:path w="412" h="833" extrusionOk="0">
                  <a:moveTo>
                    <a:pt x="0" y="0"/>
                  </a:moveTo>
                  <a:lnTo>
                    <a:pt x="0" y="833"/>
                  </a:lnTo>
                  <a:lnTo>
                    <a:pt x="412" y="833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99A8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79"/>
            <p:cNvSpPr/>
            <p:nvPr/>
          </p:nvSpPr>
          <p:spPr>
            <a:xfrm>
              <a:off x="4101462" y="2645604"/>
              <a:ext cx="14601" cy="21717"/>
            </a:xfrm>
            <a:custGeom>
              <a:avLst/>
              <a:gdLst/>
              <a:ahLst/>
              <a:cxnLst/>
              <a:rect l="l" t="t" r="r" b="b"/>
              <a:pathLst>
                <a:path w="556" h="827" extrusionOk="0">
                  <a:moveTo>
                    <a:pt x="325" y="1"/>
                  </a:moveTo>
                  <a:cubicBezTo>
                    <a:pt x="226" y="1"/>
                    <a:pt x="141" y="65"/>
                    <a:pt x="125" y="166"/>
                  </a:cubicBezTo>
                  <a:lnTo>
                    <a:pt x="0" y="827"/>
                  </a:lnTo>
                  <a:lnTo>
                    <a:pt x="421" y="827"/>
                  </a:lnTo>
                  <a:lnTo>
                    <a:pt x="536" y="243"/>
                  </a:lnTo>
                  <a:cubicBezTo>
                    <a:pt x="555" y="128"/>
                    <a:pt x="479" y="23"/>
                    <a:pt x="364" y="4"/>
                  </a:cubicBezTo>
                  <a:cubicBezTo>
                    <a:pt x="351" y="2"/>
                    <a:pt x="338" y="1"/>
                    <a:pt x="325" y="1"/>
                  </a:cubicBezTo>
                  <a:close/>
                </a:path>
              </a:pathLst>
            </a:custGeom>
            <a:solidFill>
              <a:srgbClr val="99A8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79"/>
            <p:cNvSpPr/>
            <p:nvPr/>
          </p:nvSpPr>
          <p:spPr>
            <a:xfrm>
              <a:off x="4223623" y="2645578"/>
              <a:ext cx="14811" cy="21743"/>
            </a:xfrm>
            <a:custGeom>
              <a:avLst/>
              <a:gdLst/>
              <a:ahLst/>
              <a:cxnLst/>
              <a:rect l="l" t="t" r="r" b="b"/>
              <a:pathLst>
                <a:path w="564" h="828" extrusionOk="0">
                  <a:moveTo>
                    <a:pt x="237" y="1"/>
                  </a:moveTo>
                  <a:cubicBezTo>
                    <a:pt x="120" y="1"/>
                    <a:pt x="1" y="91"/>
                    <a:pt x="28" y="244"/>
                  </a:cubicBezTo>
                  <a:lnTo>
                    <a:pt x="143" y="828"/>
                  </a:lnTo>
                  <a:lnTo>
                    <a:pt x="564" y="828"/>
                  </a:lnTo>
                  <a:lnTo>
                    <a:pt x="440" y="167"/>
                  </a:lnTo>
                  <a:cubicBezTo>
                    <a:pt x="415" y="52"/>
                    <a:pt x="326" y="1"/>
                    <a:pt x="237" y="1"/>
                  </a:cubicBezTo>
                  <a:close/>
                </a:path>
              </a:pathLst>
            </a:custGeom>
            <a:solidFill>
              <a:srgbClr val="99A8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79"/>
            <p:cNvSpPr/>
            <p:nvPr/>
          </p:nvSpPr>
          <p:spPr>
            <a:xfrm>
              <a:off x="4077329" y="2460471"/>
              <a:ext cx="185002" cy="196057"/>
            </a:xfrm>
            <a:custGeom>
              <a:avLst/>
              <a:gdLst/>
              <a:ahLst/>
              <a:cxnLst/>
              <a:rect l="l" t="t" r="r" b="b"/>
              <a:pathLst>
                <a:path w="7045" h="7466" extrusionOk="0">
                  <a:moveTo>
                    <a:pt x="0" y="1"/>
                  </a:moveTo>
                  <a:lnTo>
                    <a:pt x="0" y="7255"/>
                  </a:lnTo>
                  <a:cubicBezTo>
                    <a:pt x="0" y="7370"/>
                    <a:pt x="96" y="7465"/>
                    <a:pt x="211" y="7465"/>
                  </a:cubicBezTo>
                  <a:lnTo>
                    <a:pt x="6843" y="7465"/>
                  </a:lnTo>
                  <a:cubicBezTo>
                    <a:pt x="6958" y="7465"/>
                    <a:pt x="7044" y="7370"/>
                    <a:pt x="7044" y="7255"/>
                  </a:cubicBezTo>
                  <a:lnTo>
                    <a:pt x="7044" y="1"/>
                  </a:lnTo>
                  <a:close/>
                </a:path>
              </a:pathLst>
            </a:custGeom>
            <a:solidFill>
              <a:srgbClr val="E2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79"/>
            <p:cNvSpPr/>
            <p:nvPr/>
          </p:nvSpPr>
          <p:spPr>
            <a:xfrm>
              <a:off x="4077329" y="2460471"/>
              <a:ext cx="185002" cy="16360"/>
            </a:xfrm>
            <a:custGeom>
              <a:avLst/>
              <a:gdLst/>
              <a:ahLst/>
              <a:cxnLst/>
              <a:rect l="l" t="t" r="r" b="b"/>
              <a:pathLst>
                <a:path w="7045" h="623" extrusionOk="0">
                  <a:moveTo>
                    <a:pt x="0" y="1"/>
                  </a:moveTo>
                  <a:lnTo>
                    <a:pt x="0" y="623"/>
                  </a:lnTo>
                  <a:lnTo>
                    <a:pt x="7044" y="623"/>
                  </a:lnTo>
                  <a:lnTo>
                    <a:pt x="7044" y="1"/>
                  </a:lnTo>
                  <a:close/>
                </a:path>
              </a:pathLst>
            </a:custGeom>
            <a:solidFill>
              <a:srgbClr val="C3CD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79"/>
            <p:cNvSpPr/>
            <p:nvPr/>
          </p:nvSpPr>
          <p:spPr>
            <a:xfrm>
              <a:off x="4066510" y="2444137"/>
              <a:ext cx="206876" cy="21901"/>
            </a:xfrm>
            <a:custGeom>
              <a:avLst/>
              <a:gdLst/>
              <a:ahLst/>
              <a:cxnLst/>
              <a:rect l="l" t="t" r="r" b="b"/>
              <a:pathLst>
                <a:path w="7878" h="834" extrusionOk="0">
                  <a:moveTo>
                    <a:pt x="211" y="0"/>
                  </a:moveTo>
                  <a:cubicBezTo>
                    <a:pt x="97" y="0"/>
                    <a:pt x="1" y="96"/>
                    <a:pt x="1" y="211"/>
                  </a:cubicBezTo>
                  <a:lnTo>
                    <a:pt x="1" y="623"/>
                  </a:lnTo>
                  <a:cubicBezTo>
                    <a:pt x="1" y="737"/>
                    <a:pt x="97" y="833"/>
                    <a:pt x="211" y="833"/>
                  </a:cubicBezTo>
                  <a:lnTo>
                    <a:pt x="7667" y="833"/>
                  </a:lnTo>
                  <a:cubicBezTo>
                    <a:pt x="7781" y="833"/>
                    <a:pt x="7877" y="737"/>
                    <a:pt x="7877" y="623"/>
                  </a:cubicBezTo>
                  <a:lnTo>
                    <a:pt x="7877" y="211"/>
                  </a:lnTo>
                  <a:cubicBezTo>
                    <a:pt x="7877" y="96"/>
                    <a:pt x="7781" y="0"/>
                    <a:pt x="7667" y="0"/>
                  </a:cubicBezTo>
                  <a:close/>
                </a:path>
              </a:pathLst>
            </a:custGeom>
            <a:solidFill>
              <a:srgbClr val="BBC6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79"/>
            <p:cNvSpPr/>
            <p:nvPr/>
          </p:nvSpPr>
          <p:spPr>
            <a:xfrm>
              <a:off x="4094161" y="2508186"/>
              <a:ext cx="148185" cy="106563"/>
            </a:xfrm>
            <a:custGeom>
              <a:avLst/>
              <a:gdLst/>
              <a:ahLst/>
              <a:cxnLst/>
              <a:rect l="l" t="t" r="r" b="b"/>
              <a:pathLst>
                <a:path w="5643" h="4058" extrusionOk="0">
                  <a:moveTo>
                    <a:pt x="4309" y="1"/>
                  </a:moveTo>
                  <a:cubicBezTo>
                    <a:pt x="3969" y="1"/>
                    <a:pt x="3972" y="519"/>
                    <a:pt x="4318" y="519"/>
                  </a:cubicBezTo>
                  <a:cubicBezTo>
                    <a:pt x="4324" y="519"/>
                    <a:pt x="4330" y="519"/>
                    <a:pt x="4336" y="519"/>
                  </a:cubicBezTo>
                  <a:lnTo>
                    <a:pt x="4738" y="519"/>
                  </a:lnTo>
                  <a:lnTo>
                    <a:pt x="2987" y="2280"/>
                  </a:lnTo>
                  <a:lnTo>
                    <a:pt x="2594" y="1887"/>
                  </a:lnTo>
                  <a:cubicBezTo>
                    <a:pt x="2503" y="1796"/>
                    <a:pt x="2384" y="1751"/>
                    <a:pt x="2264" y="1751"/>
                  </a:cubicBezTo>
                  <a:cubicBezTo>
                    <a:pt x="2144" y="1751"/>
                    <a:pt x="2025" y="1796"/>
                    <a:pt x="1934" y="1887"/>
                  </a:cubicBezTo>
                  <a:lnTo>
                    <a:pt x="211" y="3600"/>
                  </a:lnTo>
                  <a:cubicBezTo>
                    <a:pt x="0" y="3782"/>
                    <a:pt x="182" y="4058"/>
                    <a:pt x="390" y="4058"/>
                  </a:cubicBezTo>
                  <a:cubicBezTo>
                    <a:pt x="456" y="4058"/>
                    <a:pt x="525" y="4031"/>
                    <a:pt x="584" y="3964"/>
                  </a:cubicBezTo>
                  <a:lnTo>
                    <a:pt x="2259" y="2280"/>
                  </a:lnTo>
                  <a:lnTo>
                    <a:pt x="2661" y="2672"/>
                  </a:lnTo>
                  <a:cubicBezTo>
                    <a:pt x="2752" y="2763"/>
                    <a:pt x="2872" y="2808"/>
                    <a:pt x="2991" y="2808"/>
                  </a:cubicBezTo>
                  <a:cubicBezTo>
                    <a:pt x="3111" y="2808"/>
                    <a:pt x="3231" y="2763"/>
                    <a:pt x="3321" y="2672"/>
                  </a:cubicBezTo>
                  <a:lnTo>
                    <a:pt x="5111" y="882"/>
                  </a:lnTo>
                  <a:lnTo>
                    <a:pt x="5111" y="1294"/>
                  </a:lnTo>
                  <a:cubicBezTo>
                    <a:pt x="5097" y="1476"/>
                    <a:pt x="5233" y="1567"/>
                    <a:pt x="5370" y="1567"/>
                  </a:cubicBezTo>
                  <a:cubicBezTo>
                    <a:pt x="5506" y="1567"/>
                    <a:pt x="5642" y="1476"/>
                    <a:pt x="5628" y="1294"/>
                  </a:cubicBezTo>
                  <a:lnTo>
                    <a:pt x="5628" y="260"/>
                  </a:lnTo>
                  <a:cubicBezTo>
                    <a:pt x="5628" y="117"/>
                    <a:pt x="5513" y="2"/>
                    <a:pt x="5370" y="2"/>
                  </a:cubicBezTo>
                  <a:lnTo>
                    <a:pt x="4336" y="2"/>
                  </a:lnTo>
                  <a:cubicBezTo>
                    <a:pt x="4327" y="1"/>
                    <a:pt x="4318" y="1"/>
                    <a:pt x="4309" y="1"/>
                  </a:cubicBezTo>
                  <a:close/>
                </a:path>
              </a:pathLst>
            </a:custGeom>
            <a:solidFill>
              <a:srgbClr val="304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79"/>
            <p:cNvSpPr/>
            <p:nvPr/>
          </p:nvSpPr>
          <p:spPr>
            <a:xfrm>
              <a:off x="4066510" y="2454930"/>
              <a:ext cx="206876" cy="11108"/>
            </a:xfrm>
            <a:custGeom>
              <a:avLst/>
              <a:gdLst/>
              <a:ahLst/>
              <a:cxnLst/>
              <a:rect l="l" t="t" r="r" b="b"/>
              <a:pathLst>
                <a:path w="7878" h="423" extrusionOk="0">
                  <a:moveTo>
                    <a:pt x="211" y="1"/>
                  </a:moveTo>
                  <a:cubicBezTo>
                    <a:pt x="97" y="1"/>
                    <a:pt x="1" y="97"/>
                    <a:pt x="1" y="212"/>
                  </a:cubicBezTo>
                  <a:cubicBezTo>
                    <a:pt x="1" y="326"/>
                    <a:pt x="97" y="422"/>
                    <a:pt x="211" y="422"/>
                  </a:cubicBezTo>
                  <a:lnTo>
                    <a:pt x="7667" y="422"/>
                  </a:lnTo>
                  <a:cubicBezTo>
                    <a:pt x="7781" y="422"/>
                    <a:pt x="7877" y="326"/>
                    <a:pt x="7877" y="212"/>
                  </a:cubicBezTo>
                  <a:cubicBezTo>
                    <a:pt x="7877" y="97"/>
                    <a:pt x="7781" y="1"/>
                    <a:pt x="7667" y="1"/>
                  </a:cubicBezTo>
                  <a:close/>
                </a:path>
              </a:pathLst>
            </a:custGeom>
            <a:solidFill>
              <a:srgbClr val="AAB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80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Factors to Consider</a:t>
            </a:r>
            <a:endParaRPr/>
          </a:p>
        </p:txBody>
      </p:sp>
      <p:sp>
        <p:nvSpPr>
          <p:cNvPr id="1554" name="Google Shape;1554;p80"/>
          <p:cNvSpPr txBox="1"/>
          <p:nvPr/>
        </p:nvSpPr>
        <p:spPr>
          <a:xfrm>
            <a:off x="1092550" y="1470600"/>
            <a:ext cx="30000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rPr>
              <a:t>LIMITATIONS</a:t>
            </a:r>
            <a:endParaRPr sz="1600">
              <a:solidFill>
                <a:schemeClr val="accent2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555" name="Google Shape;1555;p80"/>
          <p:cNvSpPr txBox="1"/>
          <p:nvPr/>
        </p:nvSpPr>
        <p:spPr>
          <a:xfrm>
            <a:off x="5051450" y="1470600"/>
            <a:ext cx="30000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2"/>
                </a:solidFill>
                <a:latin typeface="Lilita One"/>
                <a:ea typeface="Lilita One"/>
                <a:cs typeface="Lilita One"/>
                <a:sym typeface="Lilita One"/>
              </a:rPr>
              <a:t>RECOMMENDATIONS</a:t>
            </a:r>
            <a:endParaRPr sz="1600">
              <a:solidFill>
                <a:schemeClr val="accent2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556" name="Google Shape;1556;p80"/>
          <p:cNvSpPr txBox="1">
            <a:spLocks noGrp="1"/>
          </p:cNvSpPr>
          <p:nvPr>
            <p:ph type="title" idx="4294967295"/>
          </p:nvPr>
        </p:nvSpPr>
        <p:spPr>
          <a:xfrm>
            <a:off x="2285075" y="3271475"/>
            <a:ext cx="2070300" cy="6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Lack of equal representation of Indians and Chinese</a:t>
            </a:r>
            <a:endParaRPr sz="1400"/>
          </a:p>
        </p:txBody>
      </p:sp>
      <p:sp>
        <p:nvSpPr>
          <p:cNvPr id="1557" name="Google Shape;1557;p80"/>
          <p:cNvSpPr txBox="1">
            <a:spLocks noGrp="1"/>
          </p:cNvSpPr>
          <p:nvPr>
            <p:ph type="subTitle" idx="4294967295"/>
          </p:nvPr>
        </p:nvSpPr>
        <p:spPr>
          <a:xfrm>
            <a:off x="2285063" y="4004123"/>
            <a:ext cx="207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/>
              <a:t>Possibility of undercoverage bias</a:t>
            </a:r>
            <a:endParaRPr sz="1200"/>
          </a:p>
        </p:txBody>
      </p:sp>
      <p:sp>
        <p:nvSpPr>
          <p:cNvPr id="1558" name="Google Shape;1558;p80"/>
          <p:cNvSpPr txBox="1">
            <a:spLocks noGrp="1"/>
          </p:cNvSpPr>
          <p:nvPr>
            <p:ph type="title" idx="4294967295"/>
          </p:nvPr>
        </p:nvSpPr>
        <p:spPr>
          <a:xfrm>
            <a:off x="2285075" y="2007400"/>
            <a:ext cx="2070300" cy="52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Movement Control Order</a:t>
            </a:r>
            <a:endParaRPr sz="1400"/>
          </a:p>
        </p:txBody>
      </p:sp>
      <p:sp>
        <p:nvSpPr>
          <p:cNvPr id="1559" name="Google Shape;1559;p80"/>
          <p:cNvSpPr txBox="1">
            <a:spLocks noGrp="1"/>
          </p:cNvSpPr>
          <p:nvPr>
            <p:ph type="subTitle" idx="4294967295"/>
          </p:nvPr>
        </p:nvSpPr>
        <p:spPr>
          <a:xfrm>
            <a:off x="2285063" y="2419592"/>
            <a:ext cx="207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Sample population was relatively small due to limitations in survey dissemination</a:t>
            </a:r>
            <a:endParaRPr sz="1400"/>
          </a:p>
        </p:txBody>
      </p:sp>
      <p:sp>
        <p:nvSpPr>
          <p:cNvPr id="1560" name="Google Shape;1560;p80"/>
          <p:cNvSpPr txBox="1">
            <a:spLocks noGrp="1"/>
          </p:cNvSpPr>
          <p:nvPr>
            <p:ph type="title" idx="4294967295"/>
          </p:nvPr>
        </p:nvSpPr>
        <p:spPr>
          <a:xfrm>
            <a:off x="4788625" y="3271475"/>
            <a:ext cx="2070300" cy="3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Development of well-rounded policies</a:t>
            </a:r>
            <a:endParaRPr sz="1400"/>
          </a:p>
        </p:txBody>
      </p:sp>
      <p:sp>
        <p:nvSpPr>
          <p:cNvPr id="1561" name="Google Shape;1561;p80"/>
          <p:cNvSpPr txBox="1">
            <a:spLocks noGrp="1"/>
          </p:cNvSpPr>
          <p:nvPr>
            <p:ph type="subTitle" idx="4294967295"/>
          </p:nvPr>
        </p:nvSpPr>
        <p:spPr>
          <a:xfrm>
            <a:off x="4788637" y="3851723"/>
            <a:ext cx="207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To deter the pervasiveness of obesity in this community</a:t>
            </a:r>
            <a:endParaRPr sz="1200"/>
          </a:p>
        </p:txBody>
      </p:sp>
      <p:sp>
        <p:nvSpPr>
          <p:cNvPr id="1562" name="Google Shape;1562;p80"/>
          <p:cNvSpPr txBox="1">
            <a:spLocks noGrp="1"/>
          </p:cNvSpPr>
          <p:nvPr>
            <p:ph type="title" idx="4294967295"/>
          </p:nvPr>
        </p:nvSpPr>
        <p:spPr>
          <a:xfrm>
            <a:off x="4788637" y="1926900"/>
            <a:ext cx="2070300" cy="3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Large-scale explorative studies</a:t>
            </a:r>
            <a:endParaRPr sz="1400"/>
          </a:p>
        </p:txBody>
      </p:sp>
      <p:sp>
        <p:nvSpPr>
          <p:cNvPr id="1563" name="Google Shape;1563;p80"/>
          <p:cNvSpPr txBox="1">
            <a:spLocks noGrp="1"/>
          </p:cNvSpPr>
          <p:nvPr>
            <p:ph type="subTitle" idx="4294967295"/>
          </p:nvPr>
        </p:nvSpPr>
        <p:spPr>
          <a:xfrm>
            <a:off x="4788637" y="2451692"/>
            <a:ext cx="207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To effectively establish trends on obesity, QoL and under-reporting</a:t>
            </a:r>
            <a:endParaRPr sz="1200"/>
          </a:p>
        </p:txBody>
      </p:sp>
      <p:grpSp>
        <p:nvGrpSpPr>
          <p:cNvPr id="1564" name="Google Shape;1564;p80"/>
          <p:cNvGrpSpPr/>
          <p:nvPr/>
        </p:nvGrpSpPr>
        <p:grpSpPr>
          <a:xfrm>
            <a:off x="1261440" y="2273371"/>
            <a:ext cx="590382" cy="596763"/>
            <a:chOff x="5273444" y="2891285"/>
            <a:chExt cx="371123" cy="362267"/>
          </a:xfrm>
        </p:grpSpPr>
        <p:sp>
          <p:nvSpPr>
            <p:cNvPr id="1565" name="Google Shape;1565;p80"/>
            <p:cNvSpPr/>
            <p:nvPr/>
          </p:nvSpPr>
          <p:spPr>
            <a:xfrm>
              <a:off x="5301373" y="2914996"/>
              <a:ext cx="315186" cy="314452"/>
            </a:xfrm>
            <a:custGeom>
              <a:avLst/>
              <a:gdLst/>
              <a:ahLst/>
              <a:cxnLst/>
              <a:rect l="l" t="t" r="r" b="b"/>
              <a:pathLst>
                <a:path w="12030" h="12002" extrusionOk="0">
                  <a:moveTo>
                    <a:pt x="6161" y="1"/>
                  </a:moveTo>
                  <a:cubicBezTo>
                    <a:pt x="5782" y="1"/>
                    <a:pt x="5441" y="423"/>
                    <a:pt x="5071" y="480"/>
                  </a:cubicBezTo>
                  <a:cubicBezTo>
                    <a:pt x="5030" y="487"/>
                    <a:pt x="4988" y="490"/>
                    <a:pt x="4945" y="490"/>
                  </a:cubicBezTo>
                  <a:cubicBezTo>
                    <a:pt x="4666" y="490"/>
                    <a:pt x="4355" y="358"/>
                    <a:pt x="4081" y="358"/>
                  </a:cubicBezTo>
                  <a:cubicBezTo>
                    <a:pt x="4005" y="358"/>
                    <a:pt x="3932" y="368"/>
                    <a:pt x="3863" y="394"/>
                  </a:cubicBezTo>
                  <a:cubicBezTo>
                    <a:pt x="3499" y="528"/>
                    <a:pt x="3346" y="1065"/>
                    <a:pt x="3020" y="1266"/>
                  </a:cubicBezTo>
                  <a:cubicBezTo>
                    <a:pt x="2703" y="1467"/>
                    <a:pt x="2147" y="1391"/>
                    <a:pt x="1879" y="1649"/>
                  </a:cubicBezTo>
                  <a:cubicBezTo>
                    <a:pt x="1611" y="1908"/>
                    <a:pt x="1659" y="2464"/>
                    <a:pt x="1438" y="2771"/>
                  </a:cubicBezTo>
                  <a:cubicBezTo>
                    <a:pt x="1227" y="3068"/>
                    <a:pt x="690" y="3202"/>
                    <a:pt x="528" y="3557"/>
                  </a:cubicBezTo>
                  <a:cubicBezTo>
                    <a:pt x="374" y="3912"/>
                    <a:pt x="643" y="4391"/>
                    <a:pt x="556" y="4765"/>
                  </a:cubicBezTo>
                  <a:cubicBezTo>
                    <a:pt x="470" y="5138"/>
                    <a:pt x="20" y="5455"/>
                    <a:pt x="10" y="5838"/>
                  </a:cubicBezTo>
                  <a:cubicBezTo>
                    <a:pt x="0" y="6231"/>
                    <a:pt x="432" y="6567"/>
                    <a:pt x="499" y="6950"/>
                  </a:cubicBezTo>
                  <a:cubicBezTo>
                    <a:pt x="566" y="7324"/>
                    <a:pt x="278" y="7794"/>
                    <a:pt x="413" y="8148"/>
                  </a:cubicBezTo>
                  <a:cubicBezTo>
                    <a:pt x="547" y="8512"/>
                    <a:pt x="1083" y="8675"/>
                    <a:pt x="1285" y="8992"/>
                  </a:cubicBezTo>
                  <a:cubicBezTo>
                    <a:pt x="1486" y="9308"/>
                    <a:pt x="1400" y="9864"/>
                    <a:pt x="1659" y="10132"/>
                  </a:cubicBezTo>
                  <a:cubicBezTo>
                    <a:pt x="1917" y="10410"/>
                    <a:pt x="2483" y="10353"/>
                    <a:pt x="2790" y="10573"/>
                  </a:cubicBezTo>
                  <a:cubicBezTo>
                    <a:pt x="3087" y="10794"/>
                    <a:pt x="3221" y="11331"/>
                    <a:pt x="3576" y="11484"/>
                  </a:cubicBezTo>
                  <a:cubicBezTo>
                    <a:pt x="3662" y="11523"/>
                    <a:pt x="3755" y="11538"/>
                    <a:pt x="3852" y="11538"/>
                  </a:cubicBezTo>
                  <a:cubicBezTo>
                    <a:pt x="4098" y="11538"/>
                    <a:pt x="4370" y="11447"/>
                    <a:pt x="4615" y="11447"/>
                  </a:cubicBezTo>
                  <a:cubicBezTo>
                    <a:pt x="4673" y="11447"/>
                    <a:pt x="4729" y="11452"/>
                    <a:pt x="4783" y="11465"/>
                  </a:cubicBezTo>
                  <a:cubicBezTo>
                    <a:pt x="5157" y="11551"/>
                    <a:pt x="5474" y="11992"/>
                    <a:pt x="5857" y="12002"/>
                  </a:cubicBezTo>
                  <a:cubicBezTo>
                    <a:pt x="5861" y="12002"/>
                    <a:pt x="5865" y="12002"/>
                    <a:pt x="5870" y="12002"/>
                  </a:cubicBezTo>
                  <a:cubicBezTo>
                    <a:pt x="6248" y="12002"/>
                    <a:pt x="6590" y="11579"/>
                    <a:pt x="6959" y="11513"/>
                  </a:cubicBezTo>
                  <a:cubicBezTo>
                    <a:pt x="6995" y="11507"/>
                    <a:pt x="7031" y="11505"/>
                    <a:pt x="7068" y="11505"/>
                  </a:cubicBezTo>
                  <a:cubicBezTo>
                    <a:pt x="7348" y="11505"/>
                    <a:pt x="7661" y="11640"/>
                    <a:pt x="7937" y="11640"/>
                  </a:cubicBezTo>
                  <a:cubicBezTo>
                    <a:pt x="8017" y="11640"/>
                    <a:pt x="8095" y="11628"/>
                    <a:pt x="8167" y="11599"/>
                  </a:cubicBezTo>
                  <a:cubicBezTo>
                    <a:pt x="8531" y="11465"/>
                    <a:pt x="8685" y="10938"/>
                    <a:pt x="9011" y="10736"/>
                  </a:cubicBezTo>
                  <a:cubicBezTo>
                    <a:pt x="9327" y="10535"/>
                    <a:pt x="9883" y="10612"/>
                    <a:pt x="10151" y="10353"/>
                  </a:cubicBezTo>
                  <a:cubicBezTo>
                    <a:pt x="10420" y="10094"/>
                    <a:pt x="10372" y="9529"/>
                    <a:pt x="10592" y="9231"/>
                  </a:cubicBezTo>
                  <a:cubicBezTo>
                    <a:pt x="10803" y="8925"/>
                    <a:pt x="11340" y="8800"/>
                    <a:pt x="11503" y="8445"/>
                  </a:cubicBezTo>
                  <a:cubicBezTo>
                    <a:pt x="11656" y="8091"/>
                    <a:pt x="11388" y="7611"/>
                    <a:pt x="11474" y="7238"/>
                  </a:cubicBezTo>
                  <a:cubicBezTo>
                    <a:pt x="11560" y="6864"/>
                    <a:pt x="12011" y="6547"/>
                    <a:pt x="12020" y="6154"/>
                  </a:cubicBezTo>
                  <a:cubicBezTo>
                    <a:pt x="12030" y="5771"/>
                    <a:pt x="11599" y="5426"/>
                    <a:pt x="11532" y="5052"/>
                  </a:cubicBezTo>
                  <a:cubicBezTo>
                    <a:pt x="11464" y="4678"/>
                    <a:pt x="11752" y="4209"/>
                    <a:pt x="11618" y="3844"/>
                  </a:cubicBezTo>
                  <a:cubicBezTo>
                    <a:pt x="11484" y="3490"/>
                    <a:pt x="10947" y="3327"/>
                    <a:pt x="10746" y="3010"/>
                  </a:cubicBezTo>
                  <a:cubicBezTo>
                    <a:pt x="10544" y="2685"/>
                    <a:pt x="10631" y="2138"/>
                    <a:pt x="10372" y="1860"/>
                  </a:cubicBezTo>
                  <a:cubicBezTo>
                    <a:pt x="10113" y="1592"/>
                    <a:pt x="9547" y="1640"/>
                    <a:pt x="9241" y="1429"/>
                  </a:cubicBezTo>
                  <a:cubicBezTo>
                    <a:pt x="8944" y="1208"/>
                    <a:pt x="8809" y="672"/>
                    <a:pt x="8455" y="518"/>
                  </a:cubicBezTo>
                  <a:cubicBezTo>
                    <a:pt x="8369" y="479"/>
                    <a:pt x="8275" y="465"/>
                    <a:pt x="8178" y="465"/>
                  </a:cubicBezTo>
                  <a:cubicBezTo>
                    <a:pt x="7932" y="465"/>
                    <a:pt x="7660" y="555"/>
                    <a:pt x="7415" y="555"/>
                  </a:cubicBezTo>
                  <a:cubicBezTo>
                    <a:pt x="7357" y="555"/>
                    <a:pt x="7301" y="550"/>
                    <a:pt x="7247" y="537"/>
                  </a:cubicBezTo>
                  <a:cubicBezTo>
                    <a:pt x="6873" y="451"/>
                    <a:pt x="6557" y="1"/>
                    <a:pt x="6173" y="1"/>
                  </a:cubicBezTo>
                  <a:cubicBezTo>
                    <a:pt x="6169" y="1"/>
                    <a:pt x="6165" y="1"/>
                    <a:pt x="61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80"/>
            <p:cNvSpPr/>
            <p:nvPr/>
          </p:nvSpPr>
          <p:spPr>
            <a:xfrm>
              <a:off x="5427945" y="2958200"/>
              <a:ext cx="188614" cy="271249"/>
            </a:xfrm>
            <a:custGeom>
              <a:avLst/>
              <a:gdLst/>
              <a:ahLst/>
              <a:cxnLst/>
              <a:rect l="l" t="t" r="r" b="b"/>
              <a:pathLst>
                <a:path w="7199" h="10353" extrusionOk="0">
                  <a:moveTo>
                    <a:pt x="5090" y="0"/>
                  </a:moveTo>
                  <a:lnTo>
                    <a:pt x="5090" y="0"/>
                  </a:lnTo>
                  <a:cubicBezTo>
                    <a:pt x="6653" y="4132"/>
                    <a:pt x="4275" y="8713"/>
                    <a:pt x="0" y="9825"/>
                  </a:cubicBezTo>
                  <a:cubicBezTo>
                    <a:pt x="355" y="9931"/>
                    <a:pt x="671" y="10343"/>
                    <a:pt x="1036" y="10353"/>
                  </a:cubicBezTo>
                  <a:cubicBezTo>
                    <a:pt x="1040" y="10353"/>
                    <a:pt x="1044" y="10353"/>
                    <a:pt x="1048" y="10353"/>
                  </a:cubicBezTo>
                  <a:cubicBezTo>
                    <a:pt x="1427" y="10353"/>
                    <a:pt x="1778" y="9930"/>
                    <a:pt x="2138" y="9864"/>
                  </a:cubicBezTo>
                  <a:cubicBezTo>
                    <a:pt x="2173" y="9858"/>
                    <a:pt x="2208" y="9856"/>
                    <a:pt x="2245" y="9856"/>
                  </a:cubicBezTo>
                  <a:cubicBezTo>
                    <a:pt x="2520" y="9856"/>
                    <a:pt x="2836" y="9991"/>
                    <a:pt x="3110" y="9991"/>
                  </a:cubicBezTo>
                  <a:cubicBezTo>
                    <a:pt x="3190" y="9991"/>
                    <a:pt x="3266" y="9979"/>
                    <a:pt x="3336" y="9950"/>
                  </a:cubicBezTo>
                  <a:cubicBezTo>
                    <a:pt x="3691" y="9816"/>
                    <a:pt x="3854" y="9289"/>
                    <a:pt x="4180" y="9087"/>
                  </a:cubicBezTo>
                  <a:cubicBezTo>
                    <a:pt x="4506" y="8886"/>
                    <a:pt x="5042" y="8963"/>
                    <a:pt x="5320" y="8704"/>
                  </a:cubicBezTo>
                  <a:cubicBezTo>
                    <a:pt x="5598" y="8445"/>
                    <a:pt x="5541" y="7899"/>
                    <a:pt x="5761" y="7582"/>
                  </a:cubicBezTo>
                  <a:cubicBezTo>
                    <a:pt x="5982" y="7266"/>
                    <a:pt x="6518" y="7141"/>
                    <a:pt x="6672" y="6796"/>
                  </a:cubicBezTo>
                  <a:cubicBezTo>
                    <a:pt x="6835" y="6442"/>
                    <a:pt x="6566" y="5953"/>
                    <a:pt x="6643" y="5589"/>
                  </a:cubicBezTo>
                  <a:cubicBezTo>
                    <a:pt x="6729" y="5215"/>
                    <a:pt x="7180" y="4889"/>
                    <a:pt x="7189" y="4505"/>
                  </a:cubicBezTo>
                  <a:cubicBezTo>
                    <a:pt x="7199" y="4132"/>
                    <a:pt x="6768" y="3777"/>
                    <a:pt x="6701" y="3403"/>
                  </a:cubicBezTo>
                  <a:cubicBezTo>
                    <a:pt x="6633" y="3029"/>
                    <a:pt x="6921" y="2560"/>
                    <a:pt x="6787" y="2195"/>
                  </a:cubicBezTo>
                  <a:cubicBezTo>
                    <a:pt x="6653" y="1841"/>
                    <a:pt x="6116" y="1687"/>
                    <a:pt x="5915" y="1361"/>
                  </a:cubicBezTo>
                  <a:cubicBezTo>
                    <a:pt x="5713" y="1036"/>
                    <a:pt x="5800" y="489"/>
                    <a:pt x="5541" y="211"/>
                  </a:cubicBezTo>
                  <a:cubicBezTo>
                    <a:pt x="5416" y="106"/>
                    <a:pt x="5253" y="29"/>
                    <a:pt x="50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80"/>
            <p:cNvSpPr/>
            <p:nvPr/>
          </p:nvSpPr>
          <p:spPr>
            <a:xfrm>
              <a:off x="5430539" y="3027210"/>
              <a:ext cx="131786" cy="142318"/>
            </a:xfrm>
            <a:custGeom>
              <a:avLst/>
              <a:gdLst/>
              <a:ahLst/>
              <a:cxnLst/>
              <a:rect l="l" t="t" r="r" b="b"/>
              <a:pathLst>
                <a:path w="5030" h="5432" extrusionOk="0">
                  <a:moveTo>
                    <a:pt x="3592" y="0"/>
                  </a:moveTo>
                  <a:cubicBezTo>
                    <a:pt x="3355" y="0"/>
                    <a:pt x="3140" y="118"/>
                    <a:pt x="3084" y="376"/>
                  </a:cubicBezTo>
                  <a:cubicBezTo>
                    <a:pt x="2748" y="1910"/>
                    <a:pt x="1972" y="2840"/>
                    <a:pt x="841" y="4019"/>
                  </a:cubicBezTo>
                  <a:cubicBezTo>
                    <a:pt x="1" y="4893"/>
                    <a:pt x="539" y="5432"/>
                    <a:pt x="1462" y="5432"/>
                  </a:cubicBezTo>
                  <a:cubicBezTo>
                    <a:pt x="2330" y="5432"/>
                    <a:pt x="3538" y="4956"/>
                    <a:pt x="4263" y="3836"/>
                  </a:cubicBezTo>
                  <a:cubicBezTo>
                    <a:pt x="5030" y="2657"/>
                    <a:pt x="4589" y="1306"/>
                    <a:pt x="4311" y="482"/>
                  </a:cubicBezTo>
                  <a:cubicBezTo>
                    <a:pt x="4205" y="176"/>
                    <a:pt x="3882" y="0"/>
                    <a:pt x="35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80"/>
            <p:cNvSpPr/>
            <p:nvPr/>
          </p:nvSpPr>
          <p:spPr>
            <a:xfrm>
              <a:off x="5441752" y="3027761"/>
              <a:ext cx="120572" cy="141585"/>
            </a:xfrm>
            <a:custGeom>
              <a:avLst/>
              <a:gdLst/>
              <a:ahLst/>
              <a:cxnLst/>
              <a:rect l="l" t="t" r="r" b="b"/>
              <a:pathLst>
                <a:path w="4602" h="5404" extrusionOk="0">
                  <a:moveTo>
                    <a:pt x="3365" y="1"/>
                  </a:moveTo>
                  <a:lnTo>
                    <a:pt x="3365" y="1"/>
                  </a:lnTo>
                  <a:cubicBezTo>
                    <a:pt x="3643" y="834"/>
                    <a:pt x="4026" y="2119"/>
                    <a:pt x="3288" y="3260"/>
                  </a:cubicBezTo>
                  <a:cubicBezTo>
                    <a:pt x="2569" y="4375"/>
                    <a:pt x="1366" y="4857"/>
                    <a:pt x="499" y="4857"/>
                  </a:cubicBezTo>
                  <a:cubicBezTo>
                    <a:pt x="315" y="4857"/>
                    <a:pt x="146" y="4835"/>
                    <a:pt x="1" y="4793"/>
                  </a:cubicBezTo>
                  <a:lnTo>
                    <a:pt x="1" y="4793"/>
                  </a:lnTo>
                  <a:cubicBezTo>
                    <a:pt x="16" y="5182"/>
                    <a:pt x="450" y="5404"/>
                    <a:pt x="1041" y="5404"/>
                  </a:cubicBezTo>
                  <a:cubicBezTo>
                    <a:pt x="1907" y="5404"/>
                    <a:pt x="3111" y="4928"/>
                    <a:pt x="3835" y="3806"/>
                  </a:cubicBezTo>
                  <a:cubicBezTo>
                    <a:pt x="4602" y="2627"/>
                    <a:pt x="4161" y="1285"/>
                    <a:pt x="3883" y="451"/>
                  </a:cubicBezTo>
                  <a:cubicBezTo>
                    <a:pt x="3796" y="231"/>
                    <a:pt x="3605" y="58"/>
                    <a:pt x="33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80"/>
            <p:cNvSpPr/>
            <p:nvPr/>
          </p:nvSpPr>
          <p:spPr>
            <a:xfrm>
              <a:off x="5382986" y="2999779"/>
              <a:ext cx="69640" cy="69587"/>
            </a:xfrm>
            <a:custGeom>
              <a:avLst/>
              <a:gdLst/>
              <a:ahLst/>
              <a:cxnLst/>
              <a:rect l="l" t="t" r="r" b="b"/>
              <a:pathLst>
                <a:path w="2658" h="2656" extrusionOk="0">
                  <a:moveTo>
                    <a:pt x="1473" y="1"/>
                  </a:moveTo>
                  <a:cubicBezTo>
                    <a:pt x="1003" y="1"/>
                    <a:pt x="495" y="370"/>
                    <a:pt x="288" y="838"/>
                  </a:cubicBezTo>
                  <a:cubicBezTo>
                    <a:pt x="1" y="1490"/>
                    <a:pt x="288" y="2248"/>
                    <a:pt x="940" y="2535"/>
                  </a:cubicBezTo>
                  <a:cubicBezTo>
                    <a:pt x="1123" y="2616"/>
                    <a:pt x="1339" y="2656"/>
                    <a:pt x="1555" y="2656"/>
                  </a:cubicBezTo>
                  <a:cubicBezTo>
                    <a:pt x="2108" y="2656"/>
                    <a:pt x="2657" y="2393"/>
                    <a:pt x="2637" y="1883"/>
                  </a:cubicBezTo>
                  <a:cubicBezTo>
                    <a:pt x="2608" y="1289"/>
                    <a:pt x="2368" y="522"/>
                    <a:pt x="1985" y="187"/>
                  </a:cubicBezTo>
                  <a:cubicBezTo>
                    <a:pt x="1834" y="57"/>
                    <a:pt x="1656" y="1"/>
                    <a:pt x="147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80"/>
            <p:cNvSpPr/>
            <p:nvPr/>
          </p:nvSpPr>
          <p:spPr>
            <a:xfrm>
              <a:off x="5390767" y="3000644"/>
              <a:ext cx="61858" cy="68932"/>
            </a:xfrm>
            <a:custGeom>
              <a:avLst/>
              <a:gdLst/>
              <a:ahLst/>
              <a:cxnLst/>
              <a:rect l="l" t="t" r="r" b="b"/>
              <a:pathLst>
                <a:path w="2361" h="2631" extrusionOk="0">
                  <a:moveTo>
                    <a:pt x="1391" y="0"/>
                  </a:moveTo>
                  <a:cubicBezTo>
                    <a:pt x="1573" y="374"/>
                    <a:pt x="1678" y="786"/>
                    <a:pt x="1697" y="1208"/>
                  </a:cubicBezTo>
                  <a:cubicBezTo>
                    <a:pt x="1718" y="1718"/>
                    <a:pt x="1168" y="1981"/>
                    <a:pt x="616" y="1981"/>
                  </a:cubicBezTo>
                  <a:cubicBezTo>
                    <a:pt x="400" y="1981"/>
                    <a:pt x="184" y="1941"/>
                    <a:pt x="1" y="1860"/>
                  </a:cubicBezTo>
                  <a:lnTo>
                    <a:pt x="1" y="1860"/>
                  </a:lnTo>
                  <a:cubicBezTo>
                    <a:pt x="125" y="2147"/>
                    <a:pt x="365" y="2377"/>
                    <a:pt x="653" y="2512"/>
                  </a:cubicBezTo>
                  <a:cubicBezTo>
                    <a:pt x="830" y="2591"/>
                    <a:pt x="1041" y="2630"/>
                    <a:pt x="1253" y="2630"/>
                  </a:cubicBezTo>
                  <a:cubicBezTo>
                    <a:pt x="1805" y="2630"/>
                    <a:pt x="2360" y="2363"/>
                    <a:pt x="2340" y="1850"/>
                  </a:cubicBezTo>
                  <a:cubicBezTo>
                    <a:pt x="2311" y="1256"/>
                    <a:pt x="2071" y="489"/>
                    <a:pt x="1688" y="154"/>
                  </a:cubicBezTo>
                  <a:cubicBezTo>
                    <a:pt x="1602" y="77"/>
                    <a:pt x="1506" y="29"/>
                    <a:pt x="1391" y="0"/>
                  </a:cubicBezTo>
                  <a:close/>
                </a:path>
              </a:pathLst>
            </a:custGeom>
            <a:solidFill>
              <a:srgbClr val="90A2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80"/>
            <p:cNvSpPr/>
            <p:nvPr/>
          </p:nvSpPr>
          <p:spPr>
            <a:xfrm>
              <a:off x="5510554" y="2894429"/>
              <a:ext cx="37571" cy="42706"/>
            </a:xfrm>
            <a:custGeom>
              <a:avLst/>
              <a:gdLst/>
              <a:ahLst/>
              <a:cxnLst/>
              <a:rect l="l" t="t" r="r" b="b"/>
              <a:pathLst>
                <a:path w="1434" h="1630" extrusionOk="0">
                  <a:moveTo>
                    <a:pt x="831" y="1"/>
                  </a:moveTo>
                  <a:cubicBezTo>
                    <a:pt x="670" y="1"/>
                    <a:pt x="510" y="88"/>
                    <a:pt x="432" y="297"/>
                  </a:cubicBezTo>
                  <a:lnTo>
                    <a:pt x="1" y="1275"/>
                  </a:lnTo>
                  <a:cubicBezTo>
                    <a:pt x="58" y="1264"/>
                    <a:pt x="117" y="1258"/>
                    <a:pt x="177" y="1258"/>
                  </a:cubicBezTo>
                  <a:cubicBezTo>
                    <a:pt x="275" y="1258"/>
                    <a:pt x="375" y="1273"/>
                    <a:pt x="471" y="1303"/>
                  </a:cubicBezTo>
                  <a:cubicBezTo>
                    <a:pt x="614" y="1380"/>
                    <a:pt x="729" y="1495"/>
                    <a:pt x="816" y="1629"/>
                  </a:cubicBezTo>
                  <a:lnTo>
                    <a:pt x="1247" y="661"/>
                  </a:lnTo>
                  <a:cubicBezTo>
                    <a:pt x="1433" y="295"/>
                    <a:pt x="1129" y="1"/>
                    <a:pt x="831" y="1"/>
                  </a:cubicBezTo>
                  <a:close/>
                </a:path>
              </a:pathLst>
            </a:custGeom>
            <a:solidFill>
              <a:srgbClr val="A4B3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80"/>
            <p:cNvSpPr/>
            <p:nvPr/>
          </p:nvSpPr>
          <p:spPr>
            <a:xfrm>
              <a:off x="5597721" y="2995928"/>
              <a:ext cx="46846" cy="32619"/>
            </a:xfrm>
            <a:custGeom>
              <a:avLst/>
              <a:gdLst/>
              <a:ahLst/>
              <a:cxnLst/>
              <a:rect l="l" t="t" r="r" b="b"/>
              <a:pathLst>
                <a:path w="1788" h="1245" extrusionOk="0">
                  <a:moveTo>
                    <a:pt x="1152" y="0"/>
                  </a:moveTo>
                  <a:cubicBezTo>
                    <a:pt x="1103" y="0"/>
                    <a:pt x="1051" y="8"/>
                    <a:pt x="997" y="27"/>
                  </a:cubicBezTo>
                  <a:lnTo>
                    <a:pt x="0" y="410"/>
                  </a:lnTo>
                  <a:cubicBezTo>
                    <a:pt x="134" y="497"/>
                    <a:pt x="240" y="621"/>
                    <a:pt x="307" y="765"/>
                  </a:cubicBezTo>
                  <a:cubicBezTo>
                    <a:pt x="355" y="918"/>
                    <a:pt x="355" y="1081"/>
                    <a:pt x="316" y="1244"/>
                  </a:cubicBezTo>
                  <a:lnTo>
                    <a:pt x="1313" y="861"/>
                  </a:lnTo>
                  <a:cubicBezTo>
                    <a:pt x="1787" y="663"/>
                    <a:pt x="1587" y="0"/>
                    <a:pt x="1152" y="0"/>
                  </a:cubicBezTo>
                  <a:close/>
                </a:path>
              </a:pathLst>
            </a:custGeom>
            <a:solidFill>
              <a:srgbClr val="A4B3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80"/>
            <p:cNvSpPr/>
            <p:nvPr/>
          </p:nvSpPr>
          <p:spPr>
            <a:xfrm>
              <a:off x="5594184" y="3123941"/>
              <a:ext cx="47448" cy="33824"/>
            </a:xfrm>
            <a:custGeom>
              <a:avLst/>
              <a:gdLst/>
              <a:ahLst/>
              <a:cxnLst/>
              <a:rect l="l" t="t" r="r" b="b"/>
              <a:pathLst>
                <a:path w="1811" h="1291" extrusionOk="0">
                  <a:moveTo>
                    <a:pt x="365" y="1"/>
                  </a:moveTo>
                  <a:lnTo>
                    <a:pt x="365" y="1"/>
                  </a:lnTo>
                  <a:cubicBezTo>
                    <a:pt x="394" y="154"/>
                    <a:pt x="384" y="317"/>
                    <a:pt x="327" y="470"/>
                  </a:cubicBezTo>
                  <a:cubicBezTo>
                    <a:pt x="250" y="614"/>
                    <a:pt x="135" y="729"/>
                    <a:pt x="1" y="815"/>
                  </a:cubicBezTo>
                  <a:lnTo>
                    <a:pt x="979" y="1247"/>
                  </a:lnTo>
                  <a:cubicBezTo>
                    <a:pt x="1046" y="1277"/>
                    <a:pt x="1111" y="1290"/>
                    <a:pt x="1172" y="1290"/>
                  </a:cubicBezTo>
                  <a:cubicBezTo>
                    <a:pt x="1593" y="1290"/>
                    <a:pt x="1811" y="642"/>
                    <a:pt x="1333" y="432"/>
                  </a:cubicBezTo>
                  <a:lnTo>
                    <a:pt x="365" y="1"/>
                  </a:lnTo>
                  <a:close/>
                </a:path>
              </a:pathLst>
            </a:custGeom>
            <a:solidFill>
              <a:srgbClr val="A4B3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80"/>
            <p:cNvSpPr/>
            <p:nvPr/>
          </p:nvSpPr>
          <p:spPr>
            <a:xfrm>
              <a:off x="5503034" y="3211082"/>
              <a:ext cx="35894" cy="42470"/>
            </a:xfrm>
            <a:custGeom>
              <a:avLst/>
              <a:gdLst/>
              <a:ahLst/>
              <a:cxnLst/>
              <a:rect l="l" t="t" r="r" b="b"/>
              <a:pathLst>
                <a:path w="1370" h="1621" extrusionOk="0">
                  <a:moveTo>
                    <a:pt x="834" y="1"/>
                  </a:moveTo>
                  <a:cubicBezTo>
                    <a:pt x="710" y="221"/>
                    <a:pt x="472" y="357"/>
                    <a:pt x="226" y="357"/>
                  </a:cubicBezTo>
                  <a:cubicBezTo>
                    <a:pt x="151" y="357"/>
                    <a:pt x="75" y="344"/>
                    <a:pt x="0" y="317"/>
                  </a:cubicBezTo>
                  <a:lnTo>
                    <a:pt x="0" y="317"/>
                  </a:lnTo>
                  <a:lnTo>
                    <a:pt x="384" y="1314"/>
                  </a:lnTo>
                  <a:cubicBezTo>
                    <a:pt x="458" y="1530"/>
                    <a:pt x="623" y="1620"/>
                    <a:pt x="791" y="1620"/>
                  </a:cubicBezTo>
                  <a:cubicBezTo>
                    <a:pt x="1077" y="1620"/>
                    <a:pt x="1369" y="1355"/>
                    <a:pt x="1218" y="998"/>
                  </a:cubicBezTo>
                  <a:lnTo>
                    <a:pt x="834" y="1"/>
                  </a:lnTo>
                  <a:close/>
                </a:path>
              </a:pathLst>
            </a:custGeom>
            <a:solidFill>
              <a:srgbClr val="A4B3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80"/>
            <p:cNvSpPr/>
            <p:nvPr/>
          </p:nvSpPr>
          <p:spPr>
            <a:xfrm>
              <a:off x="5369912" y="3207571"/>
              <a:ext cx="37466" cy="42706"/>
            </a:xfrm>
            <a:custGeom>
              <a:avLst/>
              <a:gdLst/>
              <a:ahLst/>
              <a:cxnLst/>
              <a:rect l="l" t="t" r="r" b="b"/>
              <a:pathLst>
                <a:path w="1430" h="1630" extrusionOk="0">
                  <a:moveTo>
                    <a:pt x="624" y="1"/>
                  </a:moveTo>
                  <a:lnTo>
                    <a:pt x="193" y="978"/>
                  </a:lnTo>
                  <a:cubicBezTo>
                    <a:pt x="1" y="1338"/>
                    <a:pt x="302" y="1630"/>
                    <a:pt x="598" y="1630"/>
                  </a:cubicBezTo>
                  <a:cubicBezTo>
                    <a:pt x="760" y="1630"/>
                    <a:pt x="920" y="1543"/>
                    <a:pt x="998" y="1333"/>
                  </a:cubicBezTo>
                  <a:lnTo>
                    <a:pt x="1429" y="365"/>
                  </a:lnTo>
                  <a:lnTo>
                    <a:pt x="1429" y="365"/>
                  </a:lnTo>
                  <a:cubicBezTo>
                    <a:pt x="1380" y="374"/>
                    <a:pt x="1330" y="378"/>
                    <a:pt x="1280" y="378"/>
                  </a:cubicBezTo>
                  <a:cubicBezTo>
                    <a:pt x="1173" y="378"/>
                    <a:pt x="1064" y="359"/>
                    <a:pt x="960" y="327"/>
                  </a:cubicBezTo>
                  <a:cubicBezTo>
                    <a:pt x="826" y="250"/>
                    <a:pt x="701" y="135"/>
                    <a:pt x="624" y="1"/>
                  </a:cubicBezTo>
                  <a:close/>
                </a:path>
              </a:pathLst>
            </a:custGeom>
            <a:solidFill>
              <a:srgbClr val="A4B3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80"/>
            <p:cNvSpPr/>
            <p:nvPr/>
          </p:nvSpPr>
          <p:spPr>
            <a:xfrm>
              <a:off x="5273444" y="3116159"/>
              <a:ext cx="47029" cy="32698"/>
            </a:xfrm>
            <a:custGeom>
              <a:avLst/>
              <a:gdLst/>
              <a:ahLst/>
              <a:cxnLst/>
              <a:rect l="l" t="t" r="r" b="b"/>
              <a:pathLst>
                <a:path w="1795" h="1248" extrusionOk="0">
                  <a:moveTo>
                    <a:pt x="1469" y="1"/>
                  </a:moveTo>
                  <a:lnTo>
                    <a:pt x="472" y="384"/>
                  </a:lnTo>
                  <a:cubicBezTo>
                    <a:pt x="1" y="590"/>
                    <a:pt x="196" y="1247"/>
                    <a:pt x="633" y="1247"/>
                  </a:cubicBezTo>
                  <a:cubicBezTo>
                    <a:pt x="685" y="1247"/>
                    <a:pt x="740" y="1238"/>
                    <a:pt x="798" y="1218"/>
                  </a:cubicBezTo>
                  <a:lnTo>
                    <a:pt x="1795" y="834"/>
                  </a:lnTo>
                  <a:cubicBezTo>
                    <a:pt x="1661" y="748"/>
                    <a:pt x="1546" y="624"/>
                    <a:pt x="1479" y="480"/>
                  </a:cubicBezTo>
                  <a:cubicBezTo>
                    <a:pt x="1431" y="326"/>
                    <a:pt x="1431" y="164"/>
                    <a:pt x="1469" y="1"/>
                  </a:cubicBezTo>
                  <a:close/>
                </a:path>
              </a:pathLst>
            </a:custGeom>
            <a:solidFill>
              <a:srgbClr val="A4B3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80"/>
            <p:cNvSpPr/>
            <p:nvPr/>
          </p:nvSpPr>
          <p:spPr>
            <a:xfrm>
              <a:off x="5277452" y="2987517"/>
              <a:ext cx="46295" cy="33248"/>
            </a:xfrm>
            <a:custGeom>
              <a:avLst/>
              <a:gdLst/>
              <a:ahLst/>
              <a:cxnLst/>
              <a:rect l="l" t="t" r="r" b="b"/>
              <a:pathLst>
                <a:path w="1767" h="1269" extrusionOk="0">
                  <a:moveTo>
                    <a:pt x="629" y="0"/>
                  </a:moveTo>
                  <a:cubicBezTo>
                    <a:pt x="208" y="0"/>
                    <a:pt x="0" y="607"/>
                    <a:pt x="434" y="837"/>
                  </a:cubicBezTo>
                  <a:lnTo>
                    <a:pt x="1412" y="1268"/>
                  </a:lnTo>
                  <a:cubicBezTo>
                    <a:pt x="1383" y="1115"/>
                    <a:pt x="1393" y="952"/>
                    <a:pt x="1450" y="798"/>
                  </a:cubicBezTo>
                  <a:cubicBezTo>
                    <a:pt x="1517" y="664"/>
                    <a:pt x="1632" y="540"/>
                    <a:pt x="1766" y="463"/>
                  </a:cubicBezTo>
                  <a:lnTo>
                    <a:pt x="798" y="32"/>
                  </a:lnTo>
                  <a:cubicBezTo>
                    <a:pt x="739" y="10"/>
                    <a:pt x="682" y="0"/>
                    <a:pt x="629" y="0"/>
                  </a:cubicBezTo>
                  <a:close/>
                </a:path>
              </a:pathLst>
            </a:custGeom>
            <a:solidFill>
              <a:srgbClr val="A4B3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80"/>
            <p:cNvSpPr/>
            <p:nvPr/>
          </p:nvSpPr>
          <p:spPr>
            <a:xfrm>
              <a:off x="5379265" y="2891285"/>
              <a:ext cx="35632" cy="42575"/>
            </a:xfrm>
            <a:custGeom>
              <a:avLst/>
              <a:gdLst/>
              <a:ahLst/>
              <a:cxnLst/>
              <a:rect l="l" t="t" r="r" b="b"/>
              <a:pathLst>
                <a:path w="1360" h="1625" extrusionOk="0">
                  <a:moveTo>
                    <a:pt x="576" y="0"/>
                  </a:moveTo>
                  <a:cubicBezTo>
                    <a:pt x="289" y="0"/>
                    <a:pt x="1" y="264"/>
                    <a:pt x="152" y="628"/>
                  </a:cubicBezTo>
                  <a:lnTo>
                    <a:pt x="536" y="1625"/>
                  </a:lnTo>
                  <a:cubicBezTo>
                    <a:pt x="661" y="1395"/>
                    <a:pt x="896" y="1263"/>
                    <a:pt x="1141" y="1263"/>
                  </a:cubicBezTo>
                  <a:cubicBezTo>
                    <a:pt x="1214" y="1263"/>
                    <a:pt x="1288" y="1275"/>
                    <a:pt x="1360" y="1299"/>
                  </a:cubicBezTo>
                  <a:lnTo>
                    <a:pt x="986" y="302"/>
                  </a:lnTo>
                  <a:cubicBezTo>
                    <a:pt x="908" y="90"/>
                    <a:pt x="742" y="0"/>
                    <a:pt x="576" y="0"/>
                  </a:cubicBezTo>
                  <a:close/>
                </a:path>
              </a:pathLst>
            </a:custGeom>
            <a:solidFill>
              <a:srgbClr val="A4B3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9" name="Google Shape;1579;p80"/>
          <p:cNvGrpSpPr/>
          <p:nvPr/>
        </p:nvGrpSpPr>
        <p:grpSpPr>
          <a:xfrm>
            <a:off x="912127" y="3585952"/>
            <a:ext cx="993572" cy="688472"/>
            <a:chOff x="759727" y="3585952"/>
            <a:chExt cx="993572" cy="688472"/>
          </a:xfrm>
        </p:grpSpPr>
        <p:grpSp>
          <p:nvGrpSpPr>
            <p:cNvPr id="1580" name="Google Shape;1580;p80"/>
            <p:cNvGrpSpPr/>
            <p:nvPr/>
          </p:nvGrpSpPr>
          <p:grpSpPr>
            <a:xfrm>
              <a:off x="1261691" y="3585962"/>
              <a:ext cx="491608" cy="642567"/>
              <a:chOff x="7161654" y="3345794"/>
              <a:chExt cx="263343" cy="354754"/>
            </a:xfrm>
          </p:grpSpPr>
          <p:sp>
            <p:nvSpPr>
              <p:cNvPr id="1581" name="Google Shape;1581;p80"/>
              <p:cNvSpPr/>
              <p:nvPr/>
            </p:nvSpPr>
            <p:spPr>
              <a:xfrm>
                <a:off x="7321802" y="3488686"/>
                <a:ext cx="68971" cy="125924"/>
              </a:xfrm>
              <a:custGeom>
                <a:avLst/>
                <a:gdLst/>
                <a:ahLst/>
                <a:cxnLst/>
                <a:rect l="l" t="t" r="r" b="b"/>
                <a:pathLst>
                  <a:path w="2634" h="4809" extrusionOk="0">
                    <a:moveTo>
                      <a:pt x="0" y="1"/>
                    </a:moveTo>
                    <a:lnTo>
                      <a:pt x="0" y="4809"/>
                    </a:lnTo>
                    <a:lnTo>
                      <a:pt x="2633" y="4809"/>
                    </a:lnTo>
                    <a:cubicBezTo>
                      <a:pt x="2471" y="3635"/>
                      <a:pt x="1803" y="2758"/>
                      <a:pt x="1574" y="1699"/>
                    </a:cubicBezTo>
                    <a:cubicBezTo>
                      <a:pt x="1412" y="945"/>
                      <a:pt x="1536" y="1"/>
                      <a:pt x="15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80"/>
              <p:cNvSpPr/>
              <p:nvPr/>
            </p:nvSpPr>
            <p:spPr>
              <a:xfrm>
                <a:off x="7161654" y="3540139"/>
                <a:ext cx="263343" cy="160409"/>
              </a:xfrm>
              <a:custGeom>
                <a:avLst/>
                <a:gdLst/>
                <a:ahLst/>
                <a:cxnLst/>
                <a:rect l="l" t="t" r="r" b="b"/>
                <a:pathLst>
                  <a:path w="10057" h="6126" extrusionOk="0">
                    <a:moveTo>
                      <a:pt x="3712" y="1"/>
                    </a:moveTo>
                    <a:lnTo>
                      <a:pt x="3712" y="1346"/>
                    </a:lnTo>
                    <a:cubicBezTo>
                      <a:pt x="3712" y="1718"/>
                      <a:pt x="3483" y="2052"/>
                      <a:pt x="3130" y="2176"/>
                    </a:cubicBezTo>
                    <a:lnTo>
                      <a:pt x="879" y="2968"/>
                    </a:lnTo>
                    <a:cubicBezTo>
                      <a:pt x="354" y="3159"/>
                      <a:pt x="1" y="3655"/>
                      <a:pt x="1" y="4208"/>
                    </a:cubicBezTo>
                    <a:lnTo>
                      <a:pt x="1" y="5467"/>
                    </a:lnTo>
                    <a:cubicBezTo>
                      <a:pt x="1" y="5830"/>
                      <a:pt x="297" y="6125"/>
                      <a:pt x="659" y="6125"/>
                    </a:cubicBezTo>
                    <a:lnTo>
                      <a:pt x="9398" y="6125"/>
                    </a:lnTo>
                    <a:cubicBezTo>
                      <a:pt x="9760" y="6125"/>
                      <a:pt x="10056" y="5830"/>
                      <a:pt x="10056" y="5467"/>
                    </a:cubicBezTo>
                    <a:lnTo>
                      <a:pt x="10056" y="4208"/>
                    </a:lnTo>
                    <a:cubicBezTo>
                      <a:pt x="10056" y="3655"/>
                      <a:pt x="9703" y="3159"/>
                      <a:pt x="9178" y="2968"/>
                    </a:cubicBezTo>
                    <a:lnTo>
                      <a:pt x="6917" y="2176"/>
                    </a:lnTo>
                    <a:cubicBezTo>
                      <a:pt x="6574" y="2052"/>
                      <a:pt x="6335" y="1718"/>
                      <a:pt x="6335" y="1355"/>
                    </a:cubicBezTo>
                    <a:lnTo>
                      <a:pt x="6335" y="1"/>
                    </a:lnTo>
                    <a:close/>
                  </a:path>
                </a:pathLst>
              </a:custGeom>
              <a:solidFill>
                <a:srgbClr val="B45F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80"/>
              <p:cNvSpPr/>
              <p:nvPr/>
            </p:nvSpPr>
            <p:spPr>
              <a:xfrm>
                <a:off x="7224629" y="3597092"/>
                <a:ext cx="200368" cy="103457"/>
              </a:xfrm>
              <a:custGeom>
                <a:avLst/>
                <a:gdLst/>
                <a:ahLst/>
                <a:cxnLst/>
                <a:rect l="l" t="t" r="r" b="b"/>
                <a:pathLst>
                  <a:path w="7652" h="3951" extrusionOk="0">
                    <a:moveTo>
                      <a:pt x="4512" y="1"/>
                    </a:moveTo>
                    <a:cubicBezTo>
                      <a:pt x="4207" y="583"/>
                      <a:pt x="3005" y="2596"/>
                      <a:pt x="0" y="3950"/>
                    </a:cubicBezTo>
                    <a:lnTo>
                      <a:pt x="6993" y="3950"/>
                    </a:lnTo>
                    <a:cubicBezTo>
                      <a:pt x="7355" y="3950"/>
                      <a:pt x="7651" y="3655"/>
                      <a:pt x="7651" y="3292"/>
                    </a:cubicBezTo>
                    <a:lnTo>
                      <a:pt x="7651" y="2033"/>
                    </a:lnTo>
                    <a:cubicBezTo>
                      <a:pt x="7642" y="1470"/>
                      <a:pt x="7298" y="984"/>
                      <a:pt x="6773" y="793"/>
                    </a:cubicBezTo>
                    <a:lnTo>
                      <a:pt x="4512" y="1"/>
                    </a:lnTo>
                    <a:close/>
                  </a:path>
                </a:pathLst>
              </a:custGeom>
              <a:solidFill>
                <a:srgbClr val="909DA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80"/>
              <p:cNvSpPr/>
              <p:nvPr/>
            </p:nvSpPr>
            <p:spPr>
              <a:xfrm>
                <a:off x="7315806" y="3603088"/>
                <a:ext cx="54727" cy="97199"/>
              </a:xfrm>
              <a:custGeom>
                <a:avLst/>
                <a:gdLst/>
                <a:ahLst/>
                <a:cxnLst/>
                <a:rect l="l" t="t" r="r" b="b"/>
                <a:pathLst>
                  <a:path w="2090" h="3712" extrusionOk="0">
                    <a:moveTo>
                      <a:pt x="1679" y="1"/>
                    </a:moveTo>
                    <a:cubicBezTo>
                      <a:pt x="1364" y="955"/>
                      <a:pt x="773" y="2643"/>
                      <a:pt x="0" y="3712"/>
                    </a:cubicBezTo>
                    <a:lnTo>
                      <a:pt x="525" y="3712"/>
                    </a:lnTo>
                    <a:cubicBezTo>
                      <a:pt x="1174" y="2729"/>
                      <a:pt x="1679" y="1394"/>
                      <a:pt x="2089" y="144"/>
                    </a:cubicBezTo>
                    <a:lnTo>
                      <a:pt x="1679" y="1"/>
                    </a:lnTo>
                    <a:close/>
                  </a:path>
                </a:pathLst>
              </a:custGeom>
              <a:solidFill>
                <a:srgbClr val="6F80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80"/>
              <p:cNvSpPr/>
              <p:nvPr/>
            </p:nvSpPr>
            <p:spPr>
              <a:xfrm>
                <a:off x="7161654" y="3597092"/>
                <a:ext cx="200368" cy="103457"/>
              </a:xfrm>
              <a:custGeom>
                <a:avLst/>
                <a:gdLst/>
                <a:ahLst/>
                <a:cxnLst/>
                <a:rect l="l" t="t" r="r" b="b"/>
                <a:pathLst>
                  <a:path w="7652" h="3951" extrusionOk="0">
                    <a:moveTo>
                      <a:pt x="3140" y="1"/>
                    </a:moveTo>
                    <a:lnTo>
                      <a:pt x="879" y="793"/>
                    </a:lnTo>
                    <a:cubicBezTo>
                      <a:pt x="354" y="984"/>
                      <a:pt x="1" y="1480"/>
                      <a:pt x="1" y="2033"/>
                    </a:cubicBezTo>
                    <a:lnTo>
                      <a:pt x="1" y="3292"/>
                    </a:lnTo>
                    <a:cubicBezTo>
                      <a:pt x="1" y="3655"/>
                      <a:pt x="297" y="3950"/>
                      <a:pt x="659" y="3950"/>
                    </a:cubicBezTo>
                    <a:lnTo>
                      <a:pt x="7652" y="3950"/>
                    </a:lnTo>
                    <a:cubicBezTo>
                      <a:pt x="4647" y="2596"/>
                      <a:pt x="3435" y="583"/>
                      <a:pt x="31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80"/>
              <p:cNvSpPr/>
              <p:nvPr/>
            </p:nvSpPr>
            <p:spPr>
              <a:xfrm>
                <a:off x="7258853" y="3540139"/>
                <a:ext cx="68709" cy="28646"/>
              </a:xfrm>
              <a:custGeom>
                <a:avLst/>
                <a:gdLst/>
                <a:ahLst/>
                <a:cxnLst/>
                <a:rect l="l" t="t" r="r" b="b"/>
                <a:pathLst>
                  <a:path w="2624" h="1094" extrusionOk="0">
                    <a:moveTo>
                      <a:pt x="0" y="1"/>
                    </a:moveTo>
                    <a:lnTo>
                      <a:pt x="0" y="821"/>
                    </a:lnTo>
                    <a:cubicBezTo>
                      <a:pt x="420" y="1003"/>
                      <a:pt x="868" y="1093"/>
                      <a:pt x="1315" y="1093"/>
                    </a:cubicBezTo>
                    <a:cubicBezTo>
                      <a:pt x="1763" y="1093"/>
                      <a:pt x="2208" y="1003"/>
                      <a:pt x="2623" y="821"/>
                    </a:cubicBezTo>
                    <a:lnTo>
                      <a:pt x="2623" y="1"/>
                    </a:lnTo>
                    <a:close/>
                  </a:path>
                </a:pathLst>
              </a:custGeom>
              <a:solidFill>
                <a:srgbClr val="B45F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80"/>
              <p:cNvSpPr/>
              <p:nvPr/>
            </p:nvSpPr>
            <p:spPr>
              <a:xfrm>
                <a:off x="7195878" y="3500181"/>
                <a:ext cx="46007" cy="45745"/>
              </a:xfrm>
              <a:custGeom>
                <a:avLst/>
                <a:gdLst/>
                <a:ahLst/>
                <a:cxnLst/>
                <a:rect l="l" t="t" r="r" b="b"/>
                <a:pathLst>
                  <a:path w="1757" h="1747" extrusionOk="0">
                    <a:moveTo>
                      <a:pt x="879" y="0"/>
                    </a:moveTo>
                    <a:cubicBezTo>
                      <a:pt x="402" y="0"/>
                      <a:pt x="1" y="392"/>
                      <a:pt x="1" y="878"/>
                    </a:cubicBezTo>
                    <a:cubicBezTo>
                      <a:pt x="1" y="1355"/>
                      <a:pt x="402" y="1746"/>
                      <a:pt x="879" y="1746"/>
                    </a:cubicBezTo>
                    <a:cubicBezTo>
                      <a:pt x="1365" y="1746"/>
                      <a:pt x="1756" y="1355"/>
                      <a:pt x="1756" y="878"/>
                    </a:cubicBezTo>
                    <a:cubicBezTo>
                      <a:pt x="1756" y="392"/>
                      <a:pt x="1365" y="0"/>
                      <a:pt x="879" y="0"/>
                    </a:cubicBez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80"/>
              <p:cNvSpPr/>
              <p:nvPr/>
            </p:nvSpPr>
            <p:spPr>
              <a:xfrm>
                <a:off x="7207373" y="3511676"/>
                <a:ext cx="23017" cy="22755"/>
              </a:xfrm>
              <a:custGeom>
                <a:avLst/>
                <a:gdLst/>
                <a:ahLst/>
                <a:cxnLst/>
                <a:rect l="l" t="t" r="r" b="b"/>
                <a:pathLst>
                  <a:path w="879" h="869" extrusionOk="0">
                    <a:moveTo>
                      <a:pt x="440" y="0"/>
                    </a:moveTo>
                    <a:cubicBezTo>
                      <a:pt x="201" y="0"/>
                      <a:pt x="1" y="191"/>
                      <a:pt x="1" y="439"/>
                    </a:cubicBezTo>
                    <a:cubicBezTo>
                      <a:pt x="1" y="678"/>
                      <a:pt x="201" y="868"/>
                      <a:pt x="440" y="868"/>
                    </a:cubicBezTo>
                    <a:cubicBezTo>
                      <a:pt x="678" y="868"/>
                      <a:pt x="878" y="678"/>
                      <a:pt x="878" y="439"/>
                    </a:cubicBezTo>
                    <a:cubicBezTo>
                      <a:pt x="878" y="191"/>
                      <a:pt x="678" y="0"/>
                      <a:pt x="4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80"/>
              <p:cNvSpPr/>
              <p:nvPr/>
            </p:nvSpPr>
            <p:spPr>
              <a:xfrm>
                <a:off x="7344766" y="3500181"/>
                <a:ext cx="45745" cy="45745"/>
              </a:xfrm>
              <a:custGeom>
                <a:avLst/>
                <a:gdLst/>
                <a:ahLst/>
                <a:cxnLst/>
                <a:rect l="l" t="t" r="r" b="b"/>
                <a:pathLst>
                  <a:path w="1747" h="1747" extrusionOk="0">
                    <a:moveTo>
                      <a:pt x="878" y="0"/>
                    </a:moveTo>
                    <a:cubicBezTo>
                      <a:pt x="392" y="0"/>
                      <a:pt x="1" y="392"/>
                      <a:pt x="1" y="878"/>
                    </a:cubicBezTo>
                    <a:cubicBezTo>
                      <a:pt x="1" y="1355"/>
                      <a:pt x="392" y="1746"/>
                      <a:pt x="878" y="1746"/>
                    </a:cubicBezTo>
                    <a:cubicBezTo>
                      <a:pt x="1355" y="1746"/>
                      <a:pt x="1747" y="1355"/>
                      <a:pt x="1747" y="878"/>
                    </a:cubicBezTo>
                    <a:cubicBezTo>
                      <a:pt x="1747" y="392"/>
                      <a:pt x="1355" y="0"/>
                      <a:pt x="878" y="0"/>
                    </a:cubicBez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80"/>
              <p:cNvSpPr/>
              <p:nvPr/>
            </p:nvSpPr>
            <p:spPr>
              <a:xfrm>
                <a:off x="7356261" y="3511676"/>
                <a:ext cx="22755" cy="22755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69" extrusionOk="0">
                    <a:moveTo>
                      <a:pt x="439" y="0"/>
                    </a:moveTo>
                    <a:cubicBezTo>
                      <a:pt x="191" y="0"/>
                      <a:pt x="1" y="191"/>
                      <a:pt x="1" y="439"/>
                    </a:cubicBezTo>
                    <a:cubicBezTo>
                      <a:pt x="1" y="678"/>
                      <a:pt x="191" y="868"/>
                      <a:pt x="439" y="868"/>
                    </a:cubicBezTo>
                    <a:cubicBezTo>
                      <a:pt x="678" y="868"/>
                      <a:pt x="869" y="678"/>
                      <a:pt x="869" y="439"/>
                    </a:cubicBezTo>
                    <a:cubicBezTo>
                      <a:pt x="869" y="191"/>
                      <a:pt x="678" y="0"/>
                      <a:pt x="4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80"/>
              <p:cNvSpPr/>
              <p:nvPr/>
            </p:nvSpPr>
            <p:spPr>
              <a:xfrm>
                <a:off x="7201639" y="3345794"/>
                <a:ext cx="183138" cy="134434"/>
              </a:xfrm>
              <a:custGeom>
                <a:avLst/>
                <a:gdLst/>
                <a:ahLst/>
                <a:cxnLst/>
                <a:rect l="l" t="t" r="r" b="b"/>
                <a:pathLst>
                  <a:path w="6994" h="5134" extrusionOk="0">
                    <a:moveTo>
                      <a:pt x="3484" y="1"/>
                    </a:moveTo>
                    <a:cubicBezTo>
                      <a:pt x="1555" y="1"/>
                      <a:pt x="0" y="1571"/>
                      <a:pt x="0" y="3492"/>
                    </a:cubicBezTo>
                    <a:lnTo>
                      <a:pt x="0" y="5133"/>
                    </a:lnTo>
                    <a:lnTo>
                      <a:pt x="6993" y="5133"/>
                    </a:lnTo>
                    <a:lnTo>
                      <a:pt x="6993" y="3492"/>
                    </a:lnTo>
                    <a:cubicBezTo>
                      <a:pt x="6993" y="1571"/>
                      <a:pt x="5438" y="1"/>
                      <a:pt x="3519" y="1"/>
                    </a:cubicBezTo>
                    <a:cubicBezTo>
                      <a:pt x="3513" y="1"/>
                      <a:pt x="3507" y="1"/>
                      <a:pt x="3502" y="1"/>
                    </a:cubicBezTo>
                    <a:cubicBezTo>
                      <a:pt x="3496" y="1"/>
                      <a:pt x="3490" y="1"/>
                      <a:pt x="34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80"/>
              <p:cNvSpPr/>
              <p:nvPr/>
            </p:nvSpPr>
            <p:spPr>
              <a:xfrm>
                <a:off x="7200880" y="3414111"/>
                <a:ext cx="184866" cy="143311"/>
              </a:xfrm>
              <a:custGeom>
                <a:avLst/>
                <a:gdLst/>
                <a:ahLst/>
                <a:cxnLst/>
                <a:rect l="l" t="t" r="r" b="b"/>
                <a:pathLst>
                  <a:path w="7060" h="5473" extrusionOk="0">
                    <a:moveTo>
                      <a:pt x="3531" y="1"/>
                    </a:moveTo>
                    <a:cubicBezTo>
                      <a:pt x="3461" y="1"/>
                      <a:pt x="3392" y="34"/>
                      <a:pt x="3349" y="101"/>
                    </a:cubicBezTo>
                    <a:cubicBezTo>
                      <a:pt x="2529" y="1351"/>
                      <a:pt x="1460" y="1780"/>
                      <a:pt x="964" y="1914"/>
                    </a:cubicBezTo>
                    <a:cubicBezTo>
                      <a:pt x="869" y="1942"/>
                      <a:pt x="583" y="1980"/>
                      <a:pt x="583" y="1980"/>
                    </a:cubicBezTo>
                    <a:cubicBezTo>
                      <a:pt x="258" y="1980"/>
                      <a:pt x="1" y="2257"/>
                      <a:pt x="39" y="2581"/>
                    </a:cubicBezTo>
                    <a:cubicBezTo>
                      <a:pt x="76" y="2861"/>
                      <a:pt x="314" y="3068"/>
                      <a:pt x="593" y="3068"/>
                    </a:cubicBezTo>
                    <a:cubicBezTo>
                      <a:pt x="599" y="3068"/>
                      <a:pt x="605" y="3068"/>
                      <a:pt x="611" y="3068"/>
                    </a:cubicBezTo>
                    <a:lnTo>
                      <a:pt x="726" y="3068"/>
                    </a:lnTo>
                    <a:cubicBezTo>
                      <a:pt x="945" y="4451"/>
                      <a:pt x="2138" y="5472"/>
                      <a:pt x="3531" y="5472"/>
                    </a:cubicBezTo>
                    <a:cubicBezTo>
                      <a:pt x="4933" y="5472"/>
                      <a:pt x="6116" y="4451"/>
                      <a:pt x="6335" y="3068"/>
                    </a:cubicBezTo>
                    <a:lnTo>
                      <a:pt x="6450" y="3068"/>
                    </a:lnTo>
                    <a:cubicBezTo>
                      <a:pt x="6456" y="3068"/>
                      <a:pt x="6463" y="3068"/>
                      <a:pt x="6469" y="3068"/>
                    </a:cubicBezTo>
                    <a:cubicBezTo>
                      <a:pt x="6756" y="3068"/>
                      <a:pt x="6994" y="2861"/>
                      <a:pt x="7032" y="2581"/>
                    </a:cubicBezTo>
                    <a:cubicBezTo>
                      <a:pt x="7060" y="2262"/>
                      <a:pt x="6811" y="1980"/>
                      <a:pt x="6494" y="1980"/>
                    </a:cubicBezTo>
                    <a:cubicBezTo>
                      <a:pt x="6489" y="1980"/>
                      <a:pt x="6484" y="1980"/>
                      <a:pt x="6478" y="1980"/>
                    </a:cubicBezTo>
                    <a:cubicBezTo>
                      <a:pt x="6478" y="1980"/>
                      <a:pt x="6183" y="1942"/>
                      <a:pt x="6097" y="1914"/>
                    </a:cubicBezTo>
                    <a:cubicBezTo>
                      <a:pt x="5601" y="1780"/>
                      <a:pt x="4523" y="1351"/>
                      <a:pt x="3712" y="101"/>
                    </a:cubicBezTo>
                    <a:cubicBezTo>
                      <a:pt x="3669" y="34"/>
                      <a:pt x="3600" y="1"/>
                      <a:pt x="3531" y="1"/>
                    </a:cubicBezTo>
                    <a:close/>
                  </a:path>
                </a:pathLst>
              </a:custGeom>
              <a:solidFill>
                <a:srgbClr val="B45F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80"/>
              <p:cNvSpPr/>
              <p:nvPr/>
            </p:nvSpPr>
            <p:spPr>
              <a:xfrm>
                <a:off x="7253223" y="3465905"/>
                <a:ext cx="11390" cy="17308"/>
              </a:xfrm>
              <a:custGeom>
                <a:avLst/>
                <a:gdLst/>
                <a:ahLst/>
                <a:cxnLst/>
                <a:rect l="l" t="t" r="r" b="b"/>
                <a:pathLst>
                  <a:path w="435" h="661" extrusionOk="0">
                    <a:moveTo>
                      <a:pt x="216" y="0"/>
                    </a:moveTo>
                    <a:cubicBezTo>
                      <a:pt x="108" y="0"/>
                      <a:pt x="0" y="74"/>
                      <a:pt x="5" y="222"/>
                    </a:cubicBezTo>
                    <a:lnTo>
                      <a:pt x="5" y="441"/>
                    </a:lnTo>
                    <a:cubicBezTo>
                      <a:pt x="5" y="556"/>
                      <a:pt x="101" y="661"/>
                      <a:pt x="215" y="661"/>
                    </a:cubicBezTo>
                    <a:cubicBezTo>
                      <a:pt x="339" y="661"/>
                      <a:pt x="434" y="556"/>
                      <a:pt x="434" y="441"/>
                    </a:cubicBezTo>
                    <a:lnTo>
                      <a:pt x="434" y="222"/>
                    </a:lnTo>
                    <a:cubicBezTo>
                      <a:pt x="434" y="74"/>
                      <a:pt x="325" y="0"/>
                      <a:pt x="216" y="0"/>
                    </a:cubicBezTo>
                    <a:close/>
                  </a:path>
                </a:pathLst>
              </a:custGeom>
              <a:solidFill>
                <a:srgbClr val="213B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80"/>
              <p:cNvSpPr/>
              <p:nvPr/>
            </p:nvSpPr>
            <p:spPr>
              <a:xfrm>
                <a:off x="7321802" y="3465905"/>
                <a:ext cx="11495" cy="17308"/>
              </a:xfrm>
              <a:custGeom>
                <a:avLst/>
                <a:gdLst/>
                <a:ahLst/>
                <a:cxnLst/>
                <a:rect l="l" t="t" r="r" b="b"/>
                <a:pathLst>
                  <a:path w="439" h="661" extrusionOk="0">
                    <a:moveTo>
                      <a:pt x="219" y="0"/>
                    </a:moveTo>
                    <a:cubicBezTo>
                      <a:pt x="110" y="0"/>
                      <a:pt x="0" y="74"/>
                      <a:pt x="0" y="222"/>
                    </a:cubicBezTo>
                    <a:lnTo>
                      <a:pt x="0" y="441"/>
                    </a:lnTo>
                    <a:cubicBezTo>
                      <a:pt x="0" y="556"/>
                      <a:pt x="95" y="661"/>
                      <a:pt x="219" y="661"/>
                    </a:cubicBezTo>
                    <a:cubicBezTo>
                      <a:pt x="344" y="661"/>
                      <a:pt x="439" y="556"/>
                      <a:pt x="439" y="441"/>
                    </a:cubicBezTo>
                    <a:lnTo>
                      <a:pt x="439" y="222"/>
                    </a:lnTo>
                    <a:cubicBezTo>
                      <a:pt x="439" y="74"/>
                      <a:pt x="329" y="0"/>
                      <a:pt x="219" y="0"/>
                    </a:cubicBezTo>
                    <a:close/>
                  </a:path>
                </a:pathLst>
              </a:custGeom>
              <a:solidFill>
                <a:srgbClr val="213B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80"/>
              <p:cNvSpPr/>
              <p:nvPr/>
            </p:nvSpPr>
            <p:spPr>
              <a:xfrm>
                <a:off x="7267573" y="3502930"/>
                <a:ext cx="51506" cy="23017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879" extrusionOk="0">
                    <a:moveTo>
                      <a:pt x="144" y="0"/>
                    </a:moveTo>
                    <a:cubicBezTo>
                      <a:pt x="58" y="0"/>
                      <a:pt x="1" y="77"/>
                      <a:pt x="10" y="163"/>
                    </a:cubicBezTo>
                    <a:cubicBezTo>
                      <a:pt x="96" y="563"/>
                      <a:pt x="497" y="878"/>
                      <a:pt x="984" y="878"/>
                    </a:cubicBezTo>
                    <a:cubicBezTo>
                      <a:pt x="1461" y="878"/>
                      <a:pt x="1861" y="563"/>
                      <a:pt x="1947" y="163"/>
                    </a:cubicBezTo>
                    <a:cubicBezTo>
                      <a:pt x="1966" y="77"/>
                      <a:pt x="1899" y="0"/>
                      <a:pt x="18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80"/>
              <p:cNvSpPr/>
              <p:nvPr/>
            </p:nvSpPr>
            <p:spPr>
              <a:xfrm>
                <a:off x="7201141" y="3414111"/>
                <a:ext cx="169626" cy="143311"/>
              </a:xfrm>
              <a:custGeom>
                <a:avLst/>
                <a:gdLst/>
                <a:ahLst/>
                <a:cxnLst/>
                <a:rect l="l" t="t" r="r" b="b"/>
                <a:pathLst>
                  <a:path w="6478" h="5473" extrusionOk="0">
                    <a:moveTo>
                      <a:pt x="3516" y="1"/>
                    </a:moveTo>
                    <a:cubicBezTo>
                      <a:pt x="3444" y="1"/>
                      <a:pt x="3373" y="34"/>
                      <a:pt x="3330" y="101"/>
                    </a:cubicBezTo>
                    <a:cubicBezTo>
                      <a:pt x="2900" y="788"/>
                      <a:pt x="2280" y="1332"/>
                      <a:pt x="1546" y="1694"/>
                    </a:cubicBezTo>
                    <a:cubicBezTo>
                      <a:pt x="1355" y="1780"/>
                      <a:pt x="1155" y="1856"/>
                      <a:pt x="954" y="1914"/>
                    </a:cubicBezTo>
                    <a:cubicBezTo>
                      <a:pt x="868" y="1942"/>
                      <a:pt x="573" y="1980"/>
                      <a:pt x="573" y="1980"/>
                    </a:cubicBezTo>
                    <a:cubicBezTo>
                      <a:pt x="248" y="1980"/>
                      <a:pt x="0" y="2257"/>
                      <a:pt x="29" y="2581"/>
                    </a:cubicBezTo>
                    <a:cubicBezTo>
                      <a:pt x="66" y="2861"/>
                      <a:pt x="304" y="3068"/>
                      <a:pt x="583" y="3068"/>
                    </a:cubicBezTo>
                    <a:cubicBezTo>
                      <a:pt x="589" y="3068"/>
                      <a:pt x="595" y="3068"/>
                      <a:pt x="601" y="3068"/>
                    </a:cubicBezTo>
                    <a:lnTo>
                      <a:pt x="725" y="3068"/>
                    </a:lnTo>
                    <a:cubicBezTo>
                      <a:pt x="931" y="4467"/>
                      <a:pt x="2133" y="5472"/>
                      <a:pt x="3505" y="5472"/>
                    </a:cubicBezTo>
                    <a:cubicBezTo>
                      <a:pt x="3658" y="5472"/>
                      <a:pt x="3813" y="5460"/>
                      <a:pt x="3969" y="5434"/>
                    </a:cubicBezTo>
                    <a:cubicBezTo>
                      <a:pt x="2643" y="5234"/>
                      <a:pt x="1641" y="4127"/>
                      <a:pt x="1565" y="2791"/>
                    </a:cubicBezTo>
                    <a:cubicBezTo>
                      <a:pt x="1555" y="2686"/>
                      <a:pt x="1574" y="2581"/>
                      <a:pt x="1603" y="2486"/>
                    </a:cubicBezTo>
                    <a:cubicBezTo>
                      <a:pt x="1670" y="2248"/>
                      <a:pt x="1832" y="2057"/>
                      <a:pt x="2032" y="1933"/>
                    </a:cubicBezTo>
                    <a:cubicBezTo>
                      <a:pt x="2624" y="1599"/>
                      <a:pt x="3129" y="1151"/>
                      <a:pt x="3521" y="597"/>
                    </a:cubicBezTo>
                    <a:cubicBezTo>
                      <a:pt x="3978" y="1236"/>
                      <a:pt x="4589" y="1742"/>
                      <a:pt x="5295" y="2076"/>
                    </a:cubicBezTo>
                    <a:cubicBezTo>
                      <a:pt x="5457" y="2157"/>
                      <a:pt x="5631" y="2197"/>
                      <a:pt x="5804" y="2197"/>
                    </a:cubicBezTo>
                    <a:cubicBezTo>
                      <a:pt x="6040" y="2197"/>
                      <a:pt x="6275" y="2123"/>
                      <a:pt x="6478" y="1980"/>
                    </a:cubicBezTo>
                    <a:cubicBezTo>
                      <a:pt x="6478" y="1980"/>
                      <a:pt x="6173" y="1942"/>
                      <a:pt x="6087" y="1923"/>
                    </a:cubicBezTo>
                    <a:cubicBezTo>
                      <a:pt x="5591" y="1780"/>
                      <a:pt x="4513" y="1351"/>
                      <a:pt x="3702" y="101"/>
                    </a:cubicBezTo>
                    <a:cubicBezTo>
                      <a:pt x="3659" y="34"/>
                      <a:pt x="3587" y="1"/>
                      <a:pt x="3516" y="1"/>
                    </a:cubicBezTo>
                    <a:close/>
                  </a:path>
                </a:pathLst>
              </a:custGeom>
              <a:solidFill>
                <a:srgbClr val="B45F0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80"/>
              <p:cNvSpPr/>
              <p:nvPr/>
            </p:nvSpPr>
            <p:spPr>
              <a:xfrm>
                <a:off x="7290563" y="3347313"/>
                <a:ext cx="94214" cy="101441"/>
              </a:xfrm>
              <a:custGeom>
                <a:avLst/>
                <a:gdLst/>
                <a:ahLst/>
                <a:cxnLst/>
                <a:rect l="l" t="t" r="r" b="b"/>
                <a:pathLst>
                  <a:path w="3598" h="3874" extrusionOk="0">
                    <a:moveTo>
                      <a:pt x="735" y="0"/>
                    </a:moveTo>
                    <a:lnTo>
                      <a:pt x="735" y="0"/>
                    </a:lnTo>
                    <a:cubicBezTo>
                      <a:pt x="1" y="1860"/>
                      <a:pt x="1384" y="3873"/>
                      <a:pt x="3378" y="3873"/>
                    </a:cubicBezTo>
                    <a:cubicBezTo>
                      <a:pt x="3454" y="3873"/>
                      <a:pt x="3530" y="3873"/>
                      <a:pt x="3597" y="3864"/>
                    </a:cubicBezTo>
                    <a:lnTo>
                      <a:pt x="3597" y="3434"/>
                    </a:lnTo>
                    <a:cubicBezTo>
                      <a:pt x="3597" y="1755"/>
                      <a:pt x="2395" y="305"/>
                      <a:pt x="7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80"/>
              <p:cNvSpPr/>
              <p:nvPr/>
            </p:nvSpPr>
            <p:spPr>
              <a:xfrm>
                <a:off x="7215884" y="3603088"/>
                <a:ext cx="54962" cy="97199"/>
              </a:xfrm>
              <a:custGeom>
                <a:avLst/>
                <a:gdLst/>
                <a:ahLst/>
                <a:cxnLst/>
                <a:rect l="l" t="t" r="r" b="b"/>
                <a:pathLst>
                  <a:path w="2099" h="3712" extrusionOk="0">
                    <a:moveTo>
                      <a:pt x="410" y="1"/>
                    </a:moveTo>
                    <a:lnTo>
                      <a:pt x="0" y="144"/>
                    </a:lnTo>
                    <a:cubicBezTo>
                      <a:pt x="420" y="1394"/>
                      <a:pt x="916" y="2729"/>
                      <a:pt x="1565" y="3712"/>
                    </a:cubicBezTo>
                    <a:lnTo>
                      <a:pt x="2099" y="3712"/>
                    </a:lnTo>
                    <a:cubicBezTo>
                      <a:pt x="1317" y="2643"/>
                      <a:pt x="725" y="955"/>
                      <a:pt x="410" y="1"/>
                    </a:cubicBezTo>
                    <a:close/>
                  </a:path>
                </a:pathLst>
              </a:custGeom>
              <a:solidFill>
                <a:srgbClr val="EDF1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80"/>
              <p:cNvSpPr/>
              <p:nvPr/>
            </p:nvSpPr>
            <p:spPr>
              <a:xfrm>
                <a:off x="7198392" y="3609346"/>
                <a:ext cx="34486" cy="90941"/>
              </a:xfrm>
              <a:custGeom>
                <a:avLst/>
                <a:gdLst/>
                <a:ahLst/>
                <a:cxnLst/>
                <a:rect l="l" t="t" r="r" b="b"/>
                <a:pathLst>
                  <a:path w="1317" h="3473" extrusionOk="0">
                    <a:moveTo>
                      <a:pt x="411" y="0"/>
                    </a:moveTo>
                    <a:lnTo>
                      <a:pt x="0" y="143"/>
                    </a:lnTo>
                    <a:cubicBezTo>
                      <a:pt x="267" y="1250"/>
                      <a:pt x="554" y="2395"/>
                      <a:pt x="868" y="3473"/>
                    </a:cubicBezTo>
                    <a:lnTo>
                      <a:pt x="1317" y="3473"/>
                    </a:lnTo>
                    <a:cubicBezTo>
                      <a:pt x="992" y="2357"/>
                      <a:pt x="687" y="1155"/>
                      <a:pt x="411" y="0"/>
                    </a:cubicBezTo>
                    <a:close/>
                  </a:path>
                </a:pathLst>
              </a:custGeom>
              <a:solidFill>
                <a:srgbClr val="EDF1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0" name="Google Shape;1600;p80"/>
            <p:cNvGrpSpPr/>
            <p:nvPr/>
          </p:nvGrpSpPr>
          <p:grpSpPr>
            <a:xfrm>
              <a:off x="759727" y="3585952"/>
              <a:ext cx="501724" cy="688472"/>
              <a:chOff x="7606826" y="1502999"/>
              <a:chExt cx="263552" cy="354754"/>
            </a:xfrm>
          </p:grpSpPr>
          <p:sp>
            <p:nvSpPr>
              <p:cNvPr id="1601" name="Google Shape;1601;p80"/>
              <p:cNvSpPr/>
              <p:nvPr/>
            </p:nvSpPr>
            <p:spPr>
              <a:xfrm>
                <a:off x="7606826" y="1703340"/>
                <a:ext cx="263552" cy="154413"/>
              </a:xfrm>
              <a:custGeom>
                <a:avLst/>
                <a:gdLst/>
                <a:ahLst/>
                <a:cxnLst/>
                <a:rect l="l" t="t" r="r" b="b"/>
                <a:pathLst>
                  <a:path w="10065" h="5897" extrusionOk="0">
                    <a:moveTo>
                      <a:pt x="3721" y="1"/>
                    </a:moveTo>
                    <a:lnTo>
                      <a:pt x="3721" y="1337"/>
                    </a:lnTo>
                    <a:cubicBezTo>
                      <a:pt x="3721" y="1709"/>
                      <a:pt x="3482" y="2042"/>
                      <a:pt x="3139" y="2166"/>
                    </a:cubicBezTo>
                    <a:lnTo>
                      <a:pt x="878" y="2968"/>
                    </a:lnTo>
                    <a:cubicBezTo>
                      <a:pt x="353" y="3149"/>
                      <a:pt x="0" y="3645"/>
                      <a:pt x="0" y="4198"/>
                    </a:cubicBezTo>
                    <a:lnTo>
                      <a:pt x="0" y="5248"/>
                    </a:lnTo>
                    <a:cubicBezTo>
                      <a:pt x="0" y="5601"/>
                      <a:pt x="296" y="5897"/>
                      <a:pt x="658" y="5897"/>
                    </a:cubicBezTo>
                    <a:lnTo>
                      <a:pt x="9407" y="5897"/>
                    </a:lnTo>
                    <a:cubicBezTo>
                      <a:pt x="9769" y="5897"/>
                      <a:pt x="10065" y="5601"/>
                      <a:pt x="10065" y="5248"/>
                    </a:cubicBezTo>
                    <a:lnTo>
                      <a:pt x="10065" y="4208"/>
                    </a:lnTo>
                    <a:cubicBezTo>
                      <a:pt x="10065" y="3645"/>
                      <a:pt x="9712" y="3149"/>
                      <a:pt x="9187" y="2958"/>
                    </a:cubicBezTo>
                    <a:lnTo>
                      <a:pt x="6926" y="2166"/>
                    </a:lnTo>
                    <a:cubicBezTo>
                      <a:pt x="6573" y="2042"/>
                      <a:pt x="6344" y="1709"/>
                      <a:pt x="6344" y="1337"/>
                    </a:cubicBezTo>
                    <a:lnTo>
                      <a:pt x="634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80"/>
              <p:cNvSpPr/>
              <p:nvPr/>
            </p:nvSpPr>
            <p:spPr>
              <a:xfrm>
                <a:off x="7626543" y="1502999"/>
                <a:ext cx="223856" cy="240090"/>
              </a:xfrm>
              <a:custGeom>
                <a:avLst/>
                <a:gdLst/>
                <a:ahLst/>
                <a:cxnLst/>
                <a:rect l="l" t="t" r="r" b="b"/>
                <a:pathLst>
                  <a:path w="8549" h="9169" extrusionOk="0">
                    <a:moveTo>
                      <a:pt x="4275" y="1"/>
                    </a:moveTo>
                    <a:cubicBezTo>
                      <a:pt x="2224" y="1"/>
                      <a:pt x="564" y="1670"/>
                      <a:pt x="564" y="3722"/>
                    </a:cubicBezTo>
                    <a:lnTo>
                      <a:pt x="564" y="5257"/>
                    </a:lnTo>
                    <a:cubicBezTo>
                      <a:pt x="564" y="6097"/>
                      <a:pt x="401" y="6927"/>
                      <a:pt x="87" y="7709"/>
                    </a:cubicBezTo>
                    <a:cubicBezTo>
                      <a:pt x="1" y="7929"/>
                      <a:pt x="106" y="8186"/>
                      <a:pt x="325" y="8282"/>
                    </a:cubicBezTo>
                    <a:cubicBezTo>
                      <a:pt x="878" y="8491"/>
                      <a:pt x="2968" y="9169"/>
                      <a:pt x="4275" y="9169"/>
                    </a:cubicBezTo>
                    <a:cubicBezTo>
                      <a:pt x="5591" y="9169"/>
                      <a:pt x="7680" y="8491"/>
                      <a:pt x="8224" y="8282"/>
                    </a:cubicBezTo>
                    <a:cubicBezTo>
                      <a:pt x="8444" y="8186"/>
                      <a:pt x="8549" y="7929"/>
                      <a:pt x="8463" y="7709"/>
                    </a:cubicBezTo>
                    <a:cubicBezTo>
                      <a:pt x="8148" y="6927"/>
                      <a:pt x="7986" y="6097"/>
                      <a:pt x="7995" y="5257"/>
                    </a:cubicBezTo>
                    <a:lnTo>
                      <a:pt x="7995" y="3722"/>
                    </a:lnTo>
                    <a:cubicBezTo>
                      <a:pt x="7995" y="1670"/>
                      <a:pt x="6326" y="10"/>
                      <a:pt x="42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80"/>
              <p:cNvSpPr/>
              <p:nvPr/>
            </p:nvSpPr>
            <p:spPr>
              <a:xfrm>
                <a:off x="7641049" y="1708839"/>
                <a:ext cx="194869" cy="102959"/>
              </a:xfrm>
              <a:custGeom>
                <a:avLst/>
                <a:gdLst/>
                <a:ahLst/>
                <a:cxnLst/>
                <a:rect l="l" t="t" r="r" b="b"/>
                <a:pathLst>
                  <a:path w="7442" h="3932" extrusionOk="0">
                    <a:moveTo>
                      <a:pt x="1317" y="1"/>
                    </a:moveTo>
                    <a:cubicBezTo>
                      <a:pt x="592" y="1"/>
                      <a:pt x="0" y="583"/>
                      <a:pt x="0" y="1308"/>
                    </a:cubicBezTo>
                    <a:cubicBezTo>
                      <a:pt x="0" y="2758"/>
                      <a:pt x="1183" y="3931"/>
                      <a:pt x="2624" y="3931"/>
                    </a:cubicBezTo>
                    <a:lnTo>
                      <a:pt x="4818" y="3931"/>
                    </a:lnTo>
                    <a:cubicBezTo>
                      <a:pt x="6268" y="3931"/>
                      <a:pt x="7441" y="2758"/>
                      <a:pt x="7441" y="1308"/>
                    </a:cubicBezTo>
                    <a:cubicBezTo>
                      <a:pt x="7441" y="583"/>
                      <a:pt x="6850" y="1"/>
                      <a:pt x="613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80"/>
              <p:cNvSpPr/>
              <p:nvPr/>
            </p:nvSpPr>
            <p:spPr>
              <a:xfrm>
                <a:off x="7659431" y="1726069"/>
                <a:ext cx="158341" cy="65227"/>
              </a:xfrm>
              <a:custGeom>
                <a:avLst/>
                <a:gdLst/>
                <a:ahLst/>
                <a:cxnLst/>
                <a:rect l="l" t="t" r="r" b="b"/>
                <a:pathLst>
                  <a:path w="6047" h="2491" extrusionOk="0">
                    <a:moveTo>
                      <a:pt x="651" y="1"/>
                    </a:moveTo>
                    <a:cubicBezTo>
                      <a:pt x="180" y="1"/>
                      <a:pt x="1" y="625"/>
                      <a:pt x="405" y="879"/>
                    </a:cubicBezTo>
                    <a:lnTo>
                      <a:pt x="2656" y="2377"/>
                    </a:lnTo>
                    <a:cubicBezTo>
                      <a:pt x="2766" y="2453"/>
                      <a:pt x="2892" y="2491"/>
                      <a:pt x="3019" y="2491"/>
                    </a:cubicBezTo>
                    <a:cubicBezTo>
                      <a:pt x="3145" y="2491"/>
                      <a:pt x="3272" y="2453"/>
                      <a:pt x="3381" y="2377"/>
                    </a:cubicBezTo>
                    <a:lnTo>
                      <a:pt x="5633" y="879"/>
                    </a:lnTo>
                    <a:cubicBezTo>
                      <a:pt x="6046" y="625"/>
                      <a:pt x="5858" y="1"/>
                      <a:pt x="5387" y="1"/>
                    </a:cubicBezTo>
                    <a:cubicBezTo>
                      <a:pt x="5380" y="1"/>
                      <a:pt x="5373" y="1"/>
                      <a:pt x="5366" y="1"/>
                    </a:cubicBezTo>
                    <a:lnTo>
                      <a:pt x="672" y="1"/>
                    </a:lnTo>
                    <a:cubicBezTo>
                      <a:pt x="665" y="1"/>
                      <a:pt x="658" y="1"/>
                      <a:pt x="651" y="1"/>
                    </a:cubicBezTo>
                    <a:close/>
                  </a:path>
                </a:pathLst>
              </a:custGeom>
              <a:solidFill>
                <a:srgbClr val="697D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80"/>
              <p:cNvSpPr/>
              <p:nvPr/>
            </p:nvSpPr>
            <p:spPr>
              <a:xfrm>
                <a:off x="7692739" y="1502999"/>
                <a:ext cx="142420" cy="85468"/>
              </a:xfrm>
              <a:custGeom>
                <a:avLst/>
                <a:gdLst/>
                <a:ahLst/>
                <a:cxnLst/>
                <a:rect l="l" t="t" r="r" b="b"/>
                <a:pathLst>
                  <a:path w="5439" h="3264" extrusionOk="0">
                    <a:moveTo>
                      <a:pt x="1747" y="1"/>
                    </a:moveTo>
                    <a:cubicBezTo>
                      <a:pt x="1136" y="1"/>
                      <a:pt x="535" y="154"/>
                      <a:pt x="1" y="440"/>
                    </a:cubicBezTo>
                    <a:lnTo>
                      <a:pt x="1" y="640"/>
                    </a:lnTo>
                    <a:cubicBezTo>
                      <a:pt x="1" y="2090"/>
                      <a:pt x="1174" y="3264"/>
                      <a:pt x="2624" y="3264"/>
                    </a:cubicBezTo>
                    <a:lnTo>
                      <a:pt x="5439" y="3264"/>
                    </a:lnTo>
                    <a:cubicBezTo>
                      <a:pt x="5210" y="1403"/>
                      <a:pt x="3626" y="1"/>
                      <a:pt x="17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80"/>
              <p:cNvSpPr/>
              <p:nvPr/>
            </p:nvSpPr>
            <p:spPr>
              <a:xfrm>
                <a:off x="7687266" y="1703340"/>
                <a:ext cx="102436" cy="87955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359" extrusionOk="0">
                    <a:moveTo>
                      <a:pt x="649" y="1"/>
                    </a:moveTo>
                    <a:lnTo>
                      <a:pt x="649" y="1337"/>
                    </a:lnTo>
                    <a:cubicBezTo>
                      <a:pt x="649" y="1709"/>
                      <a:pt x="410" y="2042"/>
                      <a:pt x="57" y="2166"/>
                    </a:cubicBezTo>
                    <a:lnTo>
                      <a:pt x="0" y="2186"/>
                    </a:lnTo>
                    <a:lnTo>
                      <a:pt x="1593" y="3245"/>
                    </a:lnTo>
                    <a:cubicBezTo>
                      <a:pt x="1703" y="3321"/>
                      <a:pt x="1829" y="3359"/>
                      <a:pt x="1956" y="3359"/>
                    </a:cubicBezTo>
                    <a:cubicBezTo>
                      <a:pt x="2082" y="3359"/>
                      <a:pt x="2209" y="3321"/>
                      <a:pt x="2318" y="3245"/>
                    </a:cubicBezTo>
                    <a:lnTo>
                      <a:pt x="3911" y="2186"/>
                    </a:lnTo>
                    <a:lnTo>
                      <a:pt x="3854" y="2166"/>
                    </a:lnTo>
                    <a:cubicBezTo>
                      <a:pt x="3501" y="2042"/>
                      <a:pt x="3272" y="1709"/>
                      <a:pt x="3272" y="1337"/>
                    </a:cubicBezTo>
                    <a:lnTo>
                      <a:pt x="3272" y="1"/>
                    </a:lnTo>
                    <a:close/>
                  </a:path>
                </a:pathLst>
              </a:custGeom>
              <a:solidFill>
                <a:srgbClr val="FFF8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80"/>
              <p:cNvSpPr/>
              <p:nvPr/>
            </p:nvSpPr>
            <p:spPr>
              <a:xfrm>
                <a:off x="7704234" y="1703340"/>
                <a:ext cx="68736" cy="28254"/>
              </a:xfrm>
              <a:custGeom>
                <a:avLst/>
                <a:gdLst/>
                <a:ahLst/>
                <a:cxnLst/>
                <a:rect l="l" t="t" r="r" b="b"/>
                <a:pathLst>
                  <a:path w="2625" h="1079" extrusionOk="0">
                    <a:moveTo>
                      <a:pt x="1" y="1"/>
                    </a:moveTo>
                    <a:lnTo>
                      <a:pt x="1" y="802"/>
                    </a:lnTo>
                    <a:cubicBezTo>
                      <a:pt x="363" y="964"/>
                      <a:pt x="754" y="1060"/>
                      <a:pt x="1155" y="1079"/>
                    </a:cubicBezTo>
                    <a:lnTo>
                      <a:pt x="1308" y="1079"/>
                    </a:lnTo>
                    <a:cubicBezTo>
                      <a:pt x="1766" y="1079"/>
                      <a:pt x="2214" y="984"/>
                      <a:pt x="2624" y="802"/>
                    </a:cubicBezTo>
                    <a:lnTo>
                      <a:pt x="2624" y="1"/>
                    </a:ln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80"/>
              <p:cNvSpPr/>
              <p:nvPr/>
            </p:nvSpPr>
            <p:spPr>
              <a:xfrm>
                <a:off x="7664014" y="1576133"/>
                <a:ext cx="149176" cy="144070"/>
              </a:xfrm>
              <a:custGeom>
                <a:avLst/>
                <a:gdLst/>
                <a:ahLst/>
                <a:cxnLst/>
                <a:rect l="l" t="t" r="r" b="b"/>
                <a:pathLst>
                  <a:path w="5697" h="5502" extrusionOk="0">
                    <a:moveTo>
                      <a:pt x="3415" y="0"/>
                    </a:moveTo>
                    <a:cubicBezTo>
                      <a:pt x="3347" y="0"/>
                      <a:pt x="3283" y="53"/>
                      <a:pt x="3283" y="137"/>
                    </a:cubicBezTo>
                    <a:lnTo>
                      <a:pt x="3283" y="690"/>
                    </a:lnTo>
                    <a:cubicBezTo>
                      <a:pt x="3283" y="814"/>
                      <a:pt x="3187" y="909"/>
                      <a:pt x="3063" y="909"/>
                    </a:cubicBezTo>
                    <a:lnTo>
                      <a:pt x="878" y="909"/>
                    </a:lnTo>
                    <a:cubicBezTo>
                      <a:pt x="392" y="909"/>
                      <a:pt x="1" y="1301"/>
                      <a:pt x="1" y="1787"/>
                    </a:cubicBezTo>
                    <a:lnTo>
                      <a:pt x="1" y="2579"/>
                    </a:lnTo>
                    <a:cubicBezTo>
                      <a:pt x="1" y="4115"/>
                      <a:pt x="1184" y="5431"/>
                      <a:pt x="2710" y="5498"/>
                    </a:cubicBezTo>
                    <a:cubicBezTo>
                      <a:pt x="2756" y="5500"/>
                      <a:pt x="2802" y="5501"/>
                      <a:pt x="2847" y="5501"/>
                    </a:cubicBezTo>
                    <a:cubicBezTo>
                      <a:pt x="4407" y="5501"/>
                      <a:pt x="5687" y="4240"/>
                      <a:pt x="5687" y="2655"/>
                    </a:cubicBezTo>
                    <a:lnTo>
                      <a:pt x="5687" y="1787"/>
                    </a:lnTo>
                    <a:cubicBezTo>
                      <a:pt x="5696" y="1301"/>
                      <a:pt x="5295" y="909"/>
                      <a:pt x="4818" y="909"/>
                    </a:cubicBezTo>
                    <a:lnTo>
                      <a:pt x="4475" y="909"/>
                    </a:lnTo>
                    <a:cubicBezTo>
                      <a:pt x="4408" y="909"/>
                      <a:pt x="4361" y="890"/>
                      <a:pt x="4313" y="843"/>
                    </a:cubicBezTo>
                    <a:lnTo>
                      <a:pt x="3512" y="41"/>
                    </a:lnTo>
                    <a:cubicBezTo>
                      <a:pt x="3483" y="13"/>
                      <a:pt x="3449" y="0"/>
                      <a:pt x="3415" y="0"/>
                    </a:cubicBezTo>
                    <a:close/>
                  </a:path>
                </a:pathLst>
              </a:custGeom>
              <a:solidFill>
                <a:srgbClr val="FFF8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80"/>
              <p:cNvSpPr/>
              <p:nvPr/>
            </p:nvSpPr>
            <p:spPr>
              <a:xfrm>
                <a:off x="7664014" y="1576133"/>
                <a:ext cx="126186" cy="144148"/>
              </a:xfrm>
              <a:custGeom>
                <a:avLst/>
                <a:gdLst/>
                <a:ahLst/>
                <a:cxnLst/>
                <a:rect l="l" t="t" r="r" b="b"/>
                <a:pathLst>
                  <a:path w="4819" h="5505" extrusionOk="0">
                    <a:moveTo>
                      <a:pt x="3415" y="0"/>
                    </a:moveTo>
                    <a:cubicBezTo>
                      <a:pt x="3347" y="0"/>
                      <a:pt x="3283" y="53"/>
                      <a:pt x="3283" y="137"/>
                    </a:cubicBezTo>
                    <a:lnTo>
                      <a:pt x="3283" y="690"/>
                    </a:lnTo>
                    <a:cubicBezTo>
                      <a:pt x="3283" y="814"/>
                      <a:pt x="3187" y="909"/>
                      <a:pt x="3063" y="909"/>
                    </a:cubicBezTo>
                    <a:lnTo>
                      <a:pt x="878" y="909"/>
                    </a:lnTo>
                    <a:cubicBezTo>
                      <a:pt x="392" y="909"/>
                      <a:pt x="1" y="1301"/>
                      <a:pt x="1" y="1787"/>
                    </a:cubicBezTo>
                    <a:lnTo>
                      <a:pt x="1" y="2569"/>
                    </a:lnTo>
                    <a:cubicBezTo>
                      <a:pt x="1" y="3857"/>
                      <a:pt x="821" y="5031"/>
                      <a:pt x="2052" y="5393"/>
                    </a:cubicBezTo>
                    <a:cubicBezTo>
                      <a:pt x="2310" y="5467"/>
                      <a:pt x="2576" y="5505"/>
                      <a:pt x="2842" y="5505"/>
                    </a:cubicBezTo>
                    <a:cubicBezTo>
                      <a:pt x="2989" y="5505"/>
                      <a:pt x="3136" y="5493"/>
                      <a:pt x="3283" y="5469"/>
                    </a:cubicBezTo>
                    <a:cubicBezTo>
                      <a:pt x="1909" y="5250"/>
                      <a:pt x="878" y="4010"/>
                      <a:pt x="878" y="2579"/>
                    </a:cubicBezTo>
                    <a:lnTo>
                      <a:pt x="878" y="2226"/>
                    </a:lnTo>
                    <a:cubicBezTo>
                      <a:pt x="878" y="1739"/>
                      <a:pt x="1270" y="1348"/>
                      <a:pt x="1756" y="1348"/>
                    </a:cubicBezTo>
                    <a:lnTo>
                      <a:pt x="4380" y="1348"/>
                    </a:lnTo>
                    <a:cubicBezTo>
                      <a:pt x="4618" y="1348"/>
                      <a:pt x="4818" y="1148"/>
                      <a:pt x="4818" y="909"/>
                    </a:cubicBezTo>
                    <a:lnTo>
                      <a:pt x="4475" y="909"/>
                    </a:lnTo>
                    <a:cubicBezTo>
                      <a:pt x="4408" y="909"/>
                      <a:pt x="4361" y="890"/>
                      <a:pt x="4313" y="843"/>
                    </a:cubicBezTo>
                    <a:lnTo>
                      <a:pt x="3512" y="41"/>
                    </a:lnTo>
                    <a:cubicBezTo>
                      <a:pt x="3483" y="13"/>
                      <a:pt x="3449" y="0"/>
                      <a:pt x="3415" y="0"/>
                    </a:cubicBezTo>
                    <a:close/>
                  </a:path>
                </a:pathLst>
              </a:custGeom>
              <a:solidFill>
                <a:srgbClr val="FFF8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80"/>
              <p:cNvSpPr/>
              <p:nvPr/>
            </p:nvSpPr>
            <p:spPr>
              <a:xfrm>
                <a:off x="7690749" y="1611431"/>
                <a:ext cx="26761" cy="11521"/>
              </a:xfrm>
              <a:custGeom>
                <a:avLst/>
                <a:gdLst/>
                <a:ahLst/>
                <a:cxnLst/>
                <a:rect l="l" t="t" r="r" b="b"/>
                <a:pathLst>
                  <a:path w="1022" h="440" extrusionOk="0">
                    <a:moveTo>
                      <a:pt x="296" y="0"/>
                    </a:moveTo>
                    <a:cubicBezTo>
                      <a:pt x="1" y="0"/>
                      <a:pt x="1" y="439"/>
                      <a:pt x="296" y="439"/>
                    </a:cubicBezTo>
                    <a:lnTo>
                      <a:pt x="735" y="439"/>
                    </a:lnTo>
                    <a:cubicBezTo>
                      <a:pt x="1021" y="439"/>
                      <a:pt x="1021" y="0"/>
                      <a:pt x="735" y="0"/>
                    </a:cubicBezTo>
                    <a:close/>
                  </a:path>
                </a:pathLst>
              </a:custGeom>
              <a:solidFill>
                <a:srgbClr val="3951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80"/>
              <p:cNvSpPr/>
              <p:nvPr/>
            </p:nvSpPr>
            <p:spPr>
              <a:xfrm>
                <a:off x="7759458" y="1611431"/>
                <a:ext cx="26735" cy="11521"/>
              </a:xfrm>
              <a:custGeom>
                <a:avLst/>
                <a:gdLst/>
                <a:ahLst/>
                <a:cxnLst/>
                <a:rect l="l" t="t" r="r" b="b"/>
                <a:pathLst>
                  <a:path w="1021" h="440" extrusionOk="0">
                    <a:moveTo>
                      <a:pt x="296" y="0"/>
                    </a:moveTo>
                    <a:cubicBezTo>
                      <a:pt x="0" y="0"/>
                      <a:pt x="0" y="439"/>
                      <a:pt x="296" y="439"/>
                    </a:cubicBezTo>
                    <a:lnTo>
                      <a:pt x="735" y="439"/>
                    </a:lnTo>
                    <a:cubicBezTo>
                      <a:pt x="1021" y="439"/>
                      <a:pt x="1021" y="0"/>
                      <a:pt x="735" y="0"/>
                    </a:cubicBezTo>
                    <a:close/>
                  </a:path>
                </a:pathLst>
              </a:custGeom>
              <a:solidFill>
                <a:srgbClr val="3951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80"/>
              <p:cNvSpPr/>
              <p:nvPr/>
            </p:nvSpPr>
            <p:spPr>
              <a:xfrm>
                <a:off x="7698499" y="1629106"/>
                <a:ext cx="11521" cy="17308"/>
              </a:xfrm>
              <a:custGeom>
                <a:avLst/>
                <a:gdLst/>
                <a:ahLst/>
                <a:cxnLst/>
                <a:rect l="l" t="t" r="r" b="b"/>
                <a:pathLst>
                  <a:path w="440" h="661" extrusionOk="0">
                    <a:moveTo>
                      <a:pt x="220" y="0"/>
                    </a:moveTo>
                    <a:cubicBezTo>
                      <a:pt x="110" y="0"/>
                      <a:pt x="0" y="74"/>
                      <a:pt x="0" y="222"/>
                    </a:cubicBezTo>
                    <a:lnTo>
                      <a:pt x="0" y="441"/>
                    </a:lnTo>
                    <a:cubicBezTo>
                      <a:pt x="0" y="556"/>
                      <a:pt x="96" y="661"/>
                      <a:pt x="220" y="661"/>
                    </a:cubicBezTo>
                    <a:cubicBezTo>
                      <a:pt x="334" y="661"/>
                      <a:pt x="439" y="556"/>
                      <a:pt x="439" y="441"/>
                    </a:cubicBezTo>
                    <a:lnTo>
                      <a:pt x="439" y="222"/>
                    </a:lnTo>
                    <a:cubicBezTo>
                      <a:pt x="439" y="74"/>
                      <a:pt x="329" y="0"/>
                      <a:pt x="220" y="0"/>
                    </a:cubicBezTo>
                    <a:close/>
                  </a:path>
                </a:pathLst>
              </a:custGeom>
              <a:solidFill>
                <a:srgbClr val="213B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80"/>
              <p:cNvSpPr/>
              <p:nvPr/>
            </p:nvSpPr>
            <p:spPr>
              <a:xfrm>
                <a:off x="7767183" y="1629106"/>
                <a:ext cx="11521" cy="17308"/>
              </a:xfrm>
              <a:custGeom>
                <a:avLst/>
                <a:gdLst/>
                <a:ahLst/>
                <a:cxnLst/>
                <a:rect l="l" t="t" r="r" b="b"/>
                <a:pathLst>
                  <a:path w="440" h="661" extrusionOk="0">
                    <a:moveTo>
                      <a:pt x="220" y="0"/>
                    </a:moveTo>
                    <a:cubicBezTo>
                      <a:pt x="111" y="0"/>
                      <a:pt x="1" y="74"/>
                      <a:pt x="1" y="222"/>
                    </a:cubicBezTo>
                    <a:lnTo>
                      <a:pt x="1" y="441"/>
                    </a:lnTo>
                    <a:cubicBezTo>
                      <a:pt x="1" y="556"/>
                      <a:pt x="96" y="661"/>
                      <a:pt x="220" y="661"/>
                    </a:cubicBezTo>
                    <a:cubicBezTo>
                      <a:pt x="344" y="661"/>
                      <a:pt x="440" y="556"/>
                      <a:pt x="440" y="441"/>
                    </a:cubicBezTo>
                    <a:lnTo>
                      <a:pt x="440" y="222"/>
                    </a:lnTo>
                    <a:cubicBezTo>
                      <a:pt x="440" y="74"/>
                      <a:pt x="330" y="0"/>
                      <a:pt x="220" y="0"/>
                    </a:cubicBezTo>
                    <a:close/>
                  </a:path>
                </a:pathLst>
              </a:custGeom>
              <a:solidFill>
                <a:srgbClr val="213B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80"/>
              <p:cNvSpPr/>
              <p:nvPr/>
            </p:nvSpPr>
            <p:spPr>
              <a:xfrm>
                <a:off x="7610073" y="1789541"/>
                <a:ext cx="48233" cy="68212"/>
              </a:xfrm>
              <a:custGeom>
                <a:avLst/>
                <a:gdLst/>
                <a:ahLst/>
                <a:cxnLst/>
                <a:rect l="l" t="t" r="r" b="b"/>
                <a:pathLst>
                  <a:path w="1842" h="2605" extrusionOk="0">
                    <a:moveTo>
                      <a:pt x="248" y="0"/>
                    </a:moveTo>
                    <a:cubicBezTo>
                      <a:pt x="143" y="105"/>
                      <a:pt x="67" y="229"/>
                      <a:pt x="0" y="363"/>
                    </a:cubicBezTo>
                    <a:lnTo>
                      <a:pt x="1193" y="1431"/>
                    </a:lnTo>
                    <a:cubicBezTo>
                      <a:pt x="1336" y="1555"/>
                      <a:pt x="1412" y="1736"/>
                      <a:pt x="1412" y="1927"/>
                    </a:cubicBezTo>
                    <a:lnTo>
                      <a:pt x="1412" y="2605"/>
                    </a:lnTo>
                    <a:lnTo>
                      <a:pt x="1841" y="2605"/>
                    </a:lnTo>
                    <a:lnTo>
                      <a:pt x="1841" y="1918"/>
                    </a:lnTo>
                    <a:cubicBezTo>
                      <a:pt x="1841" y="1612"/>
                      <a:pt x="1717" y="1317"/>
                      <a:pt x="1488" y="1107"/>
                    </a:cubicBezTo>
                    <a:lnTo>
                      <a:pt x="24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80"/>
              <p:cNvSpPr/>
              <p:nvPr/>
            </p:nvSpPr>
            <p:spPr>
              <a:xfrm>
                <a:off x="7818662" y="1789541"/>
                <a:ext cx="48233" cy="68212"/>
              </a:xfrm>
              <a:custGeom>
                <a:avLst/>
                <a:gdLst/>
                <a:ahLst/>
                <a:cxnLst/>
                <a:rect l="l" t="t" r="r" b="b"/>
                <a:pathLst>
                  <a:path w="1842" h="2605" extrusionOk="0">
                    <a:moveTo>
                      <a:pt x="1593" y="0"/>
                    </a:moveTo>
                    <a:lnTo>
                      <a:pt x="363" y="1107"/>
                    </a:lnTo>
                    <a:cubicBezTo>
                      <a:pt x="134" y="1317"/>
                      <a:pt x="0" y="1612"/>
                      <a:pt x="0" y="1918"/>
                    </a:cubicBezTo>
                    <a:lnTo>
                      <a:pt x="0" y="2605"/>
                    </a:lnTo>
                    <a:lnTo>
                      <a:pt x="429" y="2605"/>
                    </a:lnTo>
                    <a:lnTo>
                      <a:pt x="429" y="1927"/>
                    </a:lnTo>
                    <a:cubicBezTo>
                      <a:pt x="429" y="1736"/>
                      <a:pt x="515" y="1555"/>
                      <a:pt x="649" y="1431"/>
                    </a:cubicBezTo>
                    <a:lnTo>
                      <a:pt x="1841" y="363"/>
                    </a:lnTo>
                    <a:cubicBezTo>
                      <a:pt x="1784" y="229"/>
                      <a:pt x="1698" y="105"/>
                      <a:pt x="159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80"/>
              <p:cNvSpPr/>
              <p:nvPr/>
            </p:nvSpPr>
            <p:spPr>
              <a:xfrm>
                <a:off x="7712744" y="1666393"/>
                <a:ext cx="51480" cy="22990"/>
              </a:xfrm>
              <a:custGeom>
                <a:avLst/>
                <a:gdLst/>
                <a:ahLst/>
                <a:cxnLst/>
                <a:rect l="l" t="t" r="r" b="b"/>
                <a:pathLst>
                  <a:path w="1966" h="878" extrusionOk="0">
                    <a:moveTo>
                      <a:pt x="124" y="0"/>
                    </a:moveTo>
                    <a:cubicBezTo>
                      <a:pt x="57" y="0"/>
                      <a:pt x="0" y="67"/>
                      <a:pt x="10" y="134"/>
                    </a:cubicBezTo>
                    <a:cubicBezTo>
                      <a:pt x="86" y="553"/>
                      <a:pt x="487" y="878"/>
                      <a:pt x="983" y="878"/>
                    </a:cubicBezTo>
                    <a:cubicBezTo>
                      <a:pt x="1479" y="878"/>
                      <a:pt x="1889" y="553"/>
                      <a:pt x="1956" y="134"/>
                    </a:cubicBezTo>
                    <a:cubicBezTo>
                      <a:pt x="1965" y="67"/>
                      <a:pt x="1918" y="0"/>
                      <a:pt x="18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80"/>
              <p:cNvSpPr/>
              <p:nvPr/>
            </p:nvSpPr>
            <p:spPr>
              <a:xfrm>
                <a:off x="7704234" y="1794778"/>
                <a:ext cx="11260" cy="6297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2405" extrusionOk="0">
                    <a:moveTo>
                      <a:pt x="220" y="1"/>
                    </a:moveTo>
                    <a:cubicBezTo>
                      <a:pt x="96" y="1"/>
                      <a:pt x="1" y="96"/>
                      <a:pt x="1" y="220"/>
                    </a:cubicBezTo>
                    <a:lnTo>
                      <a:pt x="1" y="2405"/>
                    </a:lnTo>
                    <a:lnTo>
                      <a:pt x="430" y="2405"/>
                    </a:lnTo>
                    <a:lnTo>
                      <a:pt x="430" y="220"/>
                    </a:lnTo>
                    <a:cubicBezTo>
                      <a:pt x="430" y="96"/>
                      <a:pt x="335" y="1"/>
                      <a:pt x="220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80"/>
              <p:cNvSpPr/>
              <p:nvPr/>
            </p:nvSpPr>
            <p:spPr>
              <a:xfrm>
                <a:off x="7761448" y="1794778"/>
                <a:ext cx="11521" cy="62975"/>
              </a:xfrm>
              <a:custGeom>
                <a:avLst/>
                <a:gdLst/>
                <a:ahLst/>
                <a:cxnLst/>
                <a:rect l="l" t="t" r="r" b="b"/>
                <a:pathLst>
                  <a:path w="440" h="2405" extrusionOk="0">
                    <a:moveTo>
                      <a:pt x="220" y="1"/>
                    </a:moveTo>
                    <a:cubicBezTo>
                      <a:pt x="96" y="1"/>
                      <a:pt x="0" y="96"/>
                      <a:pt x="0" y="220"/>
                    </a:cubicBezTo>
                    <a:lnTo>
                      <a:pt x="0" y="2405"/>
                    </a:lnTo>
                    <a:lnTo>
                      <a:pt x="439" y="2405"/>
                    </a:lnTo>
                    <a:lnTo>
                      <a:pt x="439" y="220"/>
                    </a:lnTo>
                    <a:cubicBezTo>
                      <a:pt x="439" y="96"/>
                      <a:pt x="344" y="1"/>
                      <a:pt x="220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19" name="Google Shape;1619;p80"/>
          <p:cNvGrpSpPr/>
          <p:nvPr/>
        </p:nvGrpSpPr>
        <p:grpSpPr>
          <a:xfrm>
            <a:off x="7233451" y="2181655"/>
            <a:ext cx="765581" cy="688466"/>
            <a:chOff x="6179074" y="3368726"/>
            <a:chExt cx="394609" cy="328749"/>
          </a:xfrm>
        </p:grpSpPr>
        <p:sp>
          <p:nvSpPr>
            <p:cNvPr id="1620" name="Google Shape;1620;p80"/>
            <p:cNvSpPr/>
            <p:nvPr/>
          </p:nvSpPr>
          <p:spPr>
            <a:xfrm>
              <a:off x="6363052" y="3421508"/>
              <a:ext cx="26418" cy="26155"/>
            </a:xfrm>
            <a:custGeom>
              <a:avLst/>
              <a:gdLst/>
              <a:ahLst/>
              <a:cxnLst/>
              <a:rect l="l" t="t" r="r" b="b"/>
              <a:pathLst>
                <a:path w="1006" h="996" extrusionOk="0">
                  <a:moveTo>
                    <a:pt x="0" y="0"/>
                  </a:moveTo>
                  <a:lnTo>
                    <a:pt x="0" y="995"/>
                  </a:lnTo>
                  <a:lnTo>
                    <a:pt x="1005" y="995"/>
                  </a:lnTo>
                  <a:lnTo>
                    <a:pt x="1005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80"/>
            <p:cNvSpPr/>
            <p:nvPr/>
          </p:nvSpPr>
          <p:spPr>
            <a:xfrm>
              <a:off x="6361791" y="3421508"/>
              <a:ext cx="28912" cy="19695"/>
            </a:xfrm>
            <a:custGeom>
              <a:avLst/>
              <a:gdLst/>
              <a:ahLst/>
              <a:cxnLst/>
              <a:rect l="l" t="t" r="r" b="b"/>
              <a:pathLst>
                <a:path w="1101" h="750" extrusionOk="0">
                  <a:moveTo>
                    <a:pt x="48" y="0"/>
                  </a:moveTo>
                  <a:lnTo>
                    <a:pt x="48" y="498"/>
                  </a:lnTo>
                  <a:cubicBezTo>
                    <a:pt x="48" y="546"/>
                    <a:pt x="29" y="603"/>
                    <a:pt x="0" y="641"/>
                  </a:cubicBezTo>
                  <a:cubicBezTo>
                    <a:pt x="177" y="713"/>
                    <a:pt x="364" y="749"/>
                    <a:pt x="551" y="749"/>
                  </a:cubicBezTo>
                  <a:cubicBezTo>
                    <a:pt x="737" y="749"/>
                    <a:pt x="924" y="713"/>
                    <a:pt x="1101" y="641"/>
                  </a:cubicBezTo>
                  <a:cubicBezTo>
                    <a:pt x="1072" y="603"/>
                    <a:pt x="1053" y="546"/>
                    <a:pt x="1053" y="498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80"/>
            <p:cNvSpPr/>
            <p:nvPr/>
          </p:nvSpPr>
          <p:spPr>
            <a:xfrm>
              <a:off x="6336660" y="3442096"/>
              <a:ext cx="79174" cy="97556"/>
            </a:xfrm>
            <a:custGeom>
              <a:avLst/>
              <a:gdLst/>
              <a:ahLst/>
              <a:cxnLst/>
              <a:rect l="l" t="t" r="r" b="b"/>
              <a:pathLst>
                <a:path w="3015" h="3715" extrusionOk="0">
                  <a:moveTo>
                    <a:pt x="737" y="1"/>
                  </a:moveTo>
                  <a:lnTo>
                    <a:pt x="278" y="231"/>
                  </a:lnTo>
                  <a:cubicBezTo>
                    <a:pt x="115" y="317"/>
                    <a:pt x="10" y="489"/>
                    <a:pt x="10" y="680"/>
                  </a:cubicBezTo>
                  <a:lnTo>
                    <a:pt x="10" y="2135"/>
                  </a:lnTo>
                  <a:cubicBezTo>
                    <a:pt x="0" y="2681"/>
                    <a:pt x="163" y="3207"/>
                    <a:pt x="469" y="3657"/>
                  </a:cubicBezTo>
                  <a:lnTo>
                    <a:pt x="508" y="3714"/>
                  </a:lnTo>
                  <a:lnTo>
                    <a:pt x="2508" y="3714"/>
                  </a:lnTo>
                  <a:lnTo>
                    <a:pt x="2546" y="3657"/>
                  </a:lnTo>
                  <a:cubicBezTo>
                    <a:pt x="2852" y="3207"/>
                    <a:pt x="3015" y="2681"/>
                    <a:pt x="3005" y="2135"/>
                  </a:cubicBezTo>
                  <a:lnTo>
                    <a:pt x="3005" y="680"/>
                  </a:lnTo>
                  <a:cubicBezTo>
                    <a:pt x="3005" y="489"/>
                    <a:pt x="2900" y="317"/>
                    <a:pt x="2737" y="231"/>
                  </a:cubicBezTo>
                  <a:lnTo>
                    <a:pt x="2278" y="1"/>
                  </a:lnTo>
                  <a:cubicBezTo>
                    <a:pt x="2111" y="203"/>
                    <a:pt x="1603" y="212"/>
                    <a:pt x="1523" y="212"/>
                  </a:cubicBezTo>
                  <a:cubicBezTo>
                    <a:pt x="1516" y="212"/>
                    <a:pt x="1512" y="211"/>
                    <a:pt x="1512" y="211"/>
                  </a:cubicBezTo>
                  <a:cubicBezTo>
                    <a:pt x="1512" y="211"/>
                    <a:pt x="1509" y="212"/>
                    <a:pt x="1502" y="212"/>
                  </a:cubicBezTo>
                  <a:cubicBezTo>
                    <a:pt x="1420" y="212"/>
                    <a:pt x="905" y="203"/>
                    <a:pt x="737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80"/>
            <p:cNvSpPr/>
            <p:nvPr/>
          </p:nvSpPr>
          <p:spPr>
            <a:xfrm>
              <a:off x="6349974" y="3539862"/>
              <a:ext cx="52546" cy="111605"/>
            </a:xfrm>
            <a:custGeom>
              <a:avLst/>
              <a:gdLst/>
              <a:ahLst/>
              <a:cxnLst/>
              <a:rect l="l" t="t" r="r" b="b"/>
              <a:pathLst>
                <a:path w="2001" h="4250" extrusionOk="0">
                  <a:moveTo>
                    <a:pt x="1" y="1"/>
                  </a:moveTo>
                  <a:lnTo>
                    <a:pt x="1" y="4250"/>
                  </a:lnTo>
                  <a:lnTo>
                    <a:pt x="2001" y="4250"/>
                  </a:lnTo>
                  <a:lnTo>
                    <a:pt x="2001" y="1"/>
                  </a:lnTo>
                  <a:close/>
                </a:path>
              </a:pathLst>
            </a:custGeom>
            <a:solidFill>
              <a:srgbClr val="7689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80"/>
            <p:cNvSpPr/>
            <p:nvPr/>
          </p:nvSpPr>
          <p:spPr>
            <a:xfrm>
              <a:off x="6336897" y="3452915"/>
              <a:ext cx="13104" cy="86973"/>
            </a:xfrm>
            <a:custGeom>
              <a:avLst/>
              <a:gdLst/>
              <a:ahLst/>
              <a:cxnLst/>
              <a:rect l="l" t="t" r="r" b="b"/>
              <a:pathLst>
                <a:path w="499" h="3312" extrusionOk="0">
                  <a:moveTo>
                    <a:pt x="77" y="0"/>
                  </a:moveTo>
                  <a:cubicBezTo>
                    <a:pt x="20" y="77"/>
                    <a:pt x="1" y="173"/>
                    <a:pt x="1" y="268"/>
                  </a:cubicBezTo>
                  <a:lnTo>
                    <a:pt x="1" y="1723"/>
                  </a:lnTo>
                  <a:cubicBezTo>
                    <a:pt x="1" y="2269"/>
                    <a:pt x="154" y="2795"/>
                    <a:pt x="460" y="3245"/>
                  </a:cubicBezTo>
                  <a:lnTo>
                    <a:pt x="499" y="3312"/>
                  </a:lnTo>
                  <a:lnTo>
                    <a:pt x="499" y="575"/>
                  </a:lnTo>
                  <a:cubicBezTo>
                    <a:pt x="499" y="412"/>
                    <a:pt x="422" y="268"/>
                    <a:pt x="298" y="173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C5D1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80"/>
            <p:cNvSpPr/>
            <p:nvPr/>
          </p:nvSpPr>
          <p:spPr>
            <a:xfrm>
              <a:off x="6402494" y="3452915"/>
              <a:ext cx="13340" cy="86973"/>
            </a:xfrm>
            <a:custGeom>
              <a:avLst/>
              <a:gdLst/>
              <a:ahLst/>
              <a:cxnLst/>
              <a:rect l="l" t="t" r="r" b="b"/>
              <a:pathLst>
                <a:path w="508" h="3312" extrusionOk="0">
                  <a:moveTo>
                    <a:pt x="431" y="0"/>
                  </a:moveTo>
                  <a:lnTo>
                    <a:pt x="202" y="173"/>
                  </a:lnTo>
                  <a:cubicBezTo>
                    <a:pt x="77" y="268"/>
                    <a:pt x="1" y="412"/>
                    <a:pt x="1" y="575"/>
                  </a:cubicBezTo>
                  <a:lnTo>
                    <a:pt x="1" y="3312"/>
                  </a:lnTo>
                  <a:lnTo>
                    <a:pt x="39" y="3245"/>
                  </a:lnTo>
                  <a:cubicBezTo>
                    <a:pt x="345" y="2795"/>
                    <a:pt x="508" y="2269"/>
                    <a:pt x="508" y="1723"/>
                  </a:cubicBezTo>
                  <a:lnTo>
                    <a:pt x="508" y="268"/>
                  </a:lnTo>
                  <a:cubicBezTo>
                    <a:pt x="508" y="173"/>
                    <a:pt x="479" y="77"/>
                    <a:pt x="431" y="0"/>
                  </a:cubicBezTo>
                  <a:close/>
                </a:path>
              </a:pathLst>
            </a:custGeom>
            <a:solidFill>
              <a:srgbClr val="C5D1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80"/>
            <p:cNvSpPr/>
            <p:nvPr/>
          </p:nvSpPr>
          <p:spPr>
            <a:xfrm>
              <a:off x="6356014" y="3434691"/>
              <a:ext cx="40493" cy="105198"/>
            </a:xfrm>
            <a:custGeom>
              <a:avLst/>
              <a:gdLst/>
              <a:ahLst/>
              <a:cxnLst/>
              <a:rect l="l" t="t" r="r" b="b"/>
              <a:pathLst>
                <a:path w="1542" h="4006" extrusionOk="0">
                  <a:moveTo>
                    <a:pt x="254" y="1"/>
                  </a:moveTo>
                  <a:cubicBezTo>
                    <a:pt x="242" y="1"/>
                    <a:pt x="230" y="5"/>
                    <a:pt x="220" y="15"/>
                  </a:cubicBezTo>
                  <a:lnTo>
                    <a:pt x="0" y="283"/>
                  </a:lnTo>
                  <a:lnTo>
                    <a:pt x="345" y="704"/>
                  </a:lnTo>
                  <a:cubicBezTo>
                    <a:pt x="367" y="732"/>
                    <a:pt x="399" y="747"/>
                    <a:pt x="431" y="747"/>
                  </a:cubicBezTo>
                  <a:cubicBezTo>
                    <a:pt x="455" y="747"/>
                    <a:pt x="478" y="739"/>
                    <a:pt x="498" y="723"/>
                  </a:cubicBezTo>
                  <a:lnTo>
                    <a:pt x="651" y="599"/>
                  </a:lnTo>
                  <a:lnTo>
                    <a:pt x="651" y="4006"/>
                  </a:lnTo>
                  <a:lnTo>
                    <a:pt x="900" y="4006"/>
                  </a:lnTo>
                  <a:lnTo>
                    <a:pt x="900" y="599"/>
                  </a:lnTo>
                  <a:lnTo>
                    <a:pt x="1043" y="723"/>
                  </a:lnTo>
                  <a:cubicBezTo>
                    <a:pt x="1063" y="739"/>
                    <a:pt x="1088" y="747"/>
                    <a:pt x="1113" y="747"/>
                  </a:cubicBezTo>
                  <a:cubicBezTo>
                    <a:pt x="1149" y="747"/>
                    <a:pt x="1184" y="732"/>
                    <a:pt x="1206" y="704"/>
                  </a:cubicBezTo>
                  <a:lnTo>
                    <a:pt x="1541" y="283"/>
                  </a:lnTo>
                  <a:lnTo>
                    <a:pt x="1331" y="15"/>
                  </a:lnTo>
                  <a:cubicBezTo>
                    <a:pt x="1321" y="5"/>
                    <a:pt x="1309" y="1"/>
                    <a:pt x="1297" y="1"/>
                  </a:cubicBezTo>
                  <a:cubicBezTo>
                    <a:pt x="1285" y="1"/>
                    <a:pt x="1273" y="5"/>
                    <a:pt x="1264" y="15"/>
                  </a:cubicBezTo>
                  <a:lnTo>
                    <a:pt x="775" y="503"/>
                  </a:lnTo>
                  <a:lnTo>
                    <a:pt x="287" y="15"/>
                  </a:lnTo>
                  <a:cubicBezTo>
                    <a:pt x="278" y="5"/>
                    <a:pt x="266" y="1"/>
                    <a:pt x="254" y="1"/>
                  </a:cubicBezTo>
                  <a:close/>
                </a:path>
              </a:pathLst>
            </a:custGeom>
            <a:solidFill>
              <a:srgbClr val="C5D1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80"/>
            <p:cNvSpPr/>
            <p:nvPr/>
          </p:nvSpPr>
          <p:spPr>
            <a:xfrm>
              <a:off x="6373109" y="3552913"/>
              <a:ext cx="6775" cy="98554"/>
            </a:xfrm>
            <a:custGeom>
              <a:avLst/>
              <a:gdLst/>
              <a:ahLst/>
              <a:cxnLst/>
              <a:rect l="l" t="t" r="r" b="b"/>
              <a:pathLst>
                <a:path w="258" h="3753" extrusionOk="0">
                  <a:moveTo>
                    <a:pt x="139" y="0"/>
                  </a:moveTo>
                  <a:cubicBezTo>
                    <a:pt x="134" y="0"/>
                    <a:pt x="129" y="1"/>
                    <a:pt x="124" y="1"/>
                  </a:cubicBezTo>
                  <a:cubicBezTo>
                    <a:pt x="57" y="1"/>
                    <a:pt x="0" y="49"/>
                    <a:pt x="0" y="116"/>
                  </a:cubicBezTo>
                  <a:lnTo>
                    <a:pt x="0" y="3753"/>
                  </a:lnTo>
                  <a:lnTo>
                    <a:pt x="249" y="3753"/>
                  </a:lnTo>
                  <a:lnTo>
                    <a:pt x="249" y="126"/>
                  </a:lnTo>
                  <a:cubicBezTo>
                    <a:pt x="258" y="55"/>
                    <a:pt x="201" y="0"/>
                    <a:pt x="139" y="0"/>
                  </a:cubicBez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80"/>
            <p:cNvSpPr/>
            <p:nvPr/>
          </p:nvSpPr>
          <p:spPr>
            <a:xfrm>
              <a:off x="6349974" y="3368726"/>
              <a:ext cx="52546" cy="59321"/>
            </a:xfrm>
            <a:custGeom>
              <a:avLst/>
              <a:gdLst/>
              <a:ahLst/>
              <a:cxnLst/>
              <a:rect l="l" t="t" r="r" b="b"/>
              <a:pathLst>
                <a:path w="2001" h="2259" extrusionOk="0">
                  <a:moveTo>
                    <a:pt x="757" y="0"/>
                  </a:moveTo>
                  <a:cubicBezTo>
                    <a:pt x="336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09"/>
                    <a:pt x="450" y="2259"/>
                    <a:pt x="1005" y="2259"/>
                  </a:cubicBezTo>
                  <a:cubicBezTo>
                    <a:pt x="1551" y="2259"/>
                    <a:pt x="2001" y="1809"/>
                    <a:pt x="2001" y="1254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80"/>
            <p:cNvSpPr/>
            <p:nvPr/>
          </p:nvSpPr>
          <p:spPr>
            <a:xfrm>
              <a:off x="6349974" y="3368726"/>
              <a:ext cx="36213" cy="59269"/>
            </a:xfrm>
            <a:custGeom>
              <a:avLst/>
              <a:gdLst/>
              <a:ahLst/>
              <a:cxnLst/>
              <a:rect l="l" t="t" r="r" b="b"/>
              <a:pathLst>
                <a:path w="1379" h="2257" extrusionOk="0">
                  <a:moveTo>
                    <a:pt x="757" y="0"/>
                  </a:moveTo>
                  <a:cubicBezTo>
                    <a:pt x="345" y="0"/>
                    <a:pt x="1" y="335"/>
                    <a:pt x="10" y="756"/>
                  </a:cubicBezTo>
                  <a:lnTo>
                    <a:pt x="10" y="1254"/>
                  </a:lnTo>
                  <a:cubicBezTo>
                    <a:pt x="2" y="1828"/>
                    <a:pt x="478" y="2257"/>
                    <a:pt x="1005" y="2257"/>
                  </a:cubicBezTo>
                  <a:cubicBezTo>
                    <a:pt x="1129" y="2257"/>
                    <a:pt x="1255" y="2233"/>
                    <a:pt x="1379" y="2182"/>
                  </a:cubicBezTo>
                  <a:cubicBezTo>
                    <a:pt x="1005" y="2029"/>
                    <a:pt x="757" y="1666"/>
                    <a:pt x="757" y="1254"/>
                  </a:cubicBezTo>
                  <a:lnTo>
                    <a:pt x="757" y="756"/>
                  </a:lnTo>
                  <a:cubicBezTo>
                    <a:pt x="757" y="393"/>
                    <a:pt x="1015" y="77"/>
                    <a:pt x="1379" y="20"/>
                  </a:cubicBezTo>
                  <a:cubicBezTo>
                    <a:pt x="1340" y="10"/>
                    <a:pt x="1302" y="0"/>
                    <a:pt x="1254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80"/>
            <p:cNvSpPr/>
            <p:nvPr/>
          </p:nvSpPr>
          <p:spPr>
            <a:xfrm>
              <a:off x="6349974" y="3368726"/>
              <a:ext cx="52546" cy="26418"/>
            </a:xfrm>
            <a:custGeom>
              <a:avLst/>
              <a:gdLst/>
              <a:ahLst/>
              <a:cxnLst/>
              <a:rect l="l" t="t" r="r" b="b"/>
              <a:pathLst>
                <a:path w="2001" h="1006" extrusionOk="0">
                  <a:moveTo>
                    <a:pt x="747" y="0"/>
                  </a:moveTo>
                  <a:cubicBezTo>
                    <a:pt x="336" y="0"/>
                    <a:pt x="1" y="335"/>
                    <a:pt x="1" y="756"/>
                  </a:cubicBezTo>
                  <a:cubicBezTo>
                    <a:pt x="1" y="756"/>
                    <a:pt x="757" y="1005"/>
                    <a:pt x="2001" y="1005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80"/>
            <p:cNvSpPr/>
            <p:nvPr/>
          </p:nvSpPr>
          <p:spPr>
            <a:xfrm>
              <a:off x="6349974" y="3368726"/>
              <a:ext cx="36213" cy="24159"/>
            </a:xfrm>
            <a:custGeom>
              <a:avLst/>
              <a:gdLst/>
              <a:ahLst/>
              <a:cxnLst/>
              <a:rect l="l" t="t" r="r" b="b"/>
              <a:pathLst>
                <a:path w="1379" h="920" extrusionOk="0">
                  <a:moveTo>
                    <a:pt x="757" y="0"/>
                  </a:moveTo>
                  <a:cubicBezTo>
                    <a:pt x="345" y="0"/>
                    <a:pt x="1" y="335"/>
                    <a:pt x="10" y="756"/>
                  </a:cubicBezTo>
                  <a:cubicBezTo>
                    <a:pt x="249" y="823"/>
                    <a:pt x="498" y="881"/>
                    <a:pt x="757" y="919"/>
                  </a:cubicBezTo>
                  <a:lnTo>
                    <a:pt x="757" y="756"/>
                  </a:lnTo>
                  <a:cubicBezTo>
                    <a:pt x="757" y="393"/>
                    <a:pt x="1015" y="77"/>
                    <a:pt x="1379" y="20"/>
                  </a:cubicBezTo>
                  <a:cubicBezTo>
                    <a:pt x="1340" y="10"/>
                    <a:pt x="1302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80"/>
            <p:cNvSpPr/>
            <p:nvPr/>
          </p:nvSpPr>
          <p:spPr>
            <a:xfrm>
              <a:off x="6468354" y="3421508"/>
              <a:ext cx="26418" cy="26155"/>
            </a:xfrm>
            <a:custGeom>
              <a:avLst/>
              <a:gdLst/>
              <a:ahLst/>
              <a:cxnLst/>
              <a:rect l="l" t="t" r="r" b="b"/>
              <a:pathLst>
                <a:path w="1006" h="996" extrusionOk="0">
                  <a:moveTo>
                    <a:pt x="0" y="0"/>
                  </a:moveTo>
                  <a:lnTo>
                    <a:pt x="0" y="995"/>
                  </a:lnTo>
                  <a:lnTo>
                    <a:pt x="1005" y="995"/>
                  </a:lnTo>
                  <a:lnTo>
                    <a:pt x="1005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80"/>
            <p:cNvSpPr/>
            <p:nvPr/>
          </p:nvSpPr>
          <p:spPr>
            <a:xfrm>
              <a:off x="6467094" y="3421508"/>
              <a:ext cx="28912" cy="19695"/>
            </a:xfrm>
            <a:custGeom>
              <a:avLst/>
              <a:gdLst/>
              <a:ahLst/>
              <a:cxnLst/>
              <a:rect l="l" t="t" r="r" b="b"/>
              <a:pathLst>
                <a:path w="1101" h="750" extrusionOk="0">
                  <a:moveTo>
                    <a:pt x="48" y="0"/>
                  </a:moveTo>
                  <a:lnTo>
                    <a:pt x="48" y="498"/>
                  </a:lnTo>
                  <a:cubicBezTo>
                    <a:pt x="48" y="546"/>
                    <a:pt x="29" y="603"/>
                    <a:pt x="0" y="641"/>
                  </a:cubicBezTo>
                  <a:cubicBezTo>
                    <a:pt x="177" y="713"/>
                    <a:pt x="364" y="749"/>
                    <a:pt x="551" y="749"/>
                  </a:cubicBezTo>
                  <a:cubicBezTo>
                    <a:pt x="737" y="749"/>
                    <a:pt x="924" y="713"/>
                    <a:pt x="1101" y="641"/>
                  </a:cubicBezTo>
                  <a:cubicBezTo>
                    <a:pt x="1063" y="603"/>
                    <a:pt x="1053" y="546"/>
                    <a:pt x="1053" y="498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80"/>
            <p:cNvSpPr/>
            <p:nvPr/>
          </p:nvSpPr>
          <p:spPr>
            <a:xfrm>
              <a:off x="6441963" y="3442096"/>
              <a:ext cx="78938" cy="97556"/>
            </a:xfrm>
            <a:custGeom>
              <a:avLst/>
              <a:gdLst/>
              <a:ahLst/>
              <a:cxnLst/>
              <a:rect l="l" t="t" r="r" b="b"/>
              <a:pathLst>
                <a:path w="3006" h="3715" extrusionOk="0">
                  <a:moveTo>
                    <a:pt x="737" y="1"/>
                  </a:moveTo>
                  <a:lnTo>
                    <a:pt x="278" y="231"/>
                  </a:lnTo>
                  <a:cubicBezTo>
                    <a:pt x="115" y="317"/>
                    <a:pt x="0" y="489"/>
                    <a:pt x="0" y="680"/>
                  </a:cubicBezTo>
                  <a:lnTo>
                    <a:pt x="0" y="2135"/>
                  </a:lnTo>
                  <a:cubicBezTo>
                    <a:pt x="0" y="2681"/>
                    <a:pt x="163" y="3207"/>
                    <a:pt x="469" y="3657"/>
                  </a:cubicBezTo>
                  <a:lnTo>
                    <a:pt x="508" y="3714"/>
                  </a:lnTo>
                  <a:lnTo>
                    <a:pt x="2508" y="3714"/>
                  </a:lnTo>
                  <a:lnTo>
                    <a:pt x="2546" y="3657"/>
                  </a:lnTo>
                  <a:cubicBezTo>
                    <a:pt x="2852" y="3207"/>
                    <a:pt x="3005" y="2681"/>
                    <a:pt x="3005" y="2135"/>
                  </a:cubicBezTo>
                  <a:lnTo>
                    <a:pt x="3005" y="680"/>
                  </a:lnTo>
                  <a:cubicBezTo>
                    <a:pt x="3005" y="489"/>
                    <a:pt x="2900" y="317"/>
                    <a:pt x="2737" y="231"/>
                  </a:cubicBezTo>
                  <a:lnTo>
                    <a:pt x="2278" y="1"/>
                  </a:lnTo>
                  <a:cubicBezTo>
                    <a:pt x="2111" y="203"/>
                    <a:pt x="1595" y="212"/>
                    <a:pt x="1514" y="212"/>
                  </a:cubicBezTo>
                  <a:cubicBezTo>
                    <a:pt x="1507" y="212"/>
                    <a:pt x="1503" y="211"/>
                    <a:pt x="1503" y="211"/>
                  </a:cubicBezTo>
                  <a:cubicBezTo>
                    <a:pt x="1503" y="211"/>
                    <a:pt x="1499" y="212"/>
                    <a:pt x="1492" y="212"/>
                  </a:cubicBezTo>
                  <a:cubicBezTo>
                    <a:pt x="1412" y="212"/>
                    <a:pt x="905" y="203"/>
                    <a:pt x="737" y="1"/>
                  </a:cubicBezTo>
                  <a:close/>
                </a:path>
              </a:pathLst>
            </a:custGeom>
            <a:solidFill>
              <a:srgbClr val="6376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80"/>
            <p:cNvSpPr/>
            <p:nvPr/>
          </p:nvSpPr>
          <p:spPr>
            <a:xfrm>
              <a:off x="6455277" y="3539862"/>
              <a:ext cx="52546" cy="111605"/>
            </a:xfrm>
            <a:custGeom>
              <a:avLst/>
              <a:gdLst/>
              <a:ahLst/>
              <a:cxnLst/>
              <a:rect l="l" t="t" r="r" b="b"/>
              <a:pathLst>
                <a:path w="2001" h="4250" extrusionOk="0">
                  <a:moveTo>
                    <a:pt x="1" y="1"/>
                  </a:moveTo>
                  <a:lnTo>
                    <a:pt x="1" y="4250"/>
                  </a:lnTo>
                  <a:lnTo>
                    <a:pt x="2001" y="4250"/>
                  </a:lnTo>
                  <a:lnTo>
                    <a:pt x="2001" y="1"/>
                  </a:ln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80"/>
            <p:cNvSpPr/>
            <p:nvPr/>
          </p:nvSpPr>
          <p:spPr>
            <a:xfrm>
              <a:off x="6441963" y="3452915"/>
              <a:ext cx="13340" cy="86973"/>
            </a:xfrm>
            <a:custGeom>
              <a:avLst/>
              <a:gdLst/>
              <a:ahLst/>
              <a:cxnLst/>
              <a:rect l="l" t="t" r="r" b="b"/>
              <a:pathLst>
                <a:path w="508" h="3312" extrusionOk="0">
                  <a:moveTo>
                    <a:pt x="77" y="0"/>
                  </a:moveTo>
                  <a:cubicBezTo>
                    <a:pt x="29" y="77"/>
                    <a:pt x="0" y="173"/>
                    <a:pt x="0" y="268"/>
                  </a:cubicBezTo>
                  <a:lnTo>
                    <a:pt x="0" y="1723"/>
                  </a:lnTo>
                  <a:cubicBezTo>
                    <a:pt x="0" y="2269"/>
                    <a:pt x="163" y="2795"/>
                    <a:pt x="469" y="3245"/>
                  </a:cubicBezTo>
                  <a:lnTo>
                    <a:pt x="508" y="3312"/>
                  </a:lnTo>
                  <a:lnTo>
                    <a:pt x="508" y="575"/>
                  </a:lnTo>
                  <a:cubicBezTo>
                    <a:pt x="508" y="412"/>
                    <a:pt x="431" y="268"/>
                    <a:pt x="307" y="173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304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80"/>
            <p:cNvSpPr/>
            <p:nvPr/>
          </p:nvSpPr>
          <p:spPr>
            <a:xfrm>
              <a:off x="6507797" y="3452915"/>
              <a:ext cx="13104" cy="86973"/>
            </a:xfrm>
            <a:custGeom>
              <a:avLst/>
              <a:gdLst/>
              <a:ahLst/>
              <a:cxnLst/>
              <a:rect l="l" t="t" r="r" b="b"/>
              <a:pathLst>
                <a:path w="499" h="3312" extrusionOk="0">
                  <a:moveTo>
                    <a:pt x="422" y="0"/>
                  </a:moveTo>
                  <a:lnTo>
                    <a:pt x="202" y="173"/>
                  </a:lnTo>
                  <a:cubicBezTo>
                    <a:pt x="77" y="268"/>
                    <a:pt x="1" y="412"/>
                    <a:pt x="1" y="575"/>
                  </a:cubicBezTo>
                  <a:lnTo>
                    <a:pt x="1" y="3312"/>
                  </a:lnTo>
                  <a:lnTo>
                    <a:pt x="39" y="3245"/>
                  </a:lnTo>
                  <a:cubicBezTo>
                    <a:pt x="336" y="2795"/>
                    <a:pt x="498" y="2269"/>
                    <a:pt x="498" y="1723"/>
                  </a:cubicBezTo>
                  <a:lnTo>
                    <a:pt x="498" y="268"/>
                  </a:lnTo>
                  <a:cubicBezTo>
                    <a:pt x="498" y="173"/>
                    <a:pt x="470" y="77"/>
                    <a:pt x="422" y="0"/>
                  </a:cubicBezTo>
                  <a:close/>
                </a:path>
              </a:pathLst>
            </a:custGeom>
            <a:solidFill>
              <a:srgbClr val="304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80"/>
            <p:cNvSpPr/>
            <p:nvPr/>
          </p:nvSpPr>
          <p:spPr>
            <a:xfrm>
              <a:off x="6461317" y="3434691"/>
              <a:ext cx="40493" cy="105198"/>
            </a:xfrm>
            <a:custGeom>
              <a:avLst/>
              <a:gdLst/>
              <a:ahLst/>
              <a:cxnLst/>
              <a:rect l="l" t="t" r="r" b="b"/>
              <a:pathLst>
                <a:path w="1542" h="4006" extrusionOk="0">
                  <a:moveTo>
                    <a:pt x="244" y="1"/>
                  </a:moveTo>
                  <a:cubicBezTo>
                    <a:pt x="232" y="1"/>
                    <a:pt x="220" y="5"/>
                    <a:pt x="211" y="15"/>
                  </a:cubicBezTo>
                  <a:lnTo>
                    <a:pt x="0" y="283"/>
                  </a:lnTo>
                  <a:lnTo>
                    <a:pt x="335" y="704"/>
                  </a:lnTo>
                  <a:cubicBezTo>
                    <a:pt x="357" y="732"/>
                    <a:pt x="393" y="747"/>
                    <a:pt x="428" y="747"/>
                  </a:cubicBezTo>
                  <a:cubicBezTo>
                    <a:pt x="453" y="747"/>
                    <a:pt x="478" y="739"/>
                    <a:pt x="498" y="723"/>
                  </a:cubicBezTo>
                  <a:lnTo>
                    <a:pt x="641" y="599"/>
                  </a:lnTo>
                  <a:lnTo>
                    <a:pt x="641" y="4006"/>
                  </a:lnTo>
                  <a:lnTo>
                    <a:pt x="890" y="4006"/>
                  </a:lnTo>
                  <a:lnTo>
                    <a:pt x="890" y="599"/>
                  </a:lnTo>
                  <a:lnTo>
                    <a:pt x="1043" y="723"/>
                  </a:lnTo>
                  <a:cubicBezTo>
                    <a:pt x="1063" y="739"/>
                    <a:pt x="1087" y="747"/>
                    <a:pt x="1110" y="747"/>
                  </a:cubicBezTo>
                  <a:cubicBezTo>
                    <a:pt x="1142" y="747"/>
                    <a:pt x="1174" y="732"/>
                    <a:pt x="1197" y="704"/>
                  </a:cubicBezTo>
                  <a:lnTo>
                    <a:pt x="1541" y="283"/>
                  </a:lnTo>
                  <a:lnTo>
                    <a:pt x="1321" y="15"/>
                  </a:lnTo>
                  <a:cubicBezTo>
                    <a:pt x="1311" y="5"/>
                    <a:pt x="1299" y="1"/>
                    <a:pt x="1287" y="1"/>
                  </a:cubicBezTo>
                  <a:cubicBezTo>
                    <a:pt x="1275" y="1"/>
                    <a:pt x="1264" y="5"/>
                    <a:pt x="1254" y="15"/>
                  </a:cubicBezTo>
                  <a:lnTo>
                    <a:pt x="766" y="503"/>
                  </a:lnTo>
                  <a:lnTo>
                    <a:pt x="278" y="15"/>
                  </a:lnTo>
                  <a:cubicBezTo>
                    <a:pt x="268" y="5"/>
                    <a:pt x="256" y="1"/>
                    <a:pt x="244" y="1"/>
                  </a:cubicBezTo>
                  <a:close/>
                </a:path>
              </a:pathLst>
            </a:custGeom>
            <a:solidFill>
              <a:srgbClr val="304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80"/>
            <p:cNvSpPr/>
            <p:nvPr/>
          </p:nvSpPr>
          <p:spPr>
            <a:xfrm>
              <a:off x="6478412" y="3552913"/>
              <a:ext cx="6539" cy="98554"/>
            </a:xfrm>
            <a:custGeom>
              <a:avLst/>
              <a:gdLst/>
              <a:ahLst/>
              <a:cxnLst/>
              <a:rect l="l" t="t" r="r" b="b"/>
              <a:pathLst>
                <a:path w="249" h="3753" extrusionOk="0">
                  <a:moveTo>
                    <a:pt x="131" y="0"/>
                  </a:moveTo>
                  <a:cubicBezTo>
                    <a:pt x="126" y="0"/>
                    <a:pt x="120" y="1"/>
                    <a:pt x="115" y="1"/>
                  </a:cubicBezTo>
                  <a:cubicBezTo>
                    <a:pt x="48" y="1"/>
                    <a:pt x="0" y="49"/>
                    <a:pt x="0" y="116"/>
                  </a:cubicBezTo>
                  <a:lnTo>
                    <a:pt x="0" y="3753"/>
                  </a:lnTo>
                  <a:lnTo>
                    <a:pt x="249" y="3753"/>
                  </a:lnTo>
                  <a:lnTo>
                    <a:pt x="249" y="126"/>
                  </a:lnTo>
                  <a:cubicBezTo>
                    <a:pt x="249" y="55"/>
                    <a:pt x="200" y="0"/>
                    <a:pt x="131" y="0"/>
                  </a:cubicBezTo>
                  <a:close/>
                </a:path>
              </a:pathLst>
            </a:custGeom>
            <a:solidFill>
              <a:srgbClr val="4B63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80"/>
            <p:cNvSpPr/>
            <p:nvPr/>
          </p:nvSpPr>
          <p:spPr>
            <a:xfrm>
              <a:off x="6455277" y="3368726"/>
              <a:ext cx="52546" cy="59321"/>
            </a:xfrm>
            <a:custGeom>
              <a:avLst/>
              <a:gdLst/>
              <a:ahLst/>
              <a:cxnLst/>
              <a:rect l="l" t="t" r="r" b="b"/>
              <a:pathLst>
                <a:path w="2001" h="2259" extrusionOk="0">
                  <a:moveTo>
                    <a:pt x="747" y="0"/>
                  </a:moveTo>
                  <a:cubicBezTo>
                    <a:pt x="335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09"/>
                    <a:pt x="441" y="2259"/>
                    <a:pt x="996" y="2259"/>
                  </a:cubicBezTo>
                  <a:cubicBezTo>
                    <a:pt x="1551" y="2259"/>
                    <a:pt x="2001" y="1809"/>
                    <a:pt x="2001" y="1254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80"/>
            <p:cNvSpPr/>
            <p:nvPr/>
          </p:nvSpPr>
          <p:spPr>
            <a:xfrm>
              <a:off x="6455277" y="3368726"/>
              <a:ext cx="36213" cy="59269"/>
            </a:xfrm>
            <a:custGeom>
              <a:avLst/>
              <a:gdLst/>
              <a:ahLst/>
              <a:cxnLst/>
              <a:rect l="l" t="t" r="r" b="b"/>
              <a:pathLst>
                <a:path w="1379" h="2257" extrusionOk="0">
                  <a:moveTo>
                    <a:pt x="757" y="0"/>
                  </a:moveTo>
                  <a:cubicBezTo>
                    <a:pt x="335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28"/>
                    <a:pt x="471" y="2257"/>
                    <a:pt x="1001" y="2257"/>
                  </a:cubicBezTo>
                  <a:cubicBezTo>
                    <a:pt x="1126" y="2257"/>
                    <a:pt x="1253" y="2233"/>
                    <a:pt x="1379" y="2182"/>
                  </a:cubicBezTo>
                  <a:cubicBezTo>
                    <a:pt x="996" y="2029"/>
                    <a:pt x="747" y="1666"/>
                    <a:pt x="747" y="1254"/>
                  </a:cubicBezTo>
                  <a:lnTo>
                    <a:pt x="747" y="756"/>
                  </a:lnTo>
                  <a:cubicBezTo>
                    <a:pt x="747" y="393"/>
                    <a:pt x="1015" y="77"/>
                    <a:pt x="1379" y="20"/>
                  </a:cubicBezTo>
                  <a:cubicBezTo>
                    <a:pt x="1331" y="10"/>
                    <a:pt x="1293" y="0"/>
                    <a:pt x="1254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80"/>
            <p:cNvSpPr/>
            <p:nvPr/>
          </p:nvSpPr>
          <p:spPr>
            <a:xfrm>
              <a:off x="6455277" y="3368726"/>
              <a:ext cx="52546" cy="26418"/>
            </a:xfrm>
            <a:custGeom>
              <a:avLst/>
              <a:gdLst/>
              <a:ahLst/>
              <a:cxnLst/>
              <a:rect l="l" t="t" r="r" b="b"/>
              <a:pathLst>
                <a:path w="2001" h="1006" extrusionOk="0">
                  <a:moveTo>
                    <a:pt x="747" y="0"/>
                  </a:moveTo>
                  <a:cubicBezTo>
                    <a:pt x="335" y="0"/>
                    <a:pt x="1" y="335"/>
                    <a:pt x="1" y="756"/>
                  </a:cubicBezTo>
                  <a:cubicBezTo>
                    <a:pt x="1" y="756"/>
                    <a:pt x="747" y="1005"/>
                    <a:pt x="2001" y="1005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4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80"/>
            <p:cNvSpPr/>
            <p:nvPr/>
          </p:nvSpPr>
          <p:spPr>
            <a:xfrm>
              <a:off x="6455277" y="3368726"/>
              <a:ext cx="36213" cy="24159"/>
            </a:xfrm>
            <a:custGeom>
              <a:avLst/>
              <a:gdLst/>
              <a:ahLst/>
              <a:cxnLst/>
              <a:rect l="l" t="t" r="r" b="b"/>
              <a:pathLst>
                <a:path w="1379" h="920" extrusionOk="0">
                  <a:moveTo>
                    <a:pt x="757" y="0"/>
                  </a:moveTo>
                  <a:cubicBezTo>
                    <a:pt x="335" y="0"/>
                    <a:pt x="1" y="335"/>
                    <a:pt x="1" y="756"/>
                  </a:cubicBezTo>
                  <a:cubicBezTo>
                    <a:pt x="249" y="823"/>
                    <a:pt x="498" y="881"/>
                    <a:pt x="757" y="919"/>
                  </a:cubicBezTo>
                  <a:lnTo>
                    <a:pt x="747" y="756"/>
                  </a:lnTo>
                  <a:cubicBezTo>
                    <a:pt x="747" y="393"/>
                    <a:pt x="1015" y="77"/>
                    <a:pt x="1379" y="20"/>
                  </a:cubicBezTo>
                  <a:cubicBezTo>
                    <a:pt x="1331" y="10"/>
                    <a:pt x="1293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80"/>
            <p:cNvSpPr/>
            <p:nvPr/>
          </p:nvSpPr>
          <p:spPr>
            <a:xfrm>
              <a:off x="6257985" y="3421508"/>
              <a:ext cx="26181" cy="26155"/>
            </a:xfrm>
            <a:custGeom>
              <a:avLst/>
              <a:gdLst/>
              <a:ahLst/>
              <a:cxnLst/>
              <a:rect l="l" t="t" r="r" b="b"/>
              <a:pathLst>
                <a:path w="997" h="996" extrusionOk="0">
                  <a:moveTo>
                    <a:pt x="1" y="0"/>
                  </a:moveTo>
                  <a:lnTo>
                    <a:pt x="1" y="995"/>
                  </a:lnTo>
                  <a:lnTo>
                    <a:pt x="996" y="995"/>
                  </a:lnTo>
                  <a:lnTo>
                    <a:pt x="996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80"/>
            <p:cNvSpPr/>
            <p:nvPr/>
          </p:nvSpPr>
          <p:spPr>
            <a:xfrm>
              <a:off x="6256725" y="3421508"/>
              <a:ext cx="28676" cy="19695"/>
            </a:xfrm>
            <a:custGeom>
              <a:avLst/>
              <a:gdLst/>
              <a:ahLst/>
              <a:cxnLst/>
              <a:rect l="l" t="t" r="r" b="b"/>
              <a:pathLst>
                <a:path w="1092" h="750" extrusionOk="0">
                  <a:moveTo>
                    <a:pt x="49" y="0"/>
                  </a:moveTo>
                  <a:lnTo>
                    <a:pt x="49" y="498"/>
                  </a:lnTo>
                  <a:cubicBezTo>
                    <a:pt x="49" y="546"/>
                    <a:pt x="30" y="603"/>
                    <a:pt x="1" y="641"/>
                  </a:cubicBezTo>
                  <a:cubicBezTo>
                    <a:pt x="173" y="713"/>
                    <a:pt x="360" y="749"/>
                    <a:pt x="547" y="749"/>
                  </a:cubicBezTo>
                  <a:cubicBezTo>
                    <a:pt x="733" y="749"/>
                    <a:pt x="920" y="713"/>
                    <a:pt x="1092" y="641"/>
                  </a:cubicBezTo>
                  <a:cubicBezTo>
                    <a:pt x="1063" y="603"/>
                    <a:pt x="1044" y="546"/>
                    <a:pt x="1044" y="498"/>
                  </a:cubicBezTo>
                  <a:lnTo>
                    <a:pt x="1044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80"/>
            <p:cNvSpPr/>
            <p:nvPr/>
          </p:nvSpPr>
          <p:spPr>
            <a:xfrm>
              <a:off x="6231594" y="3442096"/>
              <a:ext cx="78964" cy="97556"/>
            </a:xfrm>
            <a:custGeom>
              <a:avLst/>
              <a:gdLst/>
              <a:ahLst/>
              <a:cxnLst/>
              <a:rect l="l" t="t" r="r" b="b"/>
              <a:pathLst>
                <a:path w="3007" h="3715" extrusionOk="0">
                  <a:moveTo>
                    <a:pt x="738" y="1"/>
                  </a:moveTo>
                  <a:lnTo>
                    <a:pt x="279" y="231"/>
                  </a:lnTo>
                  <a:cubicBezTo>
                    <a:pt x="106" y="317"/>
                    <a:pt x="1" y="489"/>
                    <a:pt x="1" y="680"/>
                  </a:cubicBezTo>
                  <a:lnTo>
                    <a:pt x="1" y="2135"/>
                  </a:lnTo>
                  <a:cubicBezTo>
                    <a:pt x="1" y="2681"/>
                    <a:pt x="164" y="3207"/>
                    <a:pt x="460" y="3657"/>
                  </a:cubicBezTo>
                  <a:lnTo>
                    <a:pt x="499" y="3714"/>
                  </a:lnTo>
                  <a:lnTo>
                    <a:pt x="2508" y="3714"/>
                  </a:lnTo>
                  <a:lnTo>
                    <a:pt x="2537" y="3657"/>
                  </a:lnTo>
                  <a:cubicBezTo>
                    <a:pt x="2843" y="3207"/>
                    <a:pt x="3006" y="2681"/>
                    <a:pt x="3006" y="2135"/>
                  </a:cubicBezTo>
                  <a:lnTo>
                    <a:pt x="3006" y="680"/>
                  </a:lnTo>
                  <a:cubicBezTo>
                    <a:pt x="3006" y="489"/>
                    <a:pt x="2901" y="317"/>
                    <a:pt x="2729" y="231"/>
                  </a:cubicBezTo>
                  <a:lnTo>
                    <a:pt x="2269" y="1"/>
                  </a:lnTo>
                  <a:cubicBezTo>
                    <a:pt x="2102" y="203"/>
                    <a:pt x="1594" y="212"/>
                    <a:pt x="1514" y="212"/>
                  </a:cubicBezTo>
                  <a:cubicBezTo>
                    <a:pt x="1507" y="212"/>
                    <a:pt x="1504" y="211"/>
                    <a:pt x="1504" y="211"/>
                  </a:cubicBezTo>
                  <a:cubicBezTo>
                    <a:pt x="1504" y="211"/>
                    <a:pt x="1500" y="212"/>
                    <a:pt x="1493" y="212"/>
                  </a:cubicBezTo>
                  <a:cubicBezTo>
                    <a:pt x="1413" y="212"/>
                    <a:pt x="905" y="203"/>
                    <a:pt x="738" y="1"/>
                  </a:cubicBezTo>
                  <a:close/>
                </a:path>
              </a:pathLst>
            </a:custGeom>
            <a:solidFill>
              <a:srgbClr val="BCC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80"/>
            <p:cNvSpPr/>
            <p:nvPr/>
          </p:nvSpPr>
          <p:spPr>
            <a:xfrm>
              <a:off x="6244672" y="3539862"/>
              <a:ext cx="52809" cy="111605"/>
            </a:xfrm>
            <a:custGeom>
              <a:avLst/>
              <a:gdLst/>
              <a:ahLst/>
              <a:cxnLst/>
              <a:rect l="l" t="t" r="r" b="b"/>
              <a:pathLst>
                <a:path w="2011" h="4250" extrusionOk="0">
                  <a:moveTo>
                    <a:pt x="1" y="1"/>
                  </a:moveTo>
                  <a:lnTo>
                    <a:pt x="1" y="4250"/>
                  </a:lnTo>
                  <a:lnTo>
                    <a:pt x="2010" y="4250"/>
                  </a:lnTo>
                  <a:lnTo>
                    <a:pt x="2010" y="1"/>
                  </a:ln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80"/>
            <p:cNvSpPr/>
            <p:nvPr/>
          </p:nvSpPr>
          <p:spPr>
            <a:xfrm>
              <a:off x="6231594" y="3452915"/>
              <a:ext cx="13104" cy="86973"/>
            </a:xfrm>
            <a:custGeom>
              <a:avLst/>
              <a:gdLst/>
              <a:ahLst/>
              <a:cxnLst/>
              <a:rect l="l" t="t" r="r" b="b"/>
              <a:pathLst>
                <a:path w="499" h="3312" extrusionOk="0">
                  <a:moveTo>
                    <a:pt x="78" y="0"/>
                  </a:moveTo>
                  <a:cubicBezTo>
                    <a:pt x="30" y="77"/>
                    <a:pt x="1" y="173"/>
                    <a:pt x="1" y="268"/>
                  </a:cubicBezTo>
                  <a:lnTo>
                    <a:pt x="1" y="1723"/>
                  </a:lnTo>
                  <a:cubicBezTo>
                    <a:pt x="1" y="2269"/>
                    <a:pt x="164" y="2795"/>
                    <a:pt x="460" y="3245"/>
                  </a:cubicBezTo>
                  <a:lnTo>
                    <a:pt x="499" y="3312"/>
                  </a:lnTo>
                  <a:lnTo>
                    <a:pt x="499" y="575"/>
                  </a:lnTo>
                  <a:cubicBezTo>
                    <a:pt x="499" y="412"/>
                    <a:pt x="432" y="268"/>
                    <a:pt x="307" y="173"/>
                  </a:cubicBezTo>
                  <a:lnTo>
                    <a:pt x="78" y="0"/>
                  </a:lnTo>
                  <a:close/>
                </a:path>
              </a:pathLst>
            </a:custGeom>
            <a:solidFill>
              <a:srgbClr val="D2DB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80"/>
            <p:cNvSpPr/>
            <p:nvPr/>
          </p:nvSpPr>
          <p:spPr>
            <a:xfrm>
              <a:off x="6297454" y="3452915"/>
              <a:ext cx="13104" cy="86973"/>
            </a:xfrm>
            <a:custGeom>
              <a:avLst/>
              <a:gdLst/>
              <a:ahLst/>
              <a:cxnLst/>
              <a:rect l="l" t="t" r="r" b="b"/>
              <a:pathLst>
                <a:path w="499" h="3312" extrusionOk="0">
                  <a:moveTo>
                    <a:pt x="421" y="0"/>
                  </a:moveTo>
                  <a:lnTo>
                    <a:pt x="201" y="173"/>
                  </a:lnTo>
                  <a:cubicBezTo>
                    <a:pt x="67" y="268"/>
                    <a:pt x="0" y="412"/>
                    <a:pt x="0" y="575"/>
                  </a:cubicBezTo>
                  <a:lnTo>
                    <a:pt x="0" y="3312"/>
                  </a:lnTo>
                  <a:lnTo>
                    <a:pt x="39" y="3245"/>
                  </a:lnTo>
                  <a:cubicBezTo>
                    <a:pt x="335" y="2795"/>
                    <a:pt x="498" y="2269"/>
                    <a:pt x="498" y="1723"/>
                  </a:cubicBezTo>
                  <a:lnTo>
                    <a:pt x="498" y="268"/>
                  </a:lnTo>
                  <a:cubicBezTo>
                    <a:pt x="498" y="173"/>
                    <a:pt x="469" y="77"/>
                    <a:pt x="421" y="0"/>
                  </a:cubicBezTo>
                  <a:close/>
                </a:path>
              </a:pathLst>
            </a:custGeom>
            <a:solidFill>
              <a:srgbClr val="D2DB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80"/>
            <p:cNvSpPr/>
            <p:nvPr/>
          </p:nvSpPr>
          <p:spPr>
            <a:xfrm>
              <a:off x="6250948" y="3434691"/>
              <a:ext cx="40257" cy="105198"/>
            </a:xfrm>
            <a:custGeom>
              <a:avLst/>
              <a:gdLst/>
              <a:ahLst/>
              <a:cxnLst/>
              <a:rect l="l" t="t" r="r" b="b"/>
              <a:pathLst>
                <a:path w="1533" h="4006" extrusionOk="0">
                  <a:moveTo>
                    <a:pt x="245" y="1"/>
                  </a:moveTo>
                  <a:cubicBezTo>
                    <a:pt x="233" y="1"/>
                    <a:pt x="221" y="5"/>
                    <a:pt x="211" y="15"/>
                  </a:cubicBezTo>
                  <a:lnTo>
                    <a:pt x="1" y="283"/>
                  </a:lnTo>
                  <a:lnTo>
                    <a:pt x="336" y="704"/>
                  </a:lnTo>
                  <a:cubicBezTo>
                    <a:pt x="358" y="732"/>
                    <a:pt x="393" y="747"/>
                    <a:pt x="428" y="747"/>
                  </a:cubicBezTo>
                  <a:cubicBezTo>
                    <a:pt x="454" y="747"/>
                    <a:pt x="479" y="739"/>
                    <a:pt x="499" y="723"/>
                  </a:cubicBezTo>
                  <a:lnTo>
                    <a:pt x="642" y="599"/>
                  </a:lnTo>
                  <a:lnTo>
                    <a:pt x="642" y="4006"/>
                  </a:lnTo>
                  <a:lnTo>
                    <a:pt x="891" y="4006"/>
                  </a:lnTo>
                  <a:lnTo>
                    <a:pt x="891" y="599"/>
                  </a:lnTo>
                  <a:lnTo>
                    <a:pt x="1044" y="723"/>
                  </a:lnTo>
                  <a:cubicBezTo>
                    <a:pt x="1064" y="739"/>
                    <a:pt x="1087" y="747"/>
                    <a:pt x="1110" y="747"/>
                  </a:cubicBezTo>
                  <a:cubicBezTo>
                    <a:pt x="1143" y="747"/>
                    <a:pt x="1175" y="732"/>
                    <a:pt x="1197" y="704"/>
                  </a:cubicBezTo>
                  <a:lnTo>
                    <a:pt x="1532" y="283"/>
                  </a:lnTo>
                  <a:lnTo>
                    <a:pt x="1322" y="15"/>
                  </a:lnTo>
                  <a:cubicBezTo>
                    <a:pt x="1312" y="5"/>
                    <a:pt x="1300" y="1"/>
                    <a:pt x="1288" y="1"/>
                  </a:cubicBezTo>
                  <a:cubicBezTo>
                    <a:pt x="1276" y="1"/>
                    <a:pt x="1264" y="5"/>
                    <a:pt x="1255" y="15"/>
                  </a:cubicBezTo>
                  <a:lnTo>
                    <a:pt x="767" y="503"/>
                  </a:lnTo>
                  <a:lnTo>
                    <a:pt x="278" y="15"/>
                  </a:lnTo>
                  <a:cubicBezTo>
                    <a:pt x="269" y="5"/>
                    <a:pt x="257" y="1"/>
                    <a:pt x="245" y="1"/>
                  </a:cubicBezTo>
                  <a:close/>
                </a:path>
              </a:pathLst>
            </a:custGeom>
            <a:solidFill>
              <a:srgbClr val="D2DB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80"/>
            <p:cNvSpPr/>
            <p:nvPr/>
          </p:nvSpPr>
          <p:spPr>
            <a:xfrm>
              <a:off x="6268043" y="3552913"/>
              <a:ext cx="6565" cy="98554"/>
            </a:xfrm>
            <a:custGeom>
              <a:avLst/>
              <a:gdLst/>
              <a:ahLst/>
              <a:cxnLst/>
              <a:rect l="l" t="t" r="r" b="b"/>
              <a:pathLst>
                <a:path w="250" h="3753" extrusionOk="0">
                  <a:moveTo>
                    <a:pt x="132" y="0"/>
                  </a:moveTo>
                  <a:cubicBezTo>
                    <a:pt x="127" y="0"/>
                    <a:pt x="121" y="1"/>
                    <a:pt x="116" y="1"/>
                  </a:cubicBezTo>
                  <a:cubicBezTo>
                    <a:pt x="49" y="1"/>
                    <a:pt x="1" y="49"/>
                    <a:pt x="1" y="116"/>
                  </a:cubicBezTo>
                  <a:lnTo>
                    <a:pt x="1" y="3753"/>
                  </a:lnTo>
                  <a:lnTo>
                    <a:pt x="249" y="3753"/>
                  </a:lnTo>
                  <a:lnTo>
                    <a:pt x="249" y="126"/>
                  </a:lnTo>
                  <a:cubicBezTo>
                    <a:pt x="249" y="55"/>
                    <a:pt x="200" y="0"/>
                    <a:pt x="132" y="0"/>
                  </a:cubicBezTo>
                  <a:close/>
                </a:path>
              </a:pathLst>
            </a:custGeom>
            <a:solidFill>
              <a:srgbClr val="4B63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80"/>
            <p:cNvSpPr/>
            <p:nvPr/>
          </p:nvSpPr>
          <p:spPr>
            <a:xfrm>
              <a:off x="6244672" y="3368726"/>
              <a:ext cx="52809" cy="59321"/>
            </a:xfrm>
            <a:custGeom>
              <a:avLst/>
              <a:gdLst/>
              <a:ahLst/>
              <a:cxnLst/>
              <a:rect l="l" t="t" r="r" b="b"/>
              <a:pathLst>
                <a:path w="2011" h="2259" extrusionOk="0">
                  <a:moveTo>
                    <a:pt x="757" y="0"/>
                  </a:moveTo>
                  <a:cubicBezTo>
                    <a:pt x="345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09"/>
                    <a:pt x="450" y="2259"/>
                    <a:pt x="1006" y="2259"/>
                  </a:cubicBezTo>
                  <a:cubicBezTo>
                    <a:pt x="1561" y="2259"/>
                    <a:pt x="2010" y="1809"/>
                    <a:pt x="2010" y="1254"/>
                  </a:cubicBezTo>
                  <a:lnTo>
                    <a:pt x="2010" y="756"/>
                  </a:lnTo>
                  <a:cubicBezTo>
                    <a:pt x="2010" y="335"/>
                    <a:pt x="1675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80"/>
            <p:cNvSpPr/>
            <p:nvPr/>
          </p:nvSpPr>
          <p:spPr>
            <a:xfrm>
              <a:off x="6244934" y="3368726"/>
              <a:ext cx="36213" cy="59269"/>
            </a:xfrm>
            <a:custGeom>
              <a:avLst/>
              <a:gdLst/>
              <a:ahLst/>
              <a:cxnLst/>
              <a:rect l="l" t="t" r="r" b="b"/>
              <a:pathLst>
                <a:path w="1379" h="2257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lnTo>
                    <a:pt x="0" y="1254"/>
                  </a:lnTo>
                  <a:cubicBezTo>
                    <a:pt x="0" y="1828"/>
                    <a:pt x="471" y="2257"/>
                    <a:pt x="1001" y="2257"/>
                  </a:cubicBezTo>
                  <a:cubicBezTo>
                    <a:pt x="1125" y="2257"/>
                    <a:pt x="1253" y="2233"/>
                    <a:pt x="1378" y="2182"/>
                  </a:cubicBezTo>
                  <a:cubicBezTo>
                    <a:pt x="996" y="2029"/>
                    <a:pt x="747" y="1666"/>
                    <a:pt x="747" y="1254"/>
                  </a:cubicBezTo>
                  <a:lnTo>
                    <a:pt x="747" y="756"/>
                  </a:lnTo>
                  <a:cubicBezTo>
                    <a:pt x="747" y="393"/>
                    <a:pt x="1015" y="77"/>
                    <a:pt x="1369" y="20"/>
                  </a:cubicBezTo>
                  <a:cubicBezTo>
                    <a:pt x="1330" y="10"/>
                    <a:pt x="1292" y="0"/>
                    <a:pt x="1254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80"/>
            <p:cNvSpPr/>
            <p:nvPr/>
          </p:nvSpPr>
          <p:spPr>
            <a:xfrm>
              <a:off x="6244672" y="3368726"/>
              <a:ext cx="52809" cy="26418"/>
            </a:xfrm>
            <a:custGeom>
              <a:avLst/>
              <a:gdLst/>
              <a:ahLst/>
              <a:cxnLst/>
              <a:rect l="l" t="t" r="r" b="b"/>
              <a:pathLst>
                <a:path w="2011" h="1006" extrusionOk="0">
                  <a:moveTo>
                    <a:pt x="757" y="0"/>
                  </a:moveTo>
                  <a:cubicBezTo>
                    <a:pt x="336" y="0"/>
                    <a:pt x="1" y="335"/>
                    <a:pt x="1" y="756"/>
                  </a:cubicBezTo>
                  <a:cubicBezTo>
                    <a:pt x="1" y="756"/>
                    <a:pt x="757" y="1005"/>
                    <a:pt x="2010" y="1005"/>
                  </a:cubicBezTo>
                  <a:lnTo>
                    <a:pt x="2010" y="756"/>
                  </a:lnTo>
                  <a:cubicBezTo>
                    <a:pt x="2010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80"/>
            <p:cNvSpPr/>
            <p:nvPr/>
          </p:nvSpPr>
          <p:spPr>
            <a:xfrm>
              <a:off x="6244934" y="3368726"/>
              <a:ext cx="35950" cy="24159"/>
            </a:xfrm>
            <a:custGeom>
              <a:avLst/>
              <a:gdLst/>
              <a:ahLst/>
              <a:cxnLst/>
              <a:rect l="l" t="t" r="r" b="b"/>
              <a:pathLst>
                <a:path w="1369" h="920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cubicBezTo>
                    <a:pt x="249" y="823"/>
                    <a:pt x="498" y="881"/>
                    <a:pt x="747" y="919"/>
                  </a:cubicBezTo>
                  <a:lnTo>
                    <a:pt x="747" y="756"/>
                  </a:lnTo>
                  <a:cubicBezTo>
                    <a:pt x="747" y="393"/>
                    <a:pt x="1015" y="77"/>
                    <a:pt x="1369" y="20"/>
                  </a:cubicBezTo>
                  <a:cubicBezTo>
                    <a:pt x="1330" y="10"/>
                    <a:pt x="1292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80"/>
            <p:cNvSpPr/>
            <p:nvPr/>
          </p:nvSpPr>
          <p:spPr>
            <a:xfrm>
              <a:off x="6205229" y="3533087"/>
              <a:ext cx="26391" cy="26418"/>
            </a:xfrm>
            <a:custGeom>
              <a:avLst/>
              <a:gdLst/>
              <a:ahLst/>
              <a:cxnLst/>
              <a:rect l="l" t="t" r="r" b="b"/>
              <a:pathLst>
                <a:path w="1005" h="1006" extrusionOk="0">
                  <a:moveTo>
                    <a:pt x="0" y="0"/>
                  </a:moveTo>
                  <a:lnTo>
                    <a:pt x="0" y="1005"/>
                  </a:lnTo>
                  <a:lnTo>
                    <a:pt x="1005" y="1005"/>
                  </a:lnTo>
                  <a:lnTo>
                    <a:pt x="1005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80"/>
            <p:cNvSpPr/>
            <p:nvPr/>
          </p:nvSpPr>
          <p:spPr>
            <a:xfrm>
              <a:off x="6203969" y="3533087"/>
              <a:ext cx="28912" cy="19931"/>
            </a:xfrm>
            <a:custGeom>
              <a:avLst/>
              <a:gdLst/>
              <a:ahLst/>
              <a:cxnLst/>
              <a:rect l="l" t="t" r="r" b="b"/>
              <a:pathLst>
                <a:path w="1101" h="759" extrusionOk="0">
                  <a:moveTo>
                    <a:pt x="48" y="0"/>
                  </a:moveTo>
                  <a:lnTo>
                    <a:pt x="48" y="508"/>
                  </a:lnTo>
                  <a:cubicBezTo>
                    <a:pt x="48" y="555"/>
                    <a:pt x="39" y="603"/>
                    <a:pt x="0" y="651"/>
                  </a:cubicBezTo>
                  <a:cubicBezTo>
                    <a:pt x="177" y="723"/>
                    <a:pt x="364" y="759"/>
                    <a:pt x="551" y="759"/>
                  </a:cubicBezTo>
                  <a:cubicBezTo>
                    <a:pt x="737" y="759"/>
                    <a:pt x="924" y="723"/>
                    <a:pt x="1101" y="651"/>
                  </a:cubicBezTo>
                  <a:cubicBezTo>
                    <a:pt x="1072" y="603"/>
                    <a:pt x="1053" y="555"/>
                    <a:pt x="1053" y="508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80"/>
            <p:cNvSpPr/>
            <p:nvPr/>
          </p:nvSpPr>
          <p:spPr>
            <a:xfrm>
              <a:off x="6179074" y="3553938"/>
              <a:ext cx="78938" cy="97530"/>
            </a:xfrm>
            <a:custGeom>
              <a:avLst/>
              <a:gdLst/>
              <a:ahLst/>
              <a:cxnLst/>
              <a:rect l="l" t="t" r="r" b="b"/>
              <a:pathLst>
                <a:path w="3006" h="3714" extrusionOk="0">
                  <a:moveTo>
                    <a:pt x="728" y="1"/>
                  </a:moveTo>
                  <a:lnTo>
                    <a:pt x="278" y="230"/>
                  </a:lnTo>
                  <a:cubicBezTo>
                    <a:pt x="106" y="317"/>
                    <a:pt x="1" y="489"/>
                    <a:pt x="1" y="680"/>
                  </a:cubicBezTo>
                  <a:lnTo>
                    <a:pt x="1" y="2135"/>
                  </a:lnTo>
                  <a:cubicBezTo>
                    <a:pt x="1" y="2671"/>
                    <a:pt x="154" y="3207"/>
                    <a:pt x="460" y="3657"/>
                  </a:cubicBezTo>
                  <a:lnTo>
                    <a:pt x="498" y="3714"/>
                  </a:lnTo>
                  <a:lnTo>
                    <a:pt x="2499" y="3714"/>
                  </a:lnTo>
                  <a:lnTo>
                    <a:pt x="2537" y="3657"/>
                  </a:lnTo>
                  <a:cubicBezTo>
                    <a:pt x="2843" y="3207"/>
                    <a:pt x="3006" y="2671"/>
                    <a:pt x="3006" y="2135"/>
                  </a:cubicBezTo>
                  <a:lnTo>
                    <a:pt x="3006" y="680"/>
                  </a:lnTo>
                  <a:cubicBezTo>
                    <a:pt x="3006" y="489"/>
                    <a:pt x="2891" y="317"/>
                    <a:pt x="2728" y="230"/>
                  </a:cubicBezTo>
                  <a:lnTo>
                    <a:pt x="2269" y="1"/>
                  </a:lnTo>
                  <a:cubicBezTo>
                    <a:pt x="2102" y="203"/>
                    <a:pt x="1594" y="211"/>
                    <a:pt x="1514" y="211"/>
                  </a:cubicBezTo>
                  <a:cubicBezTo>
                    <a:pt x="1507" y="211"/>
                    <a:pt x="1503" y="211"/>
                    <a:pt x="1503" y="211"/>
                  </a:cubicBezTo>
                  <a:cubicBezTo>
                    <a:pt x="1503" y="211"/>
                    <a:pt x="1500" y="211"/>
                    <a:pt x="1493" y="211"/>
                  </a:cubicBezTo>
                  <a:cubicBezTo>
                    <a:pt x="1412" y="211"/>
                    <a:pt x="904" y="203"/>
                    <a:pt x="728" y="1"/>
                  </a:cubicBezTo>
                  <a:close/>
                </a:path>
              </a:pathLst>
            </a:custGeom>
            <a:solidFill>
              <a:srgbClr val="81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80"/>
            <p:cNvSpPr/>
            <p:nvPr/>
          </p:nvSpPr>
          <p:spPr>
            <a:xfrm>
              <a:off x="6192152" y="3651441"/>
              <a:ext cx="52546" cy="46034"/>
            </a:xfrm>
            <a:custGeom>
              <a:avLst/>
              <a:gdLst/>
              <a:ahLst/>
              <a:cxnLst/>
              <a:rect l="l" t="t" r="r" b="b"/>
              <a:pathLst>
                <a:path w="2001" h="1753" extrusionOk="0">
                  <a:moveTo>
                    <a:pt x="0" y="1"/>
                  </a:moveTo>
                  <a:lnTo>
                    <a:pt x="0" y="1503"/>
                  </a:lnTo>
                  <a:cubicBezTo>
                    <a:pt x="0" y="1647"/>
                    <a:pt x="115" y="1752"/>
                    <a:pt x="249" y="1752"/>
                  </a:cubicBezTo>
                  <a:lnTo>
                    <a:pt x="1752" y="1752"/>
                  </a:lnTo>
                  <a:cubicBezTo>
                    <a:pt x="1895" y="1752"/>
                    <a:pt x="2001" y="1647"/>
                    <a:pt x="2001" y="1503"/>
                  </a:cubicBezTo>
                  <a:lnTo>
                    <a:pt x="2001" y="1"/>
                  </a:lnTo>
                  <a:close/>
                </a:path>
              </a:pathLst>
            </a:custGeom>
            <a:solidFill>
              <a:srgbClr val="7689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80"/>
            <p:cNvSpPr/>
            <p:nvPr/>
          </p:nvSpPr>
          <p:spPr>
            <a:xfrm>
              <a:off x="6179074" y="3564757"/>
              <a:ext cx="13104" cy="86711"/>
            </a:xfrm>
            <a:custGeom>
              <a:avLst/>
              <a:gdLst/>
              <a:ahLst/>
              <a:cxnLst/>
              <a:rect l="l" t="t" r="r" b="b"/>
              <a:pathLst>
                <a:path w="499" h="3302" extrusionOk="0">
                  <a:moveTo>
                    <a:pt x="77" y="0"/>
                  </a:moveTo>
                  <a:cubicBezTo>
                    <a:pt x="20" y="77"/>
                    <a:pt x="1" y="163"/>
                    <a:pt x="1" y="259"/>
                  </a:cubicBezTo>
                  <a:lnTo>
                    <a:pt x="1" y="1713"/>
                  </a:lnTo>
                  <a:cubicBezTo>
                    <a:pt x="1" y="2259"/>
                    <a:pt x="154" y="2795"/>
                    <a:pt x="460" y="3245"/>
                  </a:cubicBezTo>
                  <a:lnTo>
                    <a:pt x="498" y="3302"/>
                  </a:lnTo>
                  <a:lnTo>
                    <a:pt x="498" y="565"/>
                  </a:lnTo>
                  <a:cubicBezTo>
                    <a:pt x="498" y="412"/>
                    <a:pt x="422" y="259"/>
                    <a:pt x="297" y="163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6E8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80"/>
            <p:cNvSpPr/>
            <p:nvPr/>
          </p:nvSpPr>
          <p:spPr>
            <a:xfrm>
              <a:off x="6244672" y="3564757"/>
              <a:ext cx="13340" cy="86711"/>
            </a:xfrm>
            <a:custGeom>
              <a:avLst/>
              <a:gdLst/>
              <a:ahLst/>
              <a:cxnLst/>
              <a:rect l="l" t="t" r="r" b="b"/>
              <a:pathLst>
                <a:path w="508" h="3302" extrusionOk="0">
                  <a:moveTo>
                    <a:pt x="431" y="0"/>
                  </a:moveTo>
                  <a:lnTo>
                    <a:pt x="202" y="163"/>
                  </a:lnTo>
                  <a:cubicBezTo>
                    <a:pt x="77" y="259"/>
                    <a:pt x="1" y="412"/>
                    <a:pt x="1" y="565"/>
                  </a:cubicBezTo>
                  <a:lnTo>
                    <a:pt x="1" y="3302"/>
                  </a:lnTo>
                  <a:lnTo>
                    <a:pt x="39" y="3245"/>
                  </a:lnTo>
                  <a:cubicBezTo>
                    <a:pt x="345" y="2795"/>
                    <a:pt x="508" y="2259"/>
                    <a:pt x="508" y="1713"/>
                  </a:cubicBezTo>
                  <a:lnTo>
                    <a:pt x="508" y="259"/>
                  </a:lnTo>
                  <a:cubicBezTo>
                    <a:pt x="508" y="163"/>
                    <a:pt x="479" y="77"/>
                    <a:pt x="431" y="0"/>
                  </a:cubicBezTo>
                  <a:close/>
                </a:path>
              </a:pathLst>
            </a:custGeom>
            <a:solidFill>
              <a:srgbClr val="6E8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80"/>
            <p:cNvSpPr/>
            <p:nvPr/>
          </p:nvSpPr>
          <p:spPr>
            <a:xfrm>
              <a:off x="6198191" y="3546270"/>
              <a:ext cx="40467" cy="105198"/>
            </a:xfrm>
            <a:custGeom>
              <a:avLst/>
              <a:gdLst/>
              <a:ahLst/>
              <a:cxnLst/>
              <a:rect l="l" t="t" r="r" b="b"/>
              <a:pathLst>
                <a:path w="1541" h="4006" extrusionOk="0">
                  <a:moveTo>
                    <a:pt x="250" y="1"/>
                  </a:moveTo>
                  <a:cubicBezTo>
                    <a:pt x="237" y="1"/>
                    <a:pt x="225" y="6"/>
                    <a:pt x="220" y="15"/>
                  </a:cubicBezTo>
                  <a:lnTo>
                    <a:pt x="0" y="293"/>
                  </a:lnTo>
                  <a:lnTo>
                    <a:pt x="345" y="714"/>
                  </a:lnTo>
                  <a:cubicBezTo>
                    <a:pt x="365" y="739"/>
                    <a:pt x="393" y="751"/>
                    <a:pt x="422" y="751"/>
                  </a:cubicBezTo>
                  <a:cubicBezTo>
                    <a:pt x="448" y="751"/>
                    <a:pt x="475" y="741"/>
                    <a:pt x="498" y="723"/>
                  </a:cubicBezTo>
                  <a:lnTo>
                    <a:pt x="651" y="609"/>
                  </a:lnTo>
                  <a:lnTo>
                    <a:pt x="651" y="4006"/>
                  </a:lnTo>
                  <a:lnTo>
                    <a:pt x="900" y="4006"/>
                  </a:lnTo>
                  <a:lnTo>
                    <a:pt x="900" y="609"/>
                  </a:lnTo>
                  <a:lnTo>
                    <a:pt x="1043" y="723"/>
                  </a:lnTo>
                  <a:cubicBezTo>
                    <a:pt x="1065" y="745"/>
                    <a:pt x="1090" y="755"/>
                    <a:pt x="1116" y="755"/>
                  </a:cubicBezTo>
                  <a:cubicBezTo>
                    <a:pt x="1148" y="755"/>
                    <a:pt x="1180" y="740"/>
                    <a:pt x="1206" y="714"/>
                  </a:cubicBezTo>
                  <a:lnTo>
                    <a:pt x="1541" y="293"/>
                  </a:lnTo>
                  <a:lnTo>
                    <a:pt x="1330" y="25"/>
                  </a:lnTo>
                  <a:cubicBezTo>
                    <a:pt x="1321" y="15"/>
                    <a:pt x="1309" y="10"/>
                    <a:pt x="1297" y="10"/>
                  </a:cubicBezTo>
                  <a:cubicBezTo>
                    <a:pt x="1285" y="10"/>
                    <a:pt x="1273" y="15"/>
                    <a:pt x="1263" y="25"/>
                  </a:cubicBezTo>
                  <a:lnTo>
                    <a:pt x="775" y="503"/>
                  </a:lnTo>
                  <a:lnTo>
                    <a:pt x="287" y="15"/>
                  </a:lnTo>
                  <a:cubicBezTo>
                    <a:pt x="278" y="6"/>
                    <a:pt x="263" y="1"/>
                    <a:pt x="250" y="1"/>
                  </a:cubicBezTo>
                  <a:close/>
                </a:path>
              </a:pathLst>
            </a:custGeom>
            <a:solidFill>
              <a:srgbClr val="6E8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80"/>
            <p:cNvSpPr/>
            <p:nvPr/>
          </p:nvSpPr>
          <p:spPr>
            <a:xfrm>
              <a:off x="6215260" y="3664755"/>
              <a:ext cx="6565" cy="32720"/>
            </a:xfrm>
            <a:custGeom>
              <a:avLst/>
              <a:gdLst/>
              <a:ahLst/>
              <a:cxnLst/>
              <a:rect l="l" t="t" r="r" b="b"/>
              <a:pathLst>
                <a:path w="250" h="1246" extrusionOk="0">
                  <a:moveTo>
                    <a:pt x="140" y="0"/>
                  </a:moveTo>
                  <a:cubicBezTo>
                    <a:pt x="135" y="0"/>
                    <a:pt x="130" y="0"/>
                    <a:pt x="125" y="1"/>
                  </a:cubicBezTo>
                  <a:cubicBezTo>
                    <a:pt x="58" y="1"/>
                    <a:pt x="1" y="49"/>
                    <a:pt x="1" y="116"/>
                  </a:cubicBezTo>
                  <a:lnTo>
                    <a:pt x="1" y="1245"/>
                  </a:lnTo>
                  <a:lnTo>
                    <a:pt x="250" y="1245"/>
                  </a:lnTo>
                  <a:lnTo>
                    <a:pt x="250" y="116"/>
                  </a:lnTo>
                  <a:cubicBezTo>
                    <a:pt x="250" y="54"/>
                    <a:pt x="200" y="0"/>
                    <a:pt x="140" y="0"/>
                  </a:cubicBez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80"/>
            <p:cNvSpPr/>
            <p:nvPr/>
          </p:nvSpPr>
          <p:spPr>
            <a:xfrm>
              <a:off x="6192152" y="3480567"/>
              <a:ext cx="52546" cy="59321"/>
            </a:xfrm>
            <a:custGeom>
              <a:avLst/>
              <a:gdLst/>
              <a:ahLst/>
              <a:cxnLst/>
              <a:rect l="l" t="t" r="r" b="b"/>
              <a:pathLst>
                <a:path w="2001" h="2259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lnTo>
                    <a:pt x="0" y="1254"/>
                  </a:lnTo>
                  <a:cubicBezTo>
                    <a:pt x="0" y="1809"/>
                    <a:pt x="450" y="2259"/>
                    <a:pt x="1005" y="2259"/>
                  </a:cubicBezTo>
                  <a:cubicBezTo>
                    <a:pt x="1551" y="2259"/>
                    <a:pt x="2001" y="1809"/>
                    <a:pt x="2001" y="1254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80"/>
            <p:cNvSpPr/>
            <p:nvPr/>
          </p:nvSpPr>
          <p:spPr>
            <a:xfrm>
              <a:off x="6192204" y="3480567"/>
              <a:ext cx="36160" cy="59269"/>
            </a:xfrm>
            <a:custGeom>
              <a:avLst/>
              <a:gdLst/>
              <a:ahLst/>
              <a:cxnLst/>
              <a:rect l="l" t="t" r="r" b="b"/>
              <a:pathLst>
                <a:path w="1377" h="2257" extrusionOk="0">
                  <a:moveTo>
                    <a:pt x="754" y="0"/>
                  </a:moveTo>
                  <a:cubicBezTo>
                    <a:pt x="343" y="0"/>
                    <a:pt x="8" y="335"/>
                    <a:pt x="8" y="756"/>
                  </a:cubicBezTo>
                  <a:lnTo>
                    <a:pt x="8" y="1254"/>
                  </a:lnTo>
                  <a:cubicBezTo>
                    <a:pt x="0" y="1828"/>
                    <a:pt x="476" y="2257"/>
                    <a:pt x="1003" y="2257"/>
                  </a:cubicBezTo>
                  <a:cubicBezTo>
                    <a:pt x="1126" y="2257"/>
                    <a:pt x="1253" y="2233"/>
                    <a:pt x="1377" y="2182"/>
                  </a:cubicBezTo>
                  <a:cubicBezTo>
                    <a:pt x="1003" y="2029"/>
                    <a:pt x="754" y="1665"/>
                    <a:pt x="754" y="1254"/>
                  </a:cubicBezTo>
                  <a:lnTo>
                    <a:pt x="754" y="756"/>
                  </a:lnTo>
                  <a:cubicBezTo>
                    <a:pt x="754" y="383"/>
                    <a:pt x="1013" y="77"/>
                    <a:pt x="1377" y="10"/>
                  </a:cubicBezTo>
                  <a:cubicBezTo>
                    <a:pt x="1338" y="10"/>
                    <a:pt x="1300" y="0"/>
                    <a:pt x="1252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80"/>
            <p:cNvSpPr/>
            <p:nvPr/>
          </p:nvSpPr>
          <p:spPr>
            <a:xfrm>
              <a:off x="6192152" y="3480567"/>
              <a:ext cx="52546" cy="26418"/>
            </a:xfrm>
            <a:custGeom>
              <a:avLst/>
              <a:gdLst/>
              <a:ahLst/>
              <a:cxnLst/>
              <a:rect l="l" t="t" r="r" b="b"/>
              <a:pathLst>
                <a:path w="2001" h="1006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cubicBezTo>
                    <a:pt x="0" y="756"/>
                    <a:pt x="756" y="1005"/>
                    <a:pt x="2001" y="1005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80"/>
            <p:cNvSpPr/>
            <p:nvPr/>
          </p:nvSpPr>
          <p:spPr>
            <a:xfrm>
              <a:off x="6192414" y="3480567"/>
              <a:ext cx="35950" cy="23897"/>
            </a:xfrm>
            <a:custGeom>
              <a:avLst/>
              <a:gdLst/>
              <a:ahLst/>
              <a:cxnLst/>
              <a:rect l="l" t="t" r="r" b="b"/>
              <a:pathLst>
                <a:path w="1369" h="910" extrusionOk="0">
                  <a:moveTo>
                    <a:pt x="746" y="0"/>
                  </a:moveTo>
                  <a:cubicBezTo>
                    <a:pt x="335" y="0"/>
                    <a:pt x="0" y="335"/>
                    <a:pt x="0" y="756"/>
                  </a:cubicBezTo>
                  <a:cubicBezTo>
                    <a:pt x="239" y="823"/>
                    <a:pt x="488" y="881"/>
                    <a:pt x="746" y="909"/>
                  </a:cubicBezTo>
                  <a:lnTo>
                    <a:pt x="746" y="756"/>
                  </a:lnTo>
                  <a:cubicBezTo>
                    <a:pt x="746" y="383"/>
                    <a:pt x="1005" y="77"/>
                    <a:pt x="1369" y="10"/>
                  </a:cubicBezTo>
                  <a:cubicBezTo>
                    <a:pt x="1330" y="10"/>
                    <a:pt x="1292" y="0"/>
                    <a:pt x="124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80"/>
            <p:cNvSpPr/>
            <p:nvPr/>
          </p:nvSpPr>
          <p:spPr>
            <a:xfrm>
              <a:off x="6310532" y="3533087"/>
              <a:ext cx="26391" cy="26418"/>
            </a:xfrm>
            <a:custGeom>
              <a:avLst/>
              <a:gdLst/>
              <a:ahLst/>
              <a:cxnLst/>
              <a:rect l="l" t="t" r="r" b="b"/>
              <a:pathLst>
                <a:path w="1005" h="1006" extrusionOk="0">
                  <a:moveTo>
                    <a:pt x="0" y="0"/>
                  </a:moveTo>
                  <a:lnTo>
                    <a:pt x="0" y="1005"/>
                  </a:lnTo>
                  <a:lnTo>
                    <a:pt x="1005" y="1005"/>
                  </a:lnTo>
                  <a:lnTo>
                    <a:pt x="1005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80"/>
            <p:cNvSpPr/>
            <p:nvPr/>
          </p:nvSpPr>
          <p:spPr>
            <a:xfrm>
              <a:off x="6309271" y="3533087"/>
              <a:ext cx="28912" cy="19931"/>
            </a:xfrm>
            <a:custGeom>
              <a:avLst/>
              <a:gdLst/>
              <a:ahLst/>
              <a:cxnLst/>
              <a:rect l="l" t="t" r="r" b="b"/>
              <a:pathLst>
                <a:path w="1101" h="759" extrusionOk="0">
                  <a:moveTo>
                    <a:pt x="48" y="0"/>
                  </a:moveTo>
                  <a:lnTo>
                    <a:pt x="48" y="508"/>
                  </a:lnTo>
                  <a:cubicBezTo>
                    <a:pt x="48" y="555"/>
                    <a:pt x="29" y="603"/>
                    <a:pt x="0" y="651"/>
                  </a:cubicBezTo>
                  <a:cubicBezTo>
                    <a:pt x="177" y="723"/>
                    <a:pt x="364" y="759"/>
                    <a:pt x="550" y="759"/>
                  </a:cubicBezTo>
                  <a:cubicBezTo>
                    <a:pt x="737" y="759"/>
                    <a:pt x="924" y="723"/>
                    <a:pt x="1101" y="651"/>
                  </a:cubicBezTo>
                  <a:cubicBezTo>
                    <a:pt x="1072" y="603"/>
                    <a:pt x="1053" y="555"/>
                    <a:pt x="1053" y="508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80"/>
            <p:cNvSpPr/>
            <p:nvPr/>
          </p:nvSpPr>
          <p:spPr>
            <a:xfrm>
              <a:off x="6284140" y="3553938"/>
              <a:ext cx="78938" cy="97530"/>
            </a:xfrm>
            <a:custGeom>
              <a:avLst/>
              <a:gdLst/>
              <a:ahLst/>
              <a:cxnLst/>
              <a:rect l="l" t="t" r="r" b="b"/>
              <a:pathLst>
                <a:path w="3006" h="3714" extrusionOk="0">
                  <a:moveTo>
                    <a:pt x="737" y="1"/>
                  </a:moveTo>
                  <a:lnTo>
                    <a:pt x="278" y="230"/>
                  </a:lnTo>
                  <a:cubicBezTo>
                    <a:pt x="105" y="317"/>
                    <a:pt x="0" y="489"/>
                    <a:pt x="0" y="680"/>
                  </a:cubicBezTo>
                  <a:lnTo>
                    <a:pt x="0" y="2135"/>
                  </a:lnTo>
                  <a:cubicBezTo>
                    <a:pt x="0" y="2671"/>
                    <a:pt x="163" y="3207"/>
                    <a:pt x="469" y="3657"/>
                  </a:cubicBezTo>
                  <a:lnTo>
                    <a:pt x="507" y="3714"/>
                  </a:lnTo>
                  <a:lnTo>
                    <a:pt x="2508" y="3714"/>
                  </a:lnTo>
                  <a:lnTo>
                    <a:pt x="2546" y="3657"/>
                  </a:lnTo>
                  <a:cubicBezTo>
                    <a:pt x="2843" y="3207"/>
                    <a:pt x="3005" y="2671"/>
                    <a:pt x="3005" y="2135"/>
                  </a:cubicBezTo>
                  <a:lnTo>
                    <a:pt x="3005" y="680"/>
                  </a:lnTo>
                  <a:cubicBezTo>
                    <a:pt x="3005" y="489"/>
                    <a:pt x="2900" y="317"/>
                    <a:pt x="2728" y="230"/>
                  </a:cubicBezTo>
                  <a:lnTo>
                    <a:pt x="2278" y="1"/>
                  </a:lnTo>
                  <a:cubicBezTo>
                    <a:pt x="2102" y="203"/>
                    <a:pt x="1594" y="211"/>
                    <a:pt x="1513" y="211"/>
                  </a:cubicBezTo>
                  <a:cubicBezTo>
                    <a:pt x="1506" y="211"/>
                    <a:pt x="1503" y="211"/>
                    <a:pt x="1503" y="211"/>
                  </a:cubicBezTo>
                  <a:cubicBezTo>
                    <a:pt x="1503" y="211"/>
                    <a:pt x="1499" y="211"/>
                    <a:pt x="1492" y="211"/>
                  </a:cubicBezTo>
                  <a:cubicBezTo>
                    <a:pt x="1412" y="211"/>
                    <a:pt x="904" y="203"/>
                    <a:pt x="737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80"/>
            <p:cNvSpPr/>
            <p:nvPr/>
          </p:nvSpPr>
          <p:spPr>
            <a:xfrm>
              <a:off x="6297454" y="3480567"/>
              <a:ext cx="52546" cy="59321"/>
            </a:xfrm>
            <a:custGeom>
              <a:avLst/>
              <a:gdLst/>
              <a:ahLst/>
              <a:cxnLst/>
              <a:rect l="l" t="t" r="r" b="b"/>
              <a:pathLst>
                <a:path w="2001" h="2259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lnTo>
                    <a:pt x="0" y="1254"/>
                  </a:lnTo>
                  <a:cubicBezTo>
                    <a:pt x="0" y="1809"/>
                    <a:pt x="450" y="2259"/>
                    <a:pt x="996" y="2259"/>
                  </a:cubicBezTo>
                  <a:cubicBezTo>
                    <a:pt x="1551" y="2259"/>
                    <a:pt x="2001" y="1809"/>
                    <a:pt x="2001" y="1254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80"/>
            <p:cNvSpPr/>
            <p:nvPr/>
          </p:nvSpPr>
          <p:spPr>
            <a:xfrm>
              <a:off x="6297454" y="3480567"/>
              <a:ext cx="36213" cy="59269"/>
            </a:xfrm>
            <a:custGeom>
              <a:avLst/>
              <a:gdLst/>
              <a:ahLst/>
              <a:cxnLst/>
              <a:rect l="l" t="t" r="r" b="b"/>
              <a:pathLst>
                <a:path w="1379" h="2257" extrusionOk="0">
                  <a:moveTo>
                    <a:pt x="756" y="0"/>
                  </a:moveTo>
                  <a:cubicBezTo>
                    <a:pt x="335" y="0"/>
                    <a:pt x="0" y="335"/>
                    <a:pt x="0" y="756"/>
                  </a:cubicBezTo>
                  <a:lnTo>
                    <a:pt x="0" y="1254"/>
                  </a:lnTo>
                  <a:cubicBezTo>
                    <a:pt x="0" y="1828"/>
                    <a:pt x="471" y="2257"/>
                    <a:pt x="1001" y="2257"/>
                  </a:cubicBezTo>
                  <a:cubicBezTo>
                    <a:pt x="1125" y="2257"/>
                    <a:pt x="1253" y="2233"/>
                    <a:pt x="1379" y="2182"/>
                  </a:cubicBezTo>
                  <a:cubicBezTo>
                    <a:pt x="996" y="2029"/>
                    <a:pt x="747" y="1665"/>
                    <a:pt x="747" y="1254"/>
                  </a:cubicBezTo>
                  <a:lnTo>
                    <a:pt x="747" y="756"/>
                  </a:lnTo>
                  <a:cubicBezTo>
                    <a:pt x="747" y="383"/>
                    <a:pt x="1015" y="77"/>
                    <a:pt x="1379" y="10"/>
                  </a:cubicBezTo>
                  <a:cubicBezTo>
                    <a:pt x="1331" y="10"/>
                    <a:pt x="1292" y="0"/>
                    <a:pt x="1254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80"/>
            <p:cNvSpPr/>
            <p:nvPr/>
          </p:nvSpPr>
          <p:spPr>
            <a:xfrm>
              <a:off x="6297454" y="3651441"/>
              <a:ext cx="52546" cy="46034"/>
            </a:xfrm>
            <a:custGeom>
              <a:avLst/>
              <a:gdLst/>
              <a:ahLst/>
              <a:cxnLst/>
              <a:rect l="l" t="t" r="r" b="b"/>
              <a:pathLst>
                <a:path w="2001" h="1753" extrusionOk="0">
                  <a:moveTo>
                    <a:pt x="0" y="1"/>
                  </a:moveTo>
                  <a:lnTo>
                    <a:pt x="0" y="1503"/>
                  </a:lnTo>
                  <a:cubicBezTo>
                    <a:pt x="0" y="1647"/>
                    <a:pt x="106" y="1752"/>
                    <a:pt x="249" y="1752"/>
                  </a:cubicBezTo>
                  <a:lnTo>
                    <a:pt x="1752" y="1752"/>
                  </a:lnTo>
                  <a:cubicBezTo>
                    <a:pt x="1886" y="1752"/>
                    <a:pt x="2001" y="1647"/>
                    <a:pt x="2001" y="1503"/>
                  </a:cubicBezTo>
                  <a:lnTo>
                    <a:pt x="2001" y="1"/>
                  </a:ln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80"/>
            <p:cNvSpPr/>
            <p:nvPr/>
          </p:nvSpPr>
          <p:spPr>
            <a:xfrm>
              <a:off x="6284140" y="3564757"/>
              <a:ext cx="13340" cy="86711"/>
            </a:xfrm>
            <a:custGeom>
              <a:avLst/>
              <a:gdLst/>
              <a:ahLst/>
              <a:cxnLst/>
              <a:rect l="l" t="t" r="r" b="b"/>
              <a:pathLst>
                <a:path w="508" h="3302" extrusionOk="0">
                  <a:moveTo>
                    <a:pt x="77" y="0"/>
                  </a:moveTo>
                  <a:cubicBezTo>
                    <a:pt x="29" y="77"/>
                    <a:pt x="0" y="163"/>
                    <a:pt x="0" y="259"/>
                  </a:cubicBezTo>
                  <a:lnTo>
                    <a:pt x="0" y="1713"/>
                  </a:lnTo>
                  <a:cubicBezTo>
                    <a:pt x="0" y="2259"/>
                    <a:pt x="163" y="2795"/>
                    <a:pt x="469" y="3245"/>
                  </a:cubicBezTo>
                  <a:lnTo>
                    <a:pt x="507" y="3302"/>
                  </a:lnTo>
                  <a:lnTo>
                    <a:pt x="507" y="565"/>
                  </a:lnTo>
                  <a:cubicBezTo>
                    <a:pt x="507" y="412"/>
                    <a:pt x="431" y="259"/>
                    <a:pt x="306" y="163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909F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80"/>
            <p:cNvSpPr/>
            <p:nvPr/>
          </p:nvSpPr>
          <p:spPr>
            <a:xfrm>
              <a:off x="6349974" y="3564757"/>
              <a:ext cx="13104" cy="86711"/>
            </a:xfrm>
            <a:custGeom>
              <a:avLst/>
              <a:gdLst/>
              <a:ahLst/>
              <a:cxnLst/>
              <a:rect l="l" t="t" r="r" b="b"/>
              <a:pathLst>
                <a:path w="499" h="3302" extrusionOk="0">
                  <a:moveTo>
                    <a:pt x="422" y="0"/>
                  </a:moveTo>
                  <a:lnTo>
                    <a:pt x="202" y="163"/>
                  </a:lnTo>
                  <a:cubicBezTo>
                    <a:pt x="77" y="259"/>
                    <a:pt x="1" y="412"/>
                    <a:pt x="1" y="565"/>
                  </a:cubicBezTo>
                  <a:lnTo>
                    <a:pt x="1" y="3302"/>
                  </a:lnTo>
                  <a:lnTo>
                    <a:pt x="39" y="3245"/>
                  </a:lnTo>
                  <a:cubicBezTo>
                    <a:pt x="345" y="2795"/>
                    <a:pt x="498" y="2259"/>
                    <a:pt x="498" y="1713"/>
                  </a:cubicBezTo>
                  <a:lnTo>
                    <a:pt x="498" y="259"/>
                  </a:lnTo>
                  <a:cubicBezTo>
                    <a:pt x="498" y="163"/>
                    <a:pt x="479" y="77"/>
                    <a:pt x="422" y="0"/>
                  </a:cubicBezTo>
                  <a:close/>
                </a:path>
              </a:pathLst>
            </a:custGeom>
            <a:solidFill>
              <a:srgbClr val="909F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80"/>
            <p:cNvSpPr/>
            <p:nvPr/>
          </p:nvSpPr>
          <p:spPr>
            <a:xfrm>
              <a:off x="6303494" y="3546532"/>
              <a:ext cx="40467" cy="104935"/>
            </a:xfrm>
            <a:custGeom>
              <a:avLst/>
              <a:gdLst/>
              <a:ahLst/>
              <a:cxnLst/>
              <a:rect l="l" t="t" r="r" b="b"/>
              <a:pathLst>
                <a:path w="1541" h="3996" extrusionOk="0">
                  <a:moveTo>
                    <a:pt x="244" y="0"/>
                  </a:moveTo>
                  <a:cubicBezTo>
                    <a:pt x="232" y="0"/>
                    <a:pt x="220" y="5"/>
                    <a:pt x="211" y="15"/>
                  </a:cubicBezTo>
                  <a:lnTo>
                    <a:pt x="0" y="283"/>
                  </a:lnTo>
                  <a:lnTo>
                    <a:pt x="345" y="704"/>
                  </a:lnTo>
                  <a:cubicBezTo>
                    <a:pt x="367" y="732"/>
                    <a:pt x="399" y="747"/>
                    <a:pt x="431" y="747"/>
                  </a:cubicBezTo>
                  <a:cubicBezTo>
                    <a:pt x="454" y="747"/>
                    <a:pt x="478" y="739"/>
                    <a:pt x="498" y="723"/>
                  </a:cubicBezTo>
                  <a:lnTo>
                    <a:pt x="641" y="599"/>
                  </a:lnTo>
                  <a:lnTo>
                    <a:pt x="641" y="3996"/>
                  </a:lnTo>
                  <a:lnTo>
                    <a:pt x="900" y="3996"/>
                  </a:lnTo>
                  <a:lnTo>
                    <a:pt x="900" y="599"/>
                  </a:lnTo>
                  <a:lnTo>
                    <a:pt x="1043" y="713"/>
                  </a:lnTo>
                  <a:cubicBezTo>
                    <a:pt x="1065" y="735"/>
                    <a:pt x="1090" y="745"/>
                    <a:pt x="1115" y="745"/>
                  </a:cubicBezTo>
                  <a:cubicBezTo>
                    <a:pt x="1146" y="745"/>
                    <a:pt x="1175" y="730"/>
                    <a:pt x="1196" y="704"/>
                  </a:cubicBezTo>
                  <a:lnTo>
                    <a:pt x="1541" y="283"/>
                  </a:lnTo>
                  <a:lnTo>
                    <a:pt x="1321" y="15"/>
                  </a:lnTo>
                  <a:cubicBezTo>
                    <a:pt x="1311" y="5"/>
                    <a:pt x="1299" y="0"/>
                    <a:pt x="1287" y="0"/>
                  </a:cubicBezTo>
                  <a:cubicBezTo>
                    <a:pt x="1275" y="0"/>
                    <a:pt x="1263" y="5"/>
                    <a:pt x="1254" y="15"/>
                  </a:cubicBezTo>
                  <a:lnTo>
                    <a:pt x="766" y="493"/>
                  </a:lnTo>
                  <a:lnTo>
                    <a:pt x="278" y="15"/>
                  </a:lnTo>
                  <a:cubicBezTo>
                    <a:pt x="268" y="5"/>
                    <a:pt x="256" y="0"/>
                    <a:pt x="244" y="0"/>
                  </a:cubicBezTo>
                  <a:close/>
                </a:path>
              </a:pathLst>
            </a:custGeom>
            <a:solidFill>
              <a:srgbClr val="909F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80"/>
            <p:cNvSpPr/>
            <p:nvPr/>
          </p:nvSpPr>
          <p:spPr>
            <a:xfrm>
              <a:off x="6320563" y="3664755"/>
              <a:ext cx="6565" cy="32720"/>
            </a:xfrm>
            <a:custGeom>
              <a:avLst/>
              <a:gdLst/>
              <a:ahLst/>
              <a:cxnLst/>
              <a:rect l="l" t="t" r="r" b="b"/>
              <a:pathLst>
                <a:path w="250" h="1246" extrusionOk="0">
                  <a:moveTo>
                    <a:pt x="132" y="0"/>
                  </a:moveTo>
                  <a:cubicBezTo>
                    <a:pt x="127" y="0"/>
                    <a:pt x="121" y="0"/>
                    <a:pt x="116" y="1"/>
                  </a:cubicBezTo>
                  <a:cubicBezTo>
                    <a:pt x="49" y="1"/>
                    <a:pt x="1" y="49"/>
                    <a:pt x="1" y="116"/>
                  </a:cubicBezTo>
                  <a:lnTo>
                    <a:pt x="1" y="1245"/>
                  </a:lnTo>
                  <a:lnTo>
                    <a:pt x="250" y="1245"/>
                  </a:lnTo>
                  <a:lnTo>
                    <a:pt x="250" y="116"/>
                  </a:lnTo>
                  <a:cubicBezTo>
                    <a:pt x="250" y="54"/>
                    <a:pt x="200" y="0"/>
                    <a:pt x="132" y="0"/>
                  </a:cubicBezTo>
                  <a:close/>
                </a:path>
              </a:pathLst>
            </a:custGeom>
            <a:solidFill>
              <a:srgbClr val="4B63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80"/>
            <p:cNvSpPr/>
            <p:nvPr/>
          </p:nvSpPr>
          <p:spPr>
            <a:xfrm>
              <a:off x="6297454" y="3480567"/>
              <a:ext cx="52546" cy="26418"/>
            </a:xfrm>
            <a:custGeom>
              <a:avLst/>
              <a:gdLst/>
              <a:ahLst/>
              <a:cxnLst/>
              <a:rect l="l" t="t" r="r" b="b"/>
              <a:pathLst>
                <a:path w="2001" h="1006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cubicBezTo>
                    <a:pt x="0" y="756"/>
                    <a:pt x="747" y="1005"/>
                    <a:pt x="2001" y="1005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4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80"/>
            <p:cNvSpPr/>
            <p:nvPr/>
          </p:nvSpPr>
          <p:spPr>
            <a:xfrm>
              <a:off x="6297454" y="3480567"/>
              <a:ext cx="36213" cy="23897"/>
            </a:xfrm>
            <a:custGeom>
              <a:avLst/>
              <a:gdLst/>
              <a:ahLst/>
              <a:cxnLst/>
              <a:rect l="l" t="t" r="r" b="b"/>
              <a:pathLst>
                <a:path w="1379" h="910" extrusionOk="0">
                  <a:moveTo>
                    <a:pt x="756" y="0"/>
                  </a:moveTo>
                  <a:cubicBezTo>
                    <a:pt x="335" y="0"/>
                    <a:pt x="0" y="335"/>
                    <a:pt x="0" y="756"/>
                  </a:cubicBezTo>
                  <a:cubicBezTo>
                    <a:pt x="249" y="823"/>
                    <a:pt x="498" y="881"/>
                    <a:pt x="756" y="909"/>
                  </a:cubicBezTo>
                  <a:lnTo>
                    <a:pt x="747" y="756"/>
                  </a:lnTo>
                  <a:cubicBezTo>
                    <a:pt x="747" y="383"/>
                    <a:pt x="1015" y="77"/>
                    <a:pt x="1379" y="10"/>
                  </a:cubicBezTo>
                  <a:cubicBezTo>
                    <a:pt x="1331" y="10"/>
                    <a:pt x="1292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80"/>
            <p:cNvSpPr/>
            <p:nvPr/>
          </p:nvSpPr>
          <p:spPr>
            <a:xfrm>
              <a:off x="6415808" y="3533087"/>
              <a:ext cx="26181" cy="26418"/>
            </a:xfrm>
            <a:custGeom>
              <a:avLst/>
              <a:gdLst/>
              <a:ahLst/>
              <a:cxnLst/>
              <a:rect l="l" t="t" r="r" b="b"/>
              <a:pathLst>
                <a:path w="997" h="1006" extrusionOk="0">
                  <a:moveTo>
                    <a:pt x="1" y="0"/>
                  </a:moveTo>
                  <a:lnTo>
                    <a:pt x="1" y="1005"/>
                  </a:lnTo>
                  <a:lnTo>
                    <a:pt x="996" y="1005"/>
                  </a:lnTo>
                  <a:lnTo>
                    <a:pt x="996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80"/>
            <p:cNvSpPr/>
            <p:nvPr/>
          </p:nvSpPr>
          <p:spPr>
            <a:xfrm>
              <a:off x="6414574" y="3533087"/>
              <a:ext cx="28676" cy="19931"/>
            </a:xfrm>
            <a:custGeom>
              <a:avLst/>
              <a:gdLst/>
              <a:ahLst/>
              <a:cxnLst/>
              <a:rect l="l" t="t" r="r" b="b"/>
              <a:pathLst>
                <a:path w="1092" h="759" extrusionOk="0">
                  <a:moveTo>
                    <a:pt x="48" y="0"/>
                  </a:moveTo>
                  <a:lnTo>
                    <a:pt x="48" y="508"/>
                  </a:lnTo>
                  <a:cubicBezTo>
                    <a:pt x="48" y="555"/>
                    <a:pt x="29" y="603"/>
                    <a:pt x="0" y="651"/>
                  </a:cubicBezTo>
                  <a:cubicBezTo>
                    <a:pt x="172" y="723"/>
                    <a:pt x="359" y="759"/>
                    <a:pt x="546" y="759"/>
                  </a:cubicBezTo>
                  <a:cubicBezTo>
                    <a:pt x="732" y="759"/>
                    <a:pt x="919" y="723"/>
                    <a:pt x="1091" y="651"/>
                  </a:cubicBezTo>
                  <a:cubicBezTo>
                    <a:pt x="1062" y="603"/>
                    <a:pt x="1043" y="555"/>
                    <a:pt x="1043" y="508"/>
                  </a:cubicBezTo>
                  <a:lnTo>
                    <a:pt x="1043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80"/>
            <p:cNvSpPr/>
            <p:nvPr/>
          </p:nvSpPr>
          <p:spPr>
            <a:xfrm>
              <a:off x="6389443" y="3553938"/>
              <a:ext cx="78938" cy="97530"/>
            </a:xfrm>
            <a:custGeom>
              <a:avLst/>
              <a:gdLst/>
              <a:ahLst/>
              <a:cxnLst/>
              <a:rect l="l" t="t" r="r" b="b"/>
              <a:pathLst>
                <a:path w="3006" h="3714" extrusionOk="0">
                  <a:moveTo>
                    <a:pt x="737" y="1"/>
                  </a:moveTo>
                  <a:lnTo>
                    <a:pt x="278" y="230"/>
                  </a:lnTo>
                  <a:cubicBezTo>
                    <a:pt x="105" y="317"/>
                    <a:pt x="0" y="489"/>
                    <a:pt x="0" y="680"/>
                  </a:cubicBezTo>
                  <a:lnTo>
                    <a:pt x="0" y="2135"/>
                  </a:lnTo>
                  <a:cubicBezTo>
                    <a:pt x="0" y="2671"/>
                    <a:pt x="163" y="3207"/>
                    <a:pt x="459" y="3657"/>
                  </a:cubicBezTo>
                  <a:lnTo>
                    <a:pt x="498" y="3714"/>
                  </a:lnTo>
                  <a:lnTo>
                    <a:pt x="2508" y="3714"/>
                  </a:lnTo>
                  <a:lnTo>
                    <a:pt x="2536" y="3657"/>
                  </a:lnTo>
                  <a:cubicBezTo>
                    <a:pt x="2842" y="3207"/>
                    <a:pt x="3005" y="2671"/>
                    <a:pt x="3005" y="2135"/>
                  </a:cubicBezTo>
                  <a:lnTo>
                    <a:pt x="3005" y="680"/>
                  </a:lnTo>
                  <a:cubicBezTo>
                    <a:pt x="3005" y="489"/>
                    <a:pt x="2900" y="317"/>
                    <a:pt x="2728" y="230"/>
                  </a:cubicBezTo>
                  <a:lnTo>
                    <a:pt x="2268" y="1"/>
                  </a:lnTo>
                  <a:cubicBezTo>
                    <a:pt x="2101" y="203"/>
                    <a:pt x="1593" y="211"/>
                    <a:pt x="1513" y="211"/>
                  </a:cubicBezTo>
                  <a:cubicBezTo>
                    <a:pt x="1506" y="211"/>
                    <a:pt x="1503" y="211"/>
                    <a:pt x="1503" y="211"/>
                  </a:cubicBezTo>
                  <a:cubicBezTo>
                    <a:pt x="1503" y="211"/>
                    <a:pt x="1499" y="211"/>
                    <a:pt x="1492" y="211"/>
                  </a:cubicBezTo>
                  <a:cubicBezTo>
                    <a:pt x="1412" y="211"/>
                    <a:pt x="904" y="203"/>
                    <a:pt x="73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80"/>
            <p:cNvSpPr/>
            <p:nvPr/>
          </p:nvSpPr>
          <p:spPr>
            <a:xfrm>
              <a:off x="6402494" y="3651441"/>
              <a:ext cx="52809" cy="46034"/>
            </a:xfrm>
            <a:custGeom>
              <a:avLst/>
              <a:gdLst/>
              <a:ahLst/>
              <a:cxnLst/>
              <a:rect l="l" t="t" r="r" b="b"/>
              <a:pathLst>
                <a:path w="2011" h="1753" extrusionOk="0">
                  <a:moveTo>
                    <a:pt x="1" y="1"/>
                  </a:moveTo>
                  <a:lnTo>
                    <a:pt x="1" y="1503"/>
                  </a:lnTo>
                  <a:cubicBezTo>
                    <a:pt x="1" y="1647"/>
                    <a:pt x="116" y="1752"/>
                    <a:pt x="250" y="1752"/>
                  </a:cubicBezTo>
                  <a:lnTo>
                    <a:pt x="1752" y="1752"/>
                  </a:lnTo>
                  <a:cubicBezTo>
                    <a:pt x="1896" y="1752"/>
                    <a:pt x="2011" y="1647"/>
                    <a:pt x="2011" y="1503"/>
                  </a:cubicBezTo>
                  <a:lnTo>
                    <a:pt x="2011" y="1"/>
                  </a:lnTo>
                  <a:close/>
                </a:path>
              </a:pathLst>
            </a:custGeom>
            <a:solidFill>
              <a:srgbClr val="7689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80"/>
            <p:cNvSpPr/>
            <p:nvPr/>
          </p:nvSpPr>
          <p:spPr>
            <a:xfrm>
              <a:off x="6389443" y="3564757"/>
              <a:ext cx="13077" cy="86711"/>
            </a:xfrm>
            <a:custGeom>
              <a:avLst/>
              <a:gdLst/>
              <a:ahLst/>
              <a:cxnLst/>
              <a:rect l="l" t="t" r="r" b="b"/>
              <a:pathLst>
                <a:path w="498" h="3302" extrusionOk="0">
                  <a:moveTo>
                    <a:pt x="77" y="0"/>
                  </a:moveTo>
                  <a:cubicBezTo>
                    <a:pt x="29" y="77"/>
                    <a:pt x="0" y="163"/>
                    <a:pt x="0" y="259"/>
                  </a:cubicBezTo>
                  <a:lnTo>
                    <a:pt x="0" y="1713"/>
                  </a:lnTo>
                  <a:cubicBezTo>
                    <a:pt x="0" y="2259"/>
                    <a:pt x="163" y="2795"/>
                    <a:pt x="459" y="3245"/>
                  </a:cubicBezTo>
                  <a:lnTo>
                    <a:pt x="498" y="3302"/>
                  </a:lnTo>
                  <a:lnTo>
                    <a:pt x="498" y="565"/>
                  </a:lnTo>
                  <a:cubicBezTo>
                    <a:pt x="498" y="412"/>
                    <a:pt x="431" y="259"/>
                    <a:pt x="297" y="163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80"/>
            <p:cNvSpPr/>
            <p:nvPr/>
          </p:nvSpPr>
          <p:spPr>
            <a:xfrm>
              <a:off x="6455277" y="3564757"/>
              <a:ext cx="13104" cy="86711"/>
            </a:xfrm>
            <a:custGeom>
              <a:avLst/>
              <a:gdLst/>
              <a:ahLst/>
              <a:cxnLst/>
              <a:rect l="l" t="t" r="r" b="b"/>
              <a:pathLst>
                <a:path w="499" h="3302" extrusionOk="0">
                  <a:moveTo>
                    <a:pt x="422" y="0"/>
                  </a:moveTo>
                  <a:lnTo>
                    <a:pt x="202" y="163"/>
                  </a:lnTo>
                  <a:cubicBezTo>
                    <a:pt x="68" y="259"/>
                    <a:pt x="1" y="412"/>
                    <a:pt x="1" y="565"/>
                  </a:cubicBezTo>
                  <a:lnTo>
                    <a:pt x="1" y="3302"/>
                  </a:lnTo>
                  <a:lnTo>
                    <a:pt x="39" y="3245"/>
                  </a:lnTo>
                  <a:cubicBezTo>
                    <a:pt x="335" y="2795"/>
                    <a:pt x="498" y="2259"/>
                    <a:pt x="498" y="1713"/>
                  </a:cubicBezTo>
                  <a:lnTo>
                    <a:pt x="498" y="259"/>
                  </a:lnTo>
                  <a:cubicBezTo>
                    <a:pt x="498" y="163"/>
                    <a:pt x="469" y="77"/>
                    <a:pt x="42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80"/>
            <p:cNvSpPr/>
            <p:nvPr/>
          </p:nvSpPr>
          <p:spPr>
            <a:xfrm>
              <a:off x="6408797" y="3546270"/>
              <a:ext cx="40230" cy="105198"/>
            </a:xfrm>
            <a:custGeom>
              <a:avLst/>
              <a:gdLst/>
              <a:ahLst/>
              <a:cxnLst/>
              <a:rect l="l" t="t" r="r" b="b"/>
              <a:pathLst>
                <a:path w="1532" h="4006" extrusionOk="0">
                  <a:moveTo>
                    <a:pt x="244" y="1"/>
                  </a:moveTo>
                  <a:cubicBezTo>
                    <a:pt x="232" y="1"/>
                    <a:pt x="220" y="6"/>
                    <a:pt x="211" y="15"/>
                  </a:cubicBezTo>
                  <a:lnTo>
                    <a:pt x="0" y="293"/>
                  </a:lnTo>
                  <a:lnTo>
                    <a:pt x="335" y="714"/>
                  </a:lnTo>
                  <a:cubicBezTo>
                    <a:pt x="355" y="739"/>
                    <a:pt x="386" y="751"/>
                    <a:pt x="418" y="751"/>
                  </a:cubicBezTo>
                  <a:cubicBezTo>
                    <a:pt x="446" y="751"/>
                    <a:pt x="475" y="741"/>
                    <a:pt x="498" y="723"/>
                  </a:cubicBezTo>
                  <a:lnTo>
                    <a:pt x="641" y="609"/>
                  </a:lnTo>
                  <a:lnTo>
                    <a:pt x="641" y="4006"/>
                  </a:lnTo>
                  <a:lnTo>
                    <a:pt x="890" y="4006"/>
                  </a:lnTo>
                  <a:lnTo>
                    <a:pt x="890" y="609"/>
                  </a:lnTo>
                  <a:lnTo>
                    <a:pt x="1034" y="723"/>
                  </a:lnTo>
                  <a:cubicBezTo>
                    <a:pt x="1055" y="745"/>
                    <a:pt x="1081" y="755"/>
                    <a:pt x="1106" y="755"/>
                  </a:cubicBezTo>
                  <a:cubicBezTo>
                    <a:pt x="1136" y="755"/>
                    <a:pt x="1166" y="740"/>
                    <a:pt x="1187" y="714"/>
                  </a:cubicBezTo>
                  <a:lnTo>
                    <a:pt x="1531" y="293"/>
                  </a:lnTo>
                  <a:lnTo>
                    <a:pt x="1321" y="25"/>
                  </a:lnTo>
                  <a:cubicBezTo>
                    <a:pt x="1311" y="15"/>
                    <a:pt x="1299" y="10"/>
                    <a:pt x="1287" y="10"/>
                  </a:cubicBezTo>
                  <a:cubicBezTo>
                    <a:pt x="1275" y="10"/>
                    <a:pt x="1263" y="15"/>
                    <a:pt x="1254" y="25"/>
                  </a:cubicBezTo>
                  <a:lnTo>
                    <a:pt x="766" y="503"/>
                  </a:lnTo>
                  <a:lnTo>
                    <a:pt x="278" y="15"/>
                  </a:lnTo>
                  <a:cubicBezTo>
                    <a:pt x="268" y="6"/>
                    <a:pt x="256" y="1"/>
                    <a:pt x="24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80"/>
            <p:cNvSpPr/>
            <p:nvPr/>
          </p:nvSpPr>
          <p:spPr>
            <a:xfrm>
              <a:off x="6425866" y="3664781"/>
              <a:ext cx="6329" cy="32694"/>
            </a:xfrm>
            <a:custGeom>
              <a:avLst/>
              <a:gdLst/>
              <a:ahLst/>
              <a:cxnLst/>
              <a:rect l="l" t="t" r="r" b="b"/>
              <a:pathLst>
                <a:path w="241" h="1245" extrusionOk="0">
                  <a:moveTo>
                    <a:pt x="116" y="0"/>
                  </a:moveTo>
                  <a:cubicBezTo>
                    <a:pt x="49" y="0"/>
                    <a:pt x="1" y="48"/>
                    <a:pt x="1" y="115"/>
                  </a:cubicBezTo>
                  <a:lnTo>
                    <a:pt x="1" y="1244"/>
                  </a:lnTo>
                  <a:lnTo>
                    <a:pt x="240" y="1244"/>
                  </a:lnTo>
                  <a:lnTo>
                    <a:pt x="240" y="115"/>
                  </a:lnTo>
                  <a:cubicBezTo>
                    <a:pt x="240" y="48"/>
                    <a:pt x="183" y="0"/>
                    <a:pt x="116" y="0"/>
                  </a:cubicBez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80"/>
            <p:cNvSpPr/>
            <p:nvPr/>
          </p:nvSpPr>
          <p:spPr>
            <a:xfrm>
              <a:off x="6402494" y="3480567"/>
              <a:ext cx="52809" cy="59321"/>
            </a:xfrm>
            <a:custGeom>
              <a:avLst/>
              <a:gdLst/>
              <a:ahLst/>
              <a:cxnLst/>
              <a:rect l="l" t="t" r="r" b="b"/>
              <a:pathLst>
                <a:path w="2011" h="2259" extrusionOk="0">
                  <a:moveTo>
                    <a:pt x="757" y="0"/>
                  </a:moveTo>
                  <a:cubicBezTo>
                    <a:pt x="345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09"/>
                    <a:pt x="451" y="2259"/>
                    <a:pt x="1006" y="2259"/>
                  </a:cubicBezTo>
                  <a:cubicBezTo>
                    <a:pt x="1561" y="2259"/>
                    <a:pt x="2011" y="1809"/>
                    <a:pt x="2011" y="1254"/>
                  </a:cubicBezTo>
                  <a:lnTo>
                    <a:pt x="2011" y="756"/>
                  </a:lnTo>
                  <a:cubicBezTo>
                    <a:pt x="2011" y="335"/>
                    <a:pt x="1676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80"/>
            <p:cNvSpPr/>
            <p:nvPr/>
          </p:nvSpPr>
          <p:spPr>
            <a:xfrm>
              <a:off x="6402757" y="3480567"/>
              <a:ext cx="36213" cy="59269"/>
            </a:xfrm>
            <a:custGeom>
              <a:avLst/>
              <a:gdLst/>
              <a:ahLst/>
              <a:cxnLst/>
              <a:rect l="l" t="t" r="r" b="b"/>
              <a:pathLst>
                <a:path w="1379" h="2257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lnTo>
                    <a:pt x="0" y="1254"/>
                  </a:lnTo>
                  <a:cubicBezTo>
                    <a:pt x="0" y="1828"/>
                    <a:pt x="471" y="2257"/>
                    <a:pt x="1001" y="2257"/>
                  </a:cubicBezTo>
                  <a:cubicBezTo>
                    <a:pt x="1125" y="2257"/>
                    <a:pt x="1253" y="2233"/>
                    <a:pt x="1378" y="2182"/>
                  </a:cubicBezTo>
                  <a:cubicBezTo>
                    <a:pt x="996" y="2029"/>
                    <a:pt x="747" y="1665"/>
                    <a:pt x="747" y="1254"/>
                  </a:cubicBezTo>
                  <a:lnTo>
                    <a:pt x="747" y="756"/>
                  </a:lnTo>
                  <a:cubicBezTo>
                    <a:pt x="747" y="383"/>
                    <a:pt x="1005" y="77"/>
                    <a:pt x="1369" y="10"/>
                  </a:cubicBezTo>
                  <a:cubicBezTo>
                    <a:pt x="1331" y="10"/>
                    <a:pt x="1292" y="0"/>
                    <a:pt x="1254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80"/>
            <p:cNvSpPr/>
            <p:nvPr/>
          </p:nvSpPr>
          <p:spPr>
            <a:xfrm>
              <a:off x="6402494" y="3480567"/>
              <a:ext cx="52809" cy="26418"/>
            </a:xfrm>
            <a:custGeom>
              <a:avLst/>
              <a:gdLst/>
              <a:ahLst/>
              <a:cxnLst/>
              <a:rect l="l" t="t" r="r" b="b"/>
              <a:pathLst>
                <a:path w="2011" h="1006" extrusionOk="0">
                  <a:moveTo>
                    <a:pt x="757" y="0"/>
                  </a:moveTo>
                  <a:cubicBezTo>
                    <a:pt x="336" y="0"/>
                    <a:pt x="1" y="335"/>
                    <a:pt x="1" y="756"/>
                  </a:cubicBezTo>
                  <a:cubicBezTo>
                    <a:pt x="1" y="756"/>
                    <a:pt x="757" y="1005"/>
                    <a:pt x="2011" y="1005"/>
                  </a:cubicBezTo>
                  <a:lnTo>
                    <a:pt x="2011" y="756"/>
                  </a:lnTo>
                  <a:cubicBezTo>
                    <a:pt x="201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80"/>
            <p:cNvSpPr/>
            <p:nvPr/>
          </p:nvSpPr>
          <p:spPr>
            <a:xfrm>
              <a:off x="6402757" y="3480567"/>
              <a:ext cx="35950" cy="23897"/>
            </a:xfrm>
            <a:custGeom>
              <a:avLst/>
              <a:gdLst/>
              <a:ahLst/>
              <a:cxnLst/>
              <a:rect l="l" t="t" r="r" b="b"/>
              <a:pathLst>
                <a:path w="1369" h="910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cubicBezTo>
                    <a:pt x="240" y="823"/>
                    <a:pt x="498" y="881"/>
                    <a:pt x="747" y="909"/>
                  </a:cubicBezTo>
                  <a:lnTo>
                    <a:pt x="747" y="756"/>
                  </a:lnTo>
                  <a:cubicBezTo>
                    <a:pt x="747" y="383"/>
                    <a:pt x="1005" y="77"/>
                    <a:pt x="1369" y="10"/>
                  </a:cubicBezTo>
                  <a:cubicBezTo>
                    <a:pt x="1331" y="10"/>
                    <a:pt x="1292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80"/>
            <p:cNvSpPr/>
            <p:nvPr/>
          </p:nvSpPr>
          <p:spPr>
            <a:xfrm>
              <a:off x="6520874" y="3533087"/>
              <a:ext cx="26418" cy="26418"/>
            </a:xfrm>
            <a:custGeom>
              <a:avLst/>
              <a:gdLst/>
              <a:ahLst/>
              <a:cxnLst/>
              <a:rect l="l" t="t" r="r" b="b"/>
              <a:pathLst>
                <a:path w="1006" h="1006" extrusionOk="0">
                  <a:moveTo>
                    <a:pt x="0" y="0"/>
                  </a:moveTo>
                  <a:lnTo>
                    <a:pt x="0" y="1005"/>
                  </a:lnTo>
                  <a:lnTo>
                    <a:pt x="1005" y="1005"/>
                  </a:lnTo>
                  <a:lnTo>
                    <a:pt x="1005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80"/>
            <p:cNvSpPr/>
            <p:nvPr/>
          </p:nvSpPr>
          <p:spPr>
            <a:xfrm>
              <a:off x="6519614" y="3533087"/>
              <a:ext cx="28939" cy="19931"/>
            </a:xfrm>
            <a:custGeom>
              <a:avLst/>
              <a:gdLst/>
              <a:ahLst/>
              <a:cxnLst/>
              <a:rect l="l" t="t" r="r" b="b"/>
              <a:pathLst>
                <a:path w="1102" h="759" extrusionOk="0">
                  <a:moveTo>
                    <a:pt x="48" y="0"/>
                  </a:moveTo>
                  <a:lnTo>
                    <a:pt x="48" y="508"/>
                  </a:lnTo>
                  <a:cubicBezTo>
                    <a:pt x="48" y="555"/>
                    <a:pt x="29" y="603"/>
                    <a:pt x="1" y="651"/>
                  </a:cubicBezTo>
                  <a:cubicBezTo>
                    <a:pt x="178" y="723"/>
                    <a:pt x="364" y="759"/>
                    <a:pt x="551" y="759"/>
                  </a:cubicBezTo>
                  <a:cubicBezTo>
                    <a:pt x="737" y="759"/>
                    <a:pt x="924" y="723"/>
                    <a:pt x="1101" y="651"/>
                  </a:cubicBezTo>
                  <a:cubicBezTo>
                    <a:pt x="1072" y="603"/>
                    <a:pt x="1053" y="555"/>
                    <a:pt x="1053" y="508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80"/>
            <p:cNvSpPr/>
            <p:nvPr/>
          </p:nvSpPr>
          <p:spPr>
            <a:xfrm>
              <a:off x="6494483" y="3553938"/>
              <a:ext cx="79200" cy="97530"/>
            </a:xfrm>
            <a:custGeom>
              <a:avLst/>
              <a:gdLst/>
              <a:ahLst/>
              <a:cxnLst/>
              <a:rect l="l" t="t" r="r" b="b"/>
              <a:pathLst>
                <a:path w="3016" h="3714" extrusionOk="0">
                  <a:moveTo>
                    <a:pt x="737" y="1"/>
                  </a:moveTo>
                  <a:lnTo>
                    <a:pt x="278" y="230"/>
                  </a:lnTo>
                  <a:cubicBezTo>
                    <a:pt x="115" y="317"/>
                    <a:pt x="10" y="489"/>
                    <a:pt x="10" y="680"/>
                  </a:cubicBezTo>
                  <a:lnTo>
                    <a:pt x="10" y="2135"/>
                  </a:lnTo>
                  <a:cubicBezTo>
                    <a:pt x="1" y="2671"/>
                    <a:pt x="163" y="3207"/>
                    <a:pt x="469" y="3657"/>
                  </a:cubicBezTo>
                  <a:lnTo>
                    <a:pt x="508" y="3714"/>
                  </a:lnTo>
                  <a:lnTo>
                    <a:pt x="2508" y="3714"/>
                  </a:lnTo>
                  <a:lnTo>
                    <a:pt x="2546" y="3657"/>
                  </a:lnTo>
                  <a:cubicBezTo>
                    <a:pt x="2852" y="3207"/>
                    <a:pt x="3015" y="2671"/>
                    <a:pt x="3006" y="2135"/>
                  </a:cubicBezTo>
                  <a:lnTo>
                    <a:pt x="3006" y="680"/>
                  </a:lnTo>
                  <a:cubicBezTo>
                    <a:pt x="3006" y="489"/>
                    <a:pt x="2900" y="317"/>
                    <a:pt x="2738" y="230"/>
                  </a:cubicBezTo>
                  <a:lnTo>
                    <a:pt x="2278" y="1"/>
                  </a:lnTo>
                  <a:cubicBezTo>
                    <a:pt x="2111" y="203"/>
                    <a:pt x="1603" y="211"/>
                    <a:pt x="1523" y="211"/>
                  </a:cubicBezTo>
                  <a:cubicBezTo>
                    <a:pt x="1516" y="211"/>
                    <a:pt x="1513" y="211"/>
                    <a:pt x="1513" y="211"/>
                  </a:cubicBezTo>
                  <a:cubicBezTo>
                    <a:pt x="1513" y="211"/>
                    <a:pt x="1509" y="211"/>
                    <a:pt x="1502" y="211"/>
                  </a:cubicBezTo>
                  <a:cubicBezTo>
                    <a:pt x="1420" y="211"/>
                    <a:pt x="905" y="203"/>
                    <a:pt x="737" y="1"/>
                  </a:cubicBezTo>
                  <a:close/>
                </a:path>
              </a:pathLst>
            </a:custGeom>
            <a:solidFill>
              <a:srgbClr val="C5D1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80"/>
            <p:cNvSpPr/>
            <p:nvPr/>
          </p:nvSpPr>
          <p:spPr>
            <a:xfrm>
              <a:off x="6507797" y="3651441"/>
              <a:ext cx="52546" cy="46034"/>
            </a:xfrm>
            <a:custGeom>
              <a:avLst/>
              <a:gdLst/>
              <a:ahLst/>
              <a:cxnLst/>
              <a:rect l="l" t="t" r="r" b="b"/>
              <a:pathLst>
                <a:path w="2001" h="1753" extrusionOk="0">
                  <a:moveTo>
                    <a:pt x="1" y="1"/>
                  </a:moveTo>
                  <a:lnTo>
                    <a:pt x="1" y="1503"/>
                  </a:lnTo>
                  <a:cubicBezTo>
                    <a:pt x="1" y="1647"/>
                    <a:pt x="116" y="1752"/>
                    <a:pt x="250" y="1752"/>
                  </a:cubicBezTo>
                  <a:lnTo>
                    <a:pt x="1752" y="1752"/>
                  </a:lnTo>
                  <a:cubicBezTo>
                    <a:pt x="1896" y="1752"/>
                    <a:pt x="2001" y="1647"/>
                    <a:pt x="2001" y="1503"/>
                  </a:cubicBezTo>
                  <a:lnTo>
                    <a:pt x="2001" y="1"/>
                  </a:lnTo>
                  <a:close/>
                </a:path>
              </a:pathLst>
            </a:custGeom>
            <a:solidFill>
              <a:srgbClr val="7689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80"/>
            <p:cNvSpPr/>
            <p:nvPr/>
          </p:nvSpPr>
          <p:spPr>
            <a:xfrm>
              <a:off x="6494483" y="3564757"/>
              <a:ext cx="13340" cy="86711"/>
            </a:xfrm>
            <a:custGeom>
              <a:avLst/>
              <a:gdLst/>
              <a:ahLst/>
              <a:cxnLst/>
              <a:rect l="l" t="t" r="r" b="b"/>
              <a:pathLst>
                <a:path w="508" h="3302" extrusionOk="0">
                  <a:moveTo>
                    <a:pt x="77" y="0"/>
                  </a:moveTo>
                  <a:cubicBezTo>
                    <a:pt x="29" y="77"/>
                    <a:pt x="10" y="163"/>
                    <a:pt x="1" y="259"/>
                  </a:cubicBezTo>
                  <a:lnTo>
                    <a:pt x="1" y="1713"/>
                  </a:lnTo>
                  <a:cubicBezTo>
                    <a:pt x="1" y="2259"/>
                    <a:pt x="163" y="2795"/>
                    <a:pt x="469" y="3245"/>
                  </a:cubicBezTo>
                  <a:lnTo>
                    <a:pt x="508" y="3302"/>
                  </a:lnTo>
                  <a:lnTo>
                    <a:pt x="508" y="565"/>
                  </a:lnTo>
                  <a:cubicBezTo>
                    <a:pt x="508" y="412"/>
                    <a:pt x="431" y="259"/>
                    <a:pt x="307" y="163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80"/>
            <p:cNvSpPr/>
            <p:nvPr/>
          </p:nvSpPr>
          <p:spPr>
            <a:xfrm>
              <a:off x="6513837" y="3546532"/>
              <a:ext cx="40493" cy="104935"/>
            </a:xfrm>
            <a:custGeom>
              <a:avLst/>
              <a:gdLst/>
              <a:ahLst/>
              <a:cxnLst/>
              <a:rect l="l" t="t" r="r" b="b"/>
              <a:pathLst>
                <a:path w="1542" h="3996" extrusionOk="0">
                  <a:moveTo>
                    <a:pt x="254" y="0"/>
                  </a:moveTo>
                  <a:cubicBezTo>
                    <a:pt x="242" y="0"/>
                    <a:pt x="230" y="5"/>
                    <a:pt x="221" y="15"/>
                  </a:cubicBezTo>
                  <a:lnTo>
                    <a:pt x="0" y="283"/>
                  </a:lnTo>
                  <a:lnTo>
                    <a:pt x="345" y="704"/>
                  </a:lnTo>
                  <a:cubicBezTo>
                    <a:pt x="367" y="732"/>
                    <a:pt x="399" y="747"/>
                    <a:pt x="432" y="747"/>
                  </a:cubicBezTo>
                  <a:cubicBezTo>
                    <a:pt x="455" y="747"/>
                    <a:pt x="478" y="739"/>
                    <a:pt x="498" y="723"/>
                  </a:cubicBezTo>
                  <a:lnTo>
                    <a:pt x="651" y="599"/>
                  </a:lnTo>
                  <a:lnTo>
                    <a:pt x="651" y="3996"/>
                  </a:lnTo>
                  <a:lnTo>
                    <a:pt x="900" y="3996"/>
                  </a:lnTo>
                  <a:lnTo>
                    <a:pt x="900" y="599"/>
                  </a:lnTo>
                  <a:lnTo>
                    <a:pt x="1044" y="713"/>
                  </a:lnTo>
                  <a:cubicBezTo>
                    <a:pt x="1065" y="735"/>
                    <a:pt x="1093" y="745"/>
                    <a:pt x="1120" y="745"/>
                  </a:cubicBezTo>
                  <a:cubicBezTo>
                    <a:pt x="1153" y="745"/>
                    <a:pt x="1185" y="730"/>
                    <a:pt x="1206" y="704"/>
                  </a:cubicBezTo>
                  <a:lnTo>
                    <a:pt x="1541" y="283"/>
                  </a:lnTo>
                  <a:lnTo>
                    <a:pt x="1331" y="15"/>
                  </a:lnTo>
                  <a:cubicBezTo>
                    <a:pt x="1321" y="5"/>
                    <a:pt x="1309" y="0"/>
                    <a:pt x="1297" y="0"/>
                  </a:cubicBezTo>
                  <a:cubicBezTo>
                    <a:pt x="1285" y="0"/>
                    <a:pt x="1273" y="5"/>
                    <a:pt x="1264" y="15"/>
                  </a:cubicBezTo>
                  <a:lnTo>
                    <a:pt x="776" y="493"/>
                  </a:lnTo>
                  <a:lnTo>
                    <a:pt x="288" y="15"/>
                  </a:lnTo>
                  <a:cubicBezTo>
                    <a:pt x="278" y="5"/>
                    <a:pt x="266" y="0"/>
                    <a:pt x="254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80"/>
            <p:cNvSpPr/>
            <p:nvPr/>
          </p:nvSpPr>
          <p:spPr>
            <a:xfrm>
              <a:off x="6530932" y="3664755"/>
              <a:ext cx="6565" cy="32720"/>
            </a:xfrm>
            <a:custGeom>
              <a:avLst/>
              <a:gdLst/>
              <a:ahLst/>
              <a:cxnLst/>
              <a:rect l="l" t="t" r="r" b="b"/>
              <a:pathLst>
                <a:path w="250" h="1246" extrusionOk="0">
                  <a:moveTo>
                    <a:pt x="139" y="0"/>
                  </a:moveTo>
                  <a:cubicBezTo>
                    <a:pt x="134" y="0"/>
                    <a:pt x="130" y="0"/>
                    <a:pt x="125" y="1"/>
                  </a:cubicBezTo>
                  <a:cubicBezTo>
                    <a:pt x="58" y="1"/>
                    <a:pt x="0" y="49"/>
                    <a:pt x="0" y="116"/>
                  </a:cubicBezTo>
                  <a:lnTo>
                    <a:pt x="0" y="1245"/>
                  </a:lnTo>
                  <a:lnTo>
                    <a:pt x="249" y="1245"/>
                  </a:lnTo>
                  <a:lnTo>
                    <a:pt x="249" y="116"/>
                  </a:lnTo>
                  <a:cubicBezTo>
                    <a:pt x="249" y="54"/>
                    <a:pt x="200" y="0"/>
                    <a:pt x="139" y="0"/>
                  </a:cubicBez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80"/>
            <p:cNvSpPr/>
            <p:nvPr/>
          </p:nvSpPr>
          <p:spPr>
            <a:xfrm>
              <a:off x="6507797" y="3480567"/>
              <a:ext cx="52546" cy="59321"/>
            </a:xfrm>
            <a:custGeom>
              <a:avLst/>
              <a:gdLst/>
              <a:ahLst/>
              <a:cxnLst/>
              <a:rect l="l" t="t" r="r" b="b"/>
              <a:pathLst>
                <a:path w="2001" h="2259" extrusionOk="0">
                  <a:moveTo>
                    <a:pt x="747" y="0"/>
                  </a:moveTo>
                  <a:cubicBezTo>
                    <a:pt x="336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09"/>
                    <a:pt x="451" y="2259"/>
                    <a:pt x="1006" y="2259"/>
                  </a:cubicBezTo>
                  <a:cubicBezTo>
                    <a:pt x="1551" y="2259"/>
                    <a:pt x="2001" y="1809"/>
                    <a:pt x="2001" y="1254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80"/>
            <p:cNvSpPr/>
            <p:nvPr/>
          </p:nvSpPr>
          <p:spPr>
            <a:xfrm>
              <a:off x="6507797" y="3480567"/>
              <a:ext cx="36213" cy="59269"/>
            </a:xfrm>
            <a:custGeom>
              <a:avLst/>
              <a:gdLst/>
              <a:ahLst/>
              <a:cxnLst/>
              <a:rect l="l" t="t" r="r" b="b"/>
              <a:pathLst>
                <a:path w="1379" h="2257" extrusionOk="0">
                  <a:moveTo>
                    <a:pt x="757" y="0"/>
                  </a:moveTo>
                  <a:cubicBezTo>
                    <a:pt x="345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28"/>
                    <a:pt x="472" y="2257"/>
                    <a:pt x="1002" y="2257"/>
                  </a:cubicBezTo>
                  <a:cubicBezTo>
                    <a:pt x="1126" y="2257"/>
                    <a:pt x="1253" y="2233"/>
                    <a:pt x="1379" y="2182"/>
                  </a:cubicBezTo>
                  <a:cubicBezTo>
                    <a:pt x="1006" y="2029"/>
                    <a:pt x="757" y="1665"/>
                    <a:pt x="747" y="1254"/>
                  </a:cubicBezTo>
                  <a:lnTo>
                    <a:pt x="747" y="756"/>
                  </a:lnTo>
                  <a:cubicBezTo>
                    <a:pt x="747" y="383"/>
                    <a:pt x="1015" y="77"/>
                    <a:pt x="1379" y="10"/>
                  </a:cubicBezTo>
                  <a:cubicBezTo>
                    <a:pt x="1341" y="10"/>
                    <a:pt x="1293" y="0"/>
                    <a:pt x="1254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80"/>
            <p:cNvSpPr/>
            <p:nvPr/>
          </p:nvSpPr>
          <p:spPr>
            <a:xfrm>
              <a:off x="6507797" y="3480567"/>
              <a:ext cx="52546" cy="26418"/>
            </a:xfrm>
            <a:custGeom>
              <a:avLst/>
              <a:gdLst/>
              <a:ahLst/>
              <a:cxnLst/>
              <a:rect l="l" t="t" r="r" b="b"/>
              <a:pathLst>
                <a:path w="2001" h="1006" extrusionOk="0">
                  <a:moveTo>
                    <a:pt x="747" y="0"/>
                  </a:moveTo>
                  <a:cubicBezTo>
                    <a:pt x="336" y="0"/>
                    <a:pt x="1" y="335"/>
                    <a:pt x="1" y="756"/>
                  </a:cubicBezTo>
                  <a:cubicBezTo>
                    <a:pt x="1" y="756"/>
                    <a:pt x="747" y="1005"/>
                    <a:pt x="2001" y="1005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80"/>
            <p:cNvSpPr/>
            <p:nvPr/>
          </p:nvSpPr>
          <p:spPr>
            <a:xfrm>
              <a:off x="6507797" y="3480567"/>
              <a:ext cx="36213" cy="23897"/>
            </a:xfrm>
            <a:custGeom>
              <a:avLst/>
              <a:gdLst/>
              <a:ahLst/>
              <a:cxnLst/>
              <a:rect l="l" t="t" r="r" b="b"/>
              <a:pathLst>
                <a:path w="1379" h="910" extrusionOk="0">
                  <a:moveTo>
                    <a:pt x="757" y="0"/>
                  </a:moveTo>
                  <a:cubicBezTo>
                    <a:pt x="345" y="0"/>
                    <a:pt x="1" y="335"/>
                    <a:pt x="1" y="756"/>
                  </a:cubicBezTo>
                  <a:cubicBezTo>
                    <a:pt x="250" y="823"/>
                    <a:pt x="498" y="881"/>
                    <a:pt x="757" y="909"/>
                  </a:cubicBezTo>
                  <a:lnTo>
                    <a:pt x="757" y="756"/>
                  </a:lnTo>
                  <a:lnTo>
                    <a:pt x="747" y="756"/>
                  </a:lnTo>
                  <a:cubicBezTo>
                    <a:pt x="747" y="383"/>
                    <a:pt x="1015" y="77"/>
                    <a:pt x="1379" y="10"/>
                  </a:cubicBezTo>
                  <a:cubicBezTo>
                    <a:pt x="1341" y="10"/>
                    <a:pt x="1293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3" name="Google Shape;1703;p80"/>
          <p:cNvGrpSpPr/>
          <p:nvPr/>
        </p:nvGrpSpPr>
        <p:grpSpPr>
          <a:xfrm>
            <a:off x="7313180" y="3456428"/>
            <a:ext cx="606111" cy="818007"/>
            <a:chOff x="2659458" y="1500275"/>
            <a:chExt cx="332261" cy="359232"/>
          </a:xfrm>
        </p:grpSpPr>
        <p:sp>
          <p:nvSpPr>
            <p:cNvPr id="1704" name="Google Shape;1704;p80"/>
            <p:cNvSpPr/>
            <p:nvPr/>
          </p:nvSpPr>
          <p:spPr>
            <a:xfrm>
              <a:off x="2957234" y="1800015"/>
              <a:ext cx="34486" cy="59361"/>
            </a:xfrm>
            <a:custGeom>
              <a:avLst/>
              <a:gdLst/>
              <a:ahLst/>
              <a:cxnLst/>
              <a:rect l="l" t="t" r="r" b="b"/>
              <a:pathLst>
                <a:path w="1317" h="2267" extrusionOk="0">
                  <a:moveTo>
                    <a:pt x="0" y="1"/>
                  </a:moveTo>
                  <a:lnTo>
                    <a:pt x="248" y="1909"/>
                  </a:lnTo>
                  <a:cubicBezTo>
                    <a:pt x="277" y="2147"/>
                    <a:pt x="465" y="2267"/>
                    <a:pt x="655" y="2267"/>
                  </a:cubicBezTo>
                  <a:cubicBezTo>
                    <a:pt x="844" y="2267"/>
                    <a:pt x="1035" y="2147"/>
                    <a:pt x="1069" y="1909"/>
                  </a:cubicBezTo>
                  <a:lnTo>
                    <a:pt x="1317" y="1"/>
                  </a:lnTo>
                  <a:close/>
                </a:path>
              </a:pathLst>
            </a:custGeom>
            <a:solidFill>
              <a:srgbClr val="95A6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80"/>
            <p:cNvSpPr/>
            <p:nvPr/>
          </p:nvSpPr>
          <p:spPr>
            <a:xfrm>
              <a:off x="2974463" y="1800015"/>
              <a:ext cx="17256" cy="59492"/>
            </a:xfrm>
            <a:custGeom>
              <a:avLst/>
              <a:gdLst/>
              <a:ahLst/>
              <a:cxnLst/>
              <a:rect l="l" t="t" r="r" b="b"/>
              <a:pathLst>
                <a:path w="659" h="2272" extrusionOk="0">
                  <a:moveTo>
                    <a:pt x="0" y="1"/>
                  </a:moveTo>
                  <a:lnTo>
                    <a:pt x="0" y="2271"/>
                  </a:lnTo>
                  <a:cubicBezTo>
                    <a:pt x="201" y="2262"/>
                    <a:pt x="382" y="2109"/>
                    <a:pt x="411" y="1909"/>
                  </a:cubicBezTo>
                  <a:lnTo>
                    <a:pt x="659" y="1"/>
                  </a:lnTo>
                  <a:close/>
                </a:path>
              </a:pathLst>
            </a:custGeom>
            <a:solidFill>
              <a:srgbClr val="738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80"/>
            <p:cNvSpPr/>
            <p:nvPr/>
          </p:nvSpPr>
          <p:spPr>
            <a:xfrm>
              <a:off x="2659458" y="1500275"/>
              <a:ext cx="266066" cy="358970"/>
            </a:xfrm>
            <a:custGeom>
              <a:avLst/>
              <a:gdLst/>
              <a:ahLst/>
              <a:cxnLst/>
              <a:rect l="l" t="t" r="r" b="b"/>
              <a:pathLst>
                <a:path w="10161" h="13709" extrusionOk="0">
                  <a:moveTo>
                    <a:pt x="3034" y="0"/>
                  </a:moveTo>
                  <a:lnTo>
                    <a:pt x="1" y="3034"/>
                  </a:lnTo>
                  <a:lnTo>
                    <a:pt x="1" y="13489"/>
                  </a:lnTo>
                  <a:cubicBezTo>
                    <a:pt x="1" y="13613"/>
                    <a:pt x="105" y="13709"/>
                    <a:pt x="220" y="13709"/>
                  </a:cubicBezTo>
                  <a:lnTo>
                    <a:pt x="9941" y="13709"/>
                  </a:lnTo>
                  <a:cubicBezTo>
                    <a:pt x="10065" y="13709"/>
                    <a:pt x="10161" y="13613"/>
                    <a:pt x="10161" y="13489"/>
                  </a:cubicBezTo>
                  <a:lnTo>
                    <a:pt x="10161" y="219"/>
                  </a:lnTo>
                  <a:cubicBezTo>
                    <a:pt x="10161" y="95"/>
                    <a:pt x="10056" y="0"/>
                    <a:pt x="9932" y="0"/>
                  </a:cubicBezTo>
                  <a:close/>
                </a:path>
              </a:pathLst>
            </a:custGeom>
            <a:solidFill>
              <a:srgbClr val="F0F3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80"/>
            <p:cNvSpPr/>
            <p:nvPr/>
          </p:nvSpPr>
          <p:spPr>
            <a:xfrm>
              <a:off x="2659458" y="1500275"/>
              <a:ext cx="92459" cy="92197"/>
            </a:xfrm>
            <a:custGeom>
              <a:avLst/>
              <a:gdLst/>
              <a:ahLst/>
              <a:cxnLst/>
              <a:rect l="l" t="t" r="r" b="b"/>
              <a:pathLst>
                <a:path w="3531" h="3521" extrusionOk="0">
                  <a:moveTo>
                    <a:pt x="3034" y="0"/>
                  </a:moveTo>
                  <a:lnTo>
                    <a:pt x="1" y="3034"/>
                  </a:lnTo>
                  <a:lnTo>
                    <a:pt x="1" y="3520"/>
                  </a:lnTo>
                  <a:lnTo>
                    <a:pt x="3301" y="3520"/>
                  </a:lnTo>
                  <a:cubicBezTo>
                    <a:pt x="3425" y="3520"/>
                    <a:pt x="3530" y="3425"/>
                    <a:pt x="3530" y="3301"/>
                  </a:cubicBezTo>
                  <a:lnTo>
                    <a:pt x="3530" y="0"/>
                  </a:lnTo>
                  <a:close/>
                </a:path>
              </a:pathLst>
            </a:custGeom>
            <a:solidFill>
              <a:srgbClr val="C8D3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80"/>
            <p:cNvSpPr/>
            <p:nvPr/>
          </p:nvSpPr>
          <p:spPr>
            <a:xfrm>
              <a:off x="2659458" y="1500275"/>
              <a:ext cx="266066" cy="358970"/>
            </a:xfrm>
            <a:custGeom>
              <a:avLst/>
              <a:gdLst/>
              <a:ahLst/>
              <a:cxnLst/>
              <a:rect l="l" t="t" r="r" b="b"/>
              <a:pathLst>
                <a:path w="10161" h="13709" extrusionOk="0">
                  <a:moveTo>
                    <a:pt x="9254" y="0"/>
                  </a:moveTo>
                  <a:lnTo>
                    <a:pt x="9254" y="12774"/>
                  </a:lnTo>
                  <a:lnTo>
                    <a:pt x="1" y="12774"/>
                  </a:lnTo>
                  <a:lnTo>
                    <a:pt x="1" y="13489"/>
                  </a:lnTo>
                  <a:cubicBezTo>
                    <a:pt x="1" y="13613"/>
                    <a:pt x="105" y="13709"/>
                    <a:pt x="229" y="13709"/>
                  </a:cubicBezTo>
                  <a:lnTo>
                    <a:pt x="9932" y="13709"/>
                  </a:lnTo>
                  <a:cubicBezTo>
                    <a:pt x="10056" y="13709"/>
                    <a:pt x="10161" y="13613"/>
                    <a:pt x="10161" y="13489"/>
                  </a:cubicBezTo>
                  <a:lnTo>
                    <a:pt x="10161" y="219"/>
                  </a:lnTo>
                  <a:cubicBezTo>
                    <a:pt x="10161" y="95"/>
                    <a:pt x="10056" y="0"/>
                    <a:pt x="9932" y="0"/>
                  </a:cubicBezTo>
                  <a:close/>
                </a:path>
              </a:pathLst>
            </a:custGeom>
            <a:solidFill>
              <a:srgbClr val="C8D3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80"/>
            <p:cNvSpPr/>
            <p:nvPr/>
          </p:nvSpPr>
          <p:spPr>
            <a:xfrm>
              <a:off x="2659458" y="1500275"/>
              <a:ext cx="79471" cy="79445"/>
            </a:xfrm>
            <a:custGeom>
              <a:avLst/>
              <a:gdLst/>
              <a:ahLst/>
              <a:cxnLst/>
              <a:rect l="l" t="t" r="r" b="b"/>
              <a:pathLst>
                <a:path w="3035" h="3034" extrusionOk="0">
                  <a:moveTo>
                    <a:pt x="3034" y="0"/>
                  </a:moveTo>
                  <a:lnTo>
                    <a:pt x="1" y="3034"/>
                  </a:lnTo>
                  <a:lnTo>
                    <a:pt x="2815" y="3034"/>
                  </a:lnTo>
                  <a:cubicBezTo>
                    <a:pt x="2939" y="3034"/>
                    <a:pt x="3034" y="2929"/>
                    <a:pt x="3034" y="2814"/>
                  </a:cubicBezTo>
                  <a:lnTo>
                    <a:pt x="3034" y="0"/>
                  </a:lnTo>
                  <a:close/>
                </a:path>
              </a:pathLst>
            </a:custGeom>
            <a:solidFill>
              <a:srgbClr val="DFE5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80"/>
            <p:cNvSpPr/>
            <p:nvPr/>
          </p:nvSpPr>
          <p:spPr>
            <a:xfrm>
              <a:off x="2710414" y="1744817"/>
              <a:ext cx="164154" cy="11024"/>
            </a:xfrm>
            <a:custGeom>
              <a:avLst/>
              <a:gdLst/>
              <a:ahLst/>
              <a:cxnLst/>
              <a:rect l="l" t="t" r="r" b="b"/>
              <a:pathLst>
                <a:path w="6269" h="421" extrusionOk="0">
                  <a:moveTo>
                    <a:pt x="258" y="1"/>
                  </a:moveTo>
                  <a:cubicBezTo>
                    <a:pt x="1" y="20"/>
                    <a:pt x="1" y="401"/>
                    <a:pt x="258" y="420"/>
                  </a:cubicBezTo>
                  <a:lnTo>
                    <a:pt x="6011" y="420"/>
                  </a:lnTo>
                  <a:cubicBezTo>
                    <a:pt x="6268" y="401"/>
                    <a:pt x="6268" y="20"/>
                    <a:pt x="6011" y="1"/>
                  </a:cubicBezTo>
                  <a:close/>
                </a:path>
              </a:pathLst>
            </a:custGeom>
            <a:solidFill>
              <a:srgbClr val="9BA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80"/>
            <p:cNvSpPr/>
            <p:nvPr/>
          </p:nvSpPr>
          <p:spPr>
            <a:xfrm>
              <a:off x="2785853" y="1811013"/>
              <a:ext cx="88715" cy="11024"/>
            </a:xfrm>
            <a:custGeom>
              <a:avLst/>
              <a:gdLst/>
              <a:ahLst/>
              <a:cxnLst/>
              <a:rect l="l" t="t" r="r" b="b"/>
              <a:pathLst>
                <a:path w="3388" h="421" extrusionOk="0">
                  <a:moveTo>
                    <a:pt x="258" y="1"/>
                  </a:moveTo>
                  <a:cubicBezTo>
                    <a:pt x="1" y="20"/>
                    <a:pt x="1" y="392"/>
                    <a:pt x="258" y="420"/>
                  </a:cubicBezTo>
                  <a:lnTo>
                    <a:pt x="3130" y="420"/>
                  </a:lnTo>
                  <a:cubicBezTo>
                    <a:pt x="3387" y="392"/>
                    <a:pt x="3387" y="20"/>
                    <a:pt x="3130" y="1"/>
                  </a:cubicBezTo>
                  <a:close/>
                </a:path>
              </a:pathLst>
            </a:custGeom>
            <a:solidFill>
              <a:srgbClr val="9BA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80"/>
            <p:cNvSpPr/>
            <p:nvPr/>
          </p:nvSpPr>
          <p:spPr>
            <a:xfrm>
              <a:off x="2710414" y="1717349"/>
              <a:ext cx="164154" cy="10998"/>
            </a:xfrm>
            <a:custGeom>
              <a:avLst/>
              <a:gdLst/>
              <a:ahLst/>
              <a:cxnLst/>
              <a:rect l="l" t="t" r="r" b="b"/>
              <a:pathLst>
                <a:path w="6269" h="420" extrusionOk="0">
                  <a:moveTo>
                    <a:pt x="258" y="0"/>
                  </a:moveTo>
                  <a:cubicBezTo>
                    <a:pt x="1" y="19"/>
                    <a:pt x="1" y="391"/>
                    <a:pt x="258" y="420"/>
                  </a:cubicBezTo>
                  <a:lnTo>
                    <a:pt x="6011" y="420"/>
                  </a:lnTo>
                  <a:cubicBezTo>
                    <a:pt x="6268" y="391"/>
                    <a:pt x="6268" y="19"/>
                    <a:pt x="6011" y="0"/>
                  </a:cubicBezTo>
                  <a:close/>
                </a:path>
              </a:pathLst>
            </a:custGeom>
            <a:solidFill>
              <a:srgbClr val="9BA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80"/>
            <p:cNvSpPr/>
            <p:nvPr/>
          </p:nvSpPr>
          <p:spPr>
            <a:xfrm>
              <a:off x="2710414" y="1689855"/>
              <a:ext cx="164154" cy="11024"/>
            </a:xfrm>
            <a:custGeom>
              <a:avLst/>
              <a:gdLst/>
              <a:ahLst/>
              <a:cxnLst/>
              <a:rect l="l" t="t" r="r" b="b"/>
              <a:pathLst>
                <a:path w="6269" h="421" extrusionOk="0">
                  <a:moveTo>
                    <a:pt x="258" y="1"/>
                  </a:moveTo>
                  <a:cubicBezTo>
                    <a:pt x="1" y="20"/>
                    <a:pt x="1" y="401"/>
                    <a:pt x="258" y="421"/>
                  </a:cubicBezTo>
                  <a:lnTo>
                    <a:pt x="6011" y="421"/>
                  </a:lnTo>
                  <a:cubicBezTo>
                    <a:pt x="6268" y="401"/>
                    <a:pt x="6268" y="20"/>
                    <a:pt x="6011" y="1"/>
                  </a:cubicBezTo>
                  <a:close/>
                </a:path>
              </a:pathLst>
            </a:custGeom>
            <a:solidFill>
              <a:srgbClr val="9BA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80"/>
            <p:cNvSpPr/>
            <p:nvPr/>
          </p:nvSpPr>
          <p:spPr>
            <a:xfrm>
              <a:off x="2709576" y="1662360"/>
              <a:ext cx="165830" cy="11050"/>
            </a:xfrm>
            <a:custGeom>
              <a:avLst/>
              <a:gdLst/>
              <a:ahLst/>
              <a:cxnLst/>
              <a:rect l="l" t="t" r="r" b="b"/>
              <a:pathLst>
                <a:path w="6333" h="422" extrusionOk="0">
                  <a:moveTo>
                    <a:pt x="272" y="1"/>
                  </a:moveTo>
                  <a:cubicBezTo>
                    <a:pt x="0" y="1"/>
                    <a:pt x="0" y="422"/>
                    <a:pt x="272" y="422"/>
                  </a:cubicBezTo>
                  <a:cubicBezTo>
                    <a:pt x="278" y="422"/>
                    <a:pt x="284" y="422"/>
                    <a:pt x="290" y="421"/>
                  </a:cubicBezTo>
                  <a:lnTo>
                    <a:pt x="6043" y="421"/>
                  </a:lnTo>
                  <a:cubicBezTo>
                    <a:pt x="6049" y="422"/>
                    <a:pt x="6055" y="422"/>
                    <a:pt x="6061" y="422"/>
                  </a:cubicBezTo>
                  <a:cubicBezTo>
                    <a:pt x="6333" y="422"/>
                    <a:pt x="6333" y="1"/>
                    <a:pt x="6061" y="1"/>
                  </a:cubicBezTo>
                  <a:cubicBezTo>
                    <a:pt x="6055" y="1"/>
                    <a:pt x="6049" y="1"/>
                    <a:pt x="6043" y="1"/>
                  </a:cubicBezTo>
                  <a:lnTo>
                    <a:pt x="290" y="1"/>
                  </a:lnTo>
                  <a:cubicBezTo>
                    <a:pt x="284" y="1"/>
                    <a:pt x="278" y="1"/>
                    <a:pt x="272" y="1"/>
                  </a:cubicBezTo>
                  <a:close/>
                </a:path>
              </a:pathLst>
            </a:custGeom>
            <a:solidFill>
              <a:srgbClr val="9BA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80"/>
            <p:cNvSpPr/>
            <p:nvPr/>
          </p:nvSpPr>
          <p:spPr>
            <a:xfrm>
              <a:off x="2773782" y="1635364"/>
              <a:ext cx="37183" cy="10814"/>
            </a:xfrm>
            <a:custGeom>
              <a:avLst/>
              <a:gdLst/>
              <a:ahLst/>
              <a:cxnLst/>
              <a:rect l="l" t="t" r="r" b="b"/>
              <a:pathLst>
                <a:path w="1420" h="413" extrusionOk="0">
                  <a:moveTo>
                    <a:pt x="273" y="1"/>
                  </a:moveTo>
                  <a:cubicBezTo>
                    <a:pt x="0" y="1"/>
                    <a:pt x="3" y="413"/>
                    <a:pt x="281" y="413"/>
                  </a:cubicBezTo>
                  <a:cubicBezTo>
                    <a:pt x="287" y="413"/>
                    <a:pt x="293" y="413"/>
                    <a:pt x="300" y="412"/>
                  </a:cubicBezTo>
                  <a:lnTo>
                    <a:pt x="1130" y="412"/>
                  </a:lnTo>
                  <a:cubicBezTo>
                    <a:pt x="1136" y="413"/>
                    <a:pt x="1141" y="413"/>
                    <a:pt x="1147" y="413"/>
                  </a:cubicBezTo>
                  <a:cubicBezTo>
                    <a:pt x="1417" y="413"/>
                    <a:pt x="1419" y="1"/>
                    <a:pt x="1156" y="1"/>
                  </a:cubicBezTo>
                  <a:cubicBezTo>
                    <a:pt x="1147" y="1"/>
                    <a:pt x="1138" y="1"/>
                    <a:pt x="1130" y="2"/>
                  </a:cubicBezTo>
                  <a:lnTo>
                    <a:pt x="300" y="2"/>
                  </a:lnTo>
                  <a:cubicBezTo>
                    <a:pt x="290" y="1"/>
                    <a:pt x="281" y="1"/>
                    <a:pt x="273" y="1"/>
                  </a:cubicBezTo>
                  <a:close/>
                </a:path>
              </a:pathLst>
            </a:custGeom>
            <a:solidFill>
              <a:srgbClr val="77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80"/>
            <p:cNvSpPr/>
            <p:nvPr/>
          </p:nvSpPr>
          <p:spPr>
            <a:xfrm>
              <a:off x="2777866" y="1561103"/>
              <a:ext cx="20005" cy="17125"/>
            </a:xfrm>
            <a:custGeom>
              <a:avLst/>
              <a:gdLst/>
              <a:ahLst/>
              <a:cxnLst/>
              <a:rect l="l" t="t" r="r" b="b"/>
              <a:pathLst>
                <a:path w="764" h="654" extrusionOk="0">
                  <a:moveTo>
                    <a:pt x="439" y="0"/>
                  </a:moveTo>
                  <a:cubicBezTo>
                    <a:pt x="358" y="0"/>
                    <a:pt x="276" y="31"/>
                    <a:pt x="210" y="100"/>
                  </a:cubicBezTo>
                  <a:cubicBezTo>
                    <a:pt x="0" y="300"/>
                    <a:pt x="153" y="653"/>
                    <a:pt x="439" y="653"/>
                  </a:cubicBezTo>
                  <a:cubicBezTo>
                    <a:pt x="621" y="653"/>
                    <a:pt x="764" y="501"/>
                    <a:pt x="764" y="329"/>
                  </a:cubicBezTo>
                  <a:cubicBezTo>
                    <a:pt x="764" y="130"/>
                    <a:pt x="604" y="0"/>
                    <a:pt x="439" y="0"/>
                  </a:cubicBezTo>
                  <a:close/>
                </a:path>
              </a:pathLst>
            </a:custGeom>
            <a:solidFill>
              <a:srgbClr val="77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80"/>
            <p:cNvSpPr/>
            <p:nvPr/>
          </p:nvSpPr>
          <p:spPr>
            <a:xfrm>
              <a:off x="2957234" y="1582941"/>
              <a:ext cx="34486" cy="229852"/>
            </a:xfrm>
            <a:custGeom>
              <a:avLst/>
              <a:gdLst/>
              <a:ahLst/>
              <a:cxnLst/>
              <a:rect l="l" t="t" r="r" b="b"/>
              <a:pathLst>
                <a:path w="1317" h="8778" extrusionOk="0">
                  <a:moveTo>
                    <a:pt x="0" y="1"/>
                  </a:moveTo>
                  <a:lnTo>
                    <a:pt x="0" y="8777"/>
                  </a:lnTo>
                  <a:lnTo>
                    <a:pt x="1317" y="8777"/>
                  </a:lnTo>
                  <a:lnTo>
                    <a:pt x="13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80"/>
            <p:cNvSpPr/>
            <p:nvPr/>
          </p:nvSpPr>
          <p:spPr>
            <a:xfrm>
              <a:off x="2974463" y="1582941"/>
              <a:ext cx="17256" cy="229852"/>
            </a:xfrm>
            <a:custGeom>
              <a:avLst/>
              <a:gdLst/>
              <a:ahLst/>
              <a:cxnLst/>
              <a:rect l="l" t="t" r="r" b="b"/>
              <a:pathLst>
                <a:path w="659" h="8778" extrusionOk="0">
                  <a:moveTo>
                    <a:pt x="0" y="1"/>
                  </a:moveTo>
                  <a:lnTo>
                    <a:pt x="0" y="8777"/>
                  </a:lnTo>
                  <a:lnTo>
                    <a:pt x="659" y="8777"/>
                  </a:lnTo>
                  <a:lnTo>
                    <a:pt x="6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80"/>
            <p:cNvSpPr/>
            <p:nvPr/>
          </p:nvSpPr>
          <p:spPr>
            <a:xfrm>
              <a:off x="2957234" y="1550210"/>
              <a:ext cx="34486" cy="40246"/>
            </a:xfrm>
            <a:custGeom>
              <a:avLst/>
              <a:gdLst/>
              <a:ahLst/>
              <a:cxnLst/>
              <a:rect l="l" t="t" r="r" b="b"/>
              <a:pathLst>
                <a:path w="1317" h="1537" extrusionOk="0">
                  <a:moveTo>
                    <a:pt x="0" y="1"/>
                  </a:moveTo>
                  <a:lnTo>
                    <a:pt x="0" y="1537"/>
                  </a:lnTo>
                  <a:lnTo>
                    <a:pt x="1317" y="1537"/>
                  </a:lnTo>
                  <a:lnTo>
                    <a:pt x="13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80"/>
            <p:cNvSpPr/>
            <p:nvPr/>
          </p:nvSpPr>
          <p:spPr>
            <a:xfrm>
              <a:off x="2974463" y="1550210"/>
              <a:ext cx="17256" cy="40246"/>
            </a:xfrm>
            <a:custGeom>
              <a:avLst/>
              <a:gdLst/>
              <a:ahLst/>
              <a:cxnLst/>
              <a:rect l="l" t="t" r="r" b="b"/>
              <a:pathLst>
                <a:path w="659" h="1537" extrusionOk="0">
                  <a:moveTo>
                    <a:pt x="0" y="1"/>
                  </a:moveTo>
                  <a:lnTo>
                    <a:pt x="0" y="1537"/>
                  </a:lnTo>
                  <a:lnTo>
                    <a:pt x="659" y="1537"/>
                  </a:lnTo>
                  <a:lnTo>
                    <a:pt x="65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80"/>
            <p:cNvSpPr/>
            <p:nvPr/>
          </p:nvSpPr>
          <p:spPr>
            <a:xfrm>
              <a:off x="2957234" y="1500275"/>
              <a:ext cx="34486" cy="49961"/>
            </a:xfrm>
            <a:custGeom>
              <a:avLst/>
              <a:gdLst/>
              <a:ahLst/>
              <a:cxnLst/>
              <a:rect l="l" t="t" r="r" b="b"/>
              <a:pathLst>
                <a:path w="1317" h="1908" extrusionOk="0">
                  <a:moveTo>
                    <a:pt x="658" y="0"/>
                  </a:moveTo>
                  <a:cubicBezTo>
                    <a:pt x="296" y="0"/>
                    <a:pt x="0" y="296"/>
                    <a:pt x="0" y="658"/>
                  </a:cubicBezTo>
                  <a:lnTo>
                    <a:pt x="0" y="1908"/>
                  </a:lnTo>
                  <a:lnTo>
                    <a:pt x="1317" y="1908"/>
                  </a:lnTo>
                  <a:lnTo>
                    <a:pt x="1317" y="658"/>
                  </a:lnTo>
                  <a:cubicBezTo>
                    <a:pt x="1317" y="296"/>
                    <a:pt x="1021" y="0"/>
                    <a:pt x="658" y="0"/>
                  </a:cubicBezTo>
                  <a:close/>
                </a:path>
              </a:pathLst>
            </a:custGeom>
            <a:solidFill>
              <a:srgbClr val="95A6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80"/>
            <p:cNvSpPr/>
            <p:nvPr/>
          </p:nvSpPr>
          <p:spPr>
            <a:xfrm>
              <a:off x="2974463" y="1500275"/>
              <a:ext cx="17256" cy="49961"/>
            </a:xfrm>
            <a:custGeom>
              <a:avLst/>
              <a:gdLst/>
              <a:ahLst/>
              <a:cxnLst/>
              <a:rect l="l" t="t" r="r" b="b"/>
              <a:pathLst>
                <a:path w="659" h="1908" extrusionOk="0">
                  <a:moveTo>
                    <a:pt x="0" y="0"/>
                  </a:moveTo>
                  <a:lnTo>
                    <a:pt x="0" y="1908"/>
                  </a:lnTo>
                  <a:lnTo>
                    <a:pt x="659" y="1908"/>
                  </a:lnTo>
                  <a:lnTo>
                    <a:pt x="659" y="658"/>
                  </a:lnTo>
                  <a:cubicBezTo>
                    <a:pt x="659" y="296"/>
                    <a:pt x="363" y="0"/>
                    <a:pt x="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7" name="Google Shape;1727;p81"/>
          <p:cNvGrpSpPr/>
          <p:nvPr/>
        </p:nvGrpSpPr>
        <p:grpSpPr>
          <a:xfrm>
            <a:off x="3662131" y="-21840"/>
            <a:ext cx="5444590" cy="5187187"/>
            <a:chOff x="1060700" y="238125"/>
            <a:chExt cx="5498475" cy="5238525"/>
          </a:xfrm>
        </p:grpSpPr>
        <p:sp>
          <p:nvSpPr>
            <p:cNvPr id="1728" name="Google Shape;1728;p81"/>
            <p:cNvSpPr/>
            <p:nvPr/>
          </p:nvSpPr>
          <p:spPr>
            <a:xfrm>
              <a:off x="1290850" y="2550400"/>
              <a:ext cx="2592500" cy="739675"/>
            </a:xfrm>
            <a:custGeom>
              <a:avLst/>
              <a:gdLst/>
              <a:ahLst/>
              <a:cxnLst/>
              <a:rect l="l" t="t" r="r" b="b"/>
              <a:pathLst>
                <a:path w="103700" h="29587" extrusionOk="0">
                  <a:moveTo>
                    <a:pt x="799" y="29587"/>
                  </a:moveTo>
                  <a:lnTo>
                    <a:pt x="1" y="13829"/>
                  </a:lnTo>
                  <a:cubicBezTo>
                    <a:pt x="15315" y="13342"/>
                    <a:pt x="82631" y="3500"/>
                    <a:pt x="98283" y="1"/>
                  </a:cubicBezTo>
                  <a:lnTo>
                    <a:pt x="103699" y="15177"/>
                  </a:lnTo>
                  <a:cubicBezTo>
                    <a:pt x="86526" y="19017"/>
                    <a:pt x="17676" y="29050"/>
                    <a:pt x="799" y="295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81"/>
            <p:cNvSpPr/>
            <p:nvPr/>
          </p:nvSpPr>
          <p:spPr>
            <a:xfrm>
              <a:off x="3360975" y="2061175"/>
              <a:ext cx="1850425" cy="1004100"/>
            </a:xfrm>
            <a:custGeom>
              <a:avLst/>
              <a:gdLst/>
              <a:ahLst/>
              <a:cxnLst/>
              <a:rect l="l" t="t" r="r" b="b"/>
              <a:pathLst>
                <a:path w="74017" h="40164" extrusionOk="0">
                  <a:moveTo>
                    <a:pt x="74017" y="15752"/>
                  </a:moveTo>
                  <a:cubicBezTo>
                    <a:pt x="70955" y="25344"/>
                    <a:pt x="11295" y="40164"/>
                    <a:pt x="4618" y="36977"/>
                  </a:cubicBezTo>
                  <a:cubicBezTo>
                    <a:pt x="1" y="34775"/>
                    <a:pt x="2084" y="22074"/>
                    <a:pt x="2084" y="22074"/>
                  </a:cubicBezTo>
                  <a:cubicBezTo>
                    <a:pt x="2084" y="22074"/>
                    <a:pt x="41839" y="12868"/>
                    <a:pt x="49503" y="11156"/>
                  </a:cubicBezTo>
                  <a:cubicBezTo>
                    <a:pt x="57167" y="9444"/>
                    <a:pt x="74017" y="1"/>
                    <a:pt x="740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81"/>
            <p:cNvSpPr/>
            <p:nvPr/>
          </p:nvSpPr>
          <p:spPr>
            <a:xfrm>
              <a:off x="1060700" y="2865275"/>
              <a:ext cx="353450" cy="457825"/>
            </a:xfrm>
            <a:custGeom>
              <a:avLst/>
              <a:gdLst/>
              <a:ahLst/>
              <a:cxnLst/>
              <a:rect l="l" t="t" r="r" b="b"/>
              <a:pathLst>
                <a:path w="14138" h="18313" extrusionOk="0">
                  <a:moveTo>
                    <a:pt x="12527" y="17723"/>
                  </a:moveTo>
                  <a:cubicBezTo>
                    <a:pt x="10070" y="17912"/>
                    <a:pt x="5835" y="18126"/>
                    <a:pt x="3202" y="18253"/>
                  </a:cubicBezTo>
                  <a:cubicBezTo>
                    <a:pt x="1909" y="18313"/>
                    <a:pt x="818" y="17522"/>
                    <a:pt x="765" y="16496"/>
                  </a:cubicBezTo>
                  <a:lnTo>
                    <a:pt x="53" y="2423"/>
                  </a:lnTo>
                  <a:cubicBezTo>
                    <a:pt x="0" y="1428"/>
                    <a:pt x="964" y="583"/>
                    <a:pt x="2218" y="522"/>
                  </a:cubicBezTo>
                  <a:cubicBezTo>
                    <a:pt x="4751" y="401"/>
                    <a:pt x="8810" y="191"/>
                    <a:pt x="11182" y="1"/>
                  </a:cubicBezTo>
                  <a:cubicBezTo>
                    <a:pt x="12937" y="2775"/>
                    <a:pt x="14137" y="11362"/>
                    <a:pt x="12527" y="177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81"/>
            <p:cNvSpPr/>
            <p:nvPr/>
          </p:nvSpPr>
          <p:spPr>
            <a:xfrm>
              <a:off x="2718575" y="1114700"/>
              <a:ext cx="3679600" cy="1225375"/>
            </a:xfrm>
            <a:custGeom>
              <a:avLst/>
              <a:gdLst/>
              <a:ahLst/>
              <a:cxnLst/>
              <a:rect l="l" t="t" r="r" b="b"/>
              <a:pathLst>
                <a:path w="147184" h="49015" extrusionOk="0">
                  <a:moveTo>
                    <a:pt x="146385" y="1"/>
                  </a:moveTo>
                  <a:lnTo>
                    <a:pt x="147183" y="15758"/>
                  </a:lnTo>
                  <a:cubicBezTo>
                    <a:pt x="131869" y="16246"/>
                    <a:pt x="23697" y="45515"/>
                    <a:pt x="8044" y="49015"/>
                  </a:cubicBezTo>
                  <a:lnTo>
                    <a:pt x="0" y="32184"/>
                  </a:lnTo>
                  <a:cubicBezTo>
                    <a:pt x="17174" y="28344"/>
                    <a:pt x="129509" y="538"/>
                    <a:pt x="1463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81"/>
            <p:cNvSpPr/>
            <p:nvPr/>
          </p:nvSpPr>
          <p:spPr>
            <a:xfrm>
              <a:off x="2742300" y="238125"/>
              <a:ext cx="2116250" cy="5007600"/>
            </a:xfrm>
            <a:custGeom>
              <a:avLst/>
              <a:gdLst/>
              <a:ahLst/>
              <a:cxnLst/>
              <a:rect l="l" t="t" r="r" b="b"/>
              <a:pathLst>
                <a:path w="84650" h="200304" extrusionOk="0">
                  <a:moveTo>
                    <a:pt x="1" y="0"/>
                  </a:moveTo>
                  <a:cubicBezTo>
                    <a:pt x="1190" y="1599"/>
                    <a:pt x="3229" y="5181"/>
                    <a:pt x="5068" y="12536"/>
                  </a:cubicBezTo>
                  <a:cubicBezTo>
                    <a:pt x="7878" y="23774"/>
                    <a:pt x="9750" y="30564"/>
                    <a:pt x="9750" y="30564"/>
                  </a:cubicBezTo>
                  <a:cubicBezTo>
                    <a:pt x="9750" y="30564"/>
                    <a:pt x="11624" y="44611"/>
                    <a:pt x="13966" y="51635"/>
                  </a:cubicBezTo>
                  <a:cubicBezTo>
                    <a:pt x="15249" y="55484"/>
                    <a:pt x="16552" y="56974"/>
                    <a:pt x="17611" y="58924"/>
                  </a:cubicBezTo>
                  <a:cubicBezTo>
                    <a:pt x="19646" y="62664"/>
                    <a:pt x="20989" y="66001"/>
                    <a:pt x="20989" y="76217"/>
                  </a:cubicBezTo>
                  <a:cubicBezTo>
                    <a:pt x="20989" y="87455"/>
                    <a:pt x="15839" y="96820"/>
                    <a:pt x="15370" y="97405"/>
                  </a:cubicBezTo>
                  <a:cubicBezTo>
                    <a:pt x="15284" y="97515"/>
                    <a:pt x="15058" y="97787"/>
                    <a:pt x="14730" y="98266"/>
                  </a:cubicBezTo>
                  <a:cubicBezTo>
                    <a:pt x="14730" y="98266"/>
                    <a:pt x="26179" y="106122"/>
                    <a:pt x="36597" y="109868"/>
                  </a:cubicBezTo>
                  <a:cubicBezTo>
                    <a:pt x="47016" y="113613"/>
                    <a:pt x="76107" y="112853"/>
                    <a:pt x="78857" y="112033"/>
                  </a:cubicBezTo>
                  <a:cubicBezTo>
                    <a:pt x="80525" y="111537"/>
                    <a:pt x="82237" y="110824"/>
                    <a:pt x="83325" y="110341"/>
                  </a:cubicBezTo>
                  <a:cubicBezTo>
                    <a:pt x="82355" y="101151"/>
                    <a:pt x="79286" y="97204"/>
                    <a:pt x="77764" y="87690"/>
                  </a:cubicBezTo>
                  <a:cubicBezTo>
                    <a:pt x="75890" y="75983"/>
                    <a:pt x="74604" y="60062"/>
                    <a:pt x="77179" y="51751"/>
                  </a:cubicBezTo>
                  <a:cubicBezTo>
                    <a:pt x="79755" y="43440"/>
                    <a:pt x="81276" y="42269"/>
                    <a:pt x="82915" y="34777"/>
                  </a:cubicBezTo>
                  <a:cubicBezTo>
                    <a:pt x="84554" y="27285"/>
                    <a:pt x="81042" y="13940"/>
                    <a:pt x="81745" y="15579"/>
                  </a:cubicBezTo>
                  <a:cubicBezTo>
                    <a:pt x="82446" y="17217"/>
                    <a:pt x="80807" y="7709"/>
                    <a:pt x="83031" y="3287"/>
                  </a:cubicBezTo>
                  <a:cubicBezTo>
                    <a:pt x="83843" y="1675"/>
                    <a:pt x="84342" y="651"/>
                    <a:pt x="84650" y="0"/>
                  </a:cubicBezTo>
                  <a:close/>
                  <a:moveTo>
                    <a:pt x="38899" y="200303"/>
                  </a:moveTo>
                  <a:lnTo>
                    <a:pt x="70388" y="186021"/>
                  </a:lnTo>
                  <a:cubicBezTo>
                    <a:pt x="70388" y="186021"/>
                    <a:pt x="79871" y="188713"/>
                    <a:pt x="80105" y="184734"/>
                  </a:cubicBezTo>
                  <a:cubicBezTo>
                    <a:pt x="80105" y="184734"/>
                    <a:pt x="56381" y="184928"/>
                    <a:pt x="50162" y="187390"/>
                  </a:cubicBezTo>
                  <a:cubicBezTo>
                    <a:pt x="43943" y="189850"/>
                    <a:pt x="38899" y="200303"/>
                    <a:pt x="38899" y="20030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81"/>
            <p:cNvSpPr/>
            <p:nvPr/>
          </p:nvSpPr>
          <p:spPr>
            <a:xfrm>
              <a:off x="4169475" y="4726225"/>
              <a:ext cx="575450" cy="750425"/>
            </a:xfrm>
            <a:custGeom>
              <a:avLst/>
              <a:gdLst/>
              <a:ahLst/>
              <a:cxnLst/>
              <a:rect l="l" t="t" r="r" b="b"/>
              <a:pathLst>
                <a:path w="23018" h="30017" extrusionOk="0">
                  <a:moveTo>
                    <a:pt x="23018" y="5210"/>
                  </a:moveTo>
                  <a:cubicBezTo>
                    <a:pt x="23018" y="5210"/>
                    <a:pt x="20550" y="27749"/>
                    <a:pt x="20969" y="30017"/>
                  </a:cubicBezTo>
                  <a:lnTo>
                    <a:pt x="20298" y="30017"/>
                  </a:lnTo>
                  <a:cubicBezTo>
                    <a:pt x="16498" y="29456"/>
                    <a:pt x="352" y="27978"/>
                    <a:pt x="352" y="2797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E8B2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81"/>
            <p:cNvSpPr/>
            <p:nvPr/>
          </p:nvSpPr>
          <p:spPr>
            <a:xfrm>
              <a:off x="3714775" y="4784725"/>
              <a:ext cx="1002475" cy="691900"/>
            </a:xfrm>
            <a:custGeom>
              <a:avLst/>
              <a:gdLst/>
              <a:ahLst/>
              <a:cxnLst/>
              <a:rect l="l" t="t" r="r" b="b"/>
              <a:pathLst>
                <a:path w="40099" h="27676" extrusionOk="0">
                  <a:moveTo>
                    <a:pt x="16082" y="1"/>
                  </a:moveTo>
                  <a:cubicBezTo>
                    <a:pt x="18657" y="703"/>
                    <a:pt x="31489" y="4157"/>
                    <a:pt x="31489" y="4157"/>
                  </a:cubicBezTo>
                  <a:cubicBezTo>
                    <a:pt x="31489" y="4157"/>
                    <a:pt x="38483" y="22385"/>
                    <a:pt x="40099" y="27676"/>
                  </a:cubicBezTo>
                  <a:lnTo>
                    <a:pt x="4535" y="27676"/>
                  </a:lnTo>
                  <a:lnTo>
                    <a:pt x="1" y="18439"/>
                  </a:lnTo>
                  <a:close/>
                </a:path>
              </a:pathLst>
            </a:custGeom>
            <a:solidFill>
              <a:srgbClr val="FBD2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81"/>
            <p:cNvSpPr/>
            <p:nvPr/>
          </p:nvSpPr>
          <p:spPr>
            <a:xfrm>
              <a:off x="3078325" y="2570150"/>
              <a:ext cx="1746800" cy="605675"/>
            </a:xfrm>
            <a:custGeom>
              <a:avLst/>
              <a:gdLst/>
              <a:ahLst/>
              <a:cxnLst/>
              <a:rect l="l" t="t" r="r" b="b"/>
              <a:pathLst>
                <a:path w="69872" h="24227" extrusionOk="0">
                  <a:moveTo>
                    <a:pt x="149" y="11707"/>
                  </a:moveTo>
                  <a:cubicBezTo>
                    <a:pt x="1" y="10814"/>
                    <a:pt x="753" y="5816"/>
                    <a:pt x="753" y="5816"/>
                  </a:cubicBezTo>
                  <a:cubicBezTo>
                    <a:pt x="753" y="5816"/>
                    <a:pt x="3218" y="1"/>
                    <a:pt x="3534" y="136"/>
                  </a:cubicBezTo>
                  <a:cubicBezTo>
                    <a:pt x="3852" y="269"/>
                    <a:pt x="24853" y="7837"/>
                    <a:pt x="33411" y="9623"/>
                  </a:cubicBezTo>
                  <a:cubicBezTo>
                    <a:pt x="41967" y="11409"/>
                    <a:pt x="57444" y="11483"/>
                    <a:pt x="61761" y="10739"/>
                  </a:cubicBezTo>
                  <a:cubicBezTo>
                    <a:pt x="66076" y="9995"/>
                    <a:pt x="68360" y="9257"/>
                    <a:pt x="68360" y="9257"/>
                  </a:cubicBezTo>
                  <a:cubicBezTo>
                    <a:pt x="68360" y="9257"/>
                    <a:pt x="69226" y="12309"/>
                    <a:pt x="69518" y="14351"/>
                  </a:cubicBezTo>
                  <a:cubicBezTo>
                    <a:pt x="69809" y="16393"/>
                    <a:pt x="69871" y="16944"/>
                    <a:pt x="69871" y="16944"/>
                  </a:cubicBezTo>
                  <a:cubicBezTo>
                    <a:pt x="69871" y="16944"/>
                    <a:pt x="52105" y="24226"/>
                    <a:pt x="34321" y="20059"/>
                  </a:cubicBezTo>
                  <a:cubicBezTo>
                    <a:pt x="16537" y="15892"/>
                    <a:pt x="149" y="11707"/>
                    <a:pt x="149" y="117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81"/>
            <p:cNvSpPr/>
            <p:nvPr/>
          </p:nvSpPr>
          <p:spPr>
            <a:xfrm>
              <a:off x="2505400" y="2694750"/>
              <a:ext cx="2328500" cy="2550975"/>
            </a:xfrm>
            <a:custGeom>
              <a:avLst/>
              <a:gdLst/>
              <a:ahLst/>
              <a:cxnLst/>
              <a:rect l="l" t="t" r="r" b="b"/>
              <a:pathLst>
                <a:path w="93140" h="102039" extrusionOk="0">
                  <a:moveTo>
                    <a:pt x="24206" y="1"/>
                  </a:moveTo>
                  <a:cubicBezTo>
                    <a:pt x="1" y="35356"/>
                    <a:pt x="28738" y="73457"/>
                    <a:pt x="48375" y="102038"/>
                  </a:cubicBezTo>
                  <a:lnTo>
                    <a:pt x="79864" y="87756"/>
                  </a:lnTo>
                  <a:cubicBezTo>
                    <a:pt x="79864" y="87756"/>
                    <a:pt x="89347" y="90448"/>
                    <a:pt x="89581" y="86467"/>
                  </a:cubicBezTo>
                  <a:cubicBezTo>
                    <a:pt x="89815" y="82488"/>
                    <a:pt x="92859" y="34378"/>
                    <a:pt x="93093" y="19393"/>
                  </a:cubicBezTo>
                  <a:cubicBezTo>
                    <a:pt x="93140" y="16364"/>
                    <a:pt x="93006" y="13813"/>
                    <a:pt x="92745" y="11575"/>
                  </a:cubicBezTo>
                  <a:cubicBezTo>
                    <a:pt x="89836" y="12283"/>
                    <a:pt x="84873" y="13274"/>
                    <a:pt x="79396" y="13422"/>
                  </a:cubicBezTo>
                  <a:cubicBezTo>
                    <a:pt x="70733" y="13656"/>
                    <a:pt x="50599" y="12837"/>
                    <a:pt x="41117" y="7452"/>
                  </a:cubicBezTo>
                  <a:cubicBezTo>
                    <a:pt x="35964" y="4526"/>
                    <a:pt x="29256" y="1842"/>
                    <a:pt x="242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81"/>
            <p:cNvSpPr/>
            <p:nvPr/>
          </p:nvSpPr>
          <p:spPr>
            <a:xfrm>
              <a:off x="3176475" y="1180675"/>
              <a:ext cx="1593250" cy="605250"/>
            </a:xfrm>
            <a:custGeom>
              <a:avLst/>
              <a:gdLst/>
              <a:ahLst/>
              <a:cxnLst/>
              <a:rect l="l" t="t" r="r" b="b"/>
              <a:pathLst>
                <a:path w="63730" h="24210" extrusionOk="0">
                  <a:moveTo>
                    <a:pt x="871" y="18678"/>
                  </a:moveTo>
                  <a:cubicBezTo>
                    <a:pt x="722" y="18938"/>
                    <a:pt x="0" y="21473"/>
                    <a:pt x="0" y="21473"/>
                  </a:cubicBezTo>
                  <a:lnTo>
                    <a:pt x="1690" y="24210"/>
                  </a:lnTo>
                  <a:cubicBezTo>
                    <a:pt x="21943" y="16365"/>
                    <a:pt x="30414" y="11511"/>
                    <a:pt x="52382" y="14009"/>
                  </a:cubicBezTo>
                  <a:cubicBezTo>
                    <a:pt x="55657" y="14381"/>
                    <a:pt x="59233" y="16322"/>
                    <a:pt x="59309" y="15982"/>
                  </a:cubicBezTo>
                  <a:cubicBezTo>
                    <a:pt x="59385" y="15642"/>
                    <a:pt x="60213" y="12785"/>
                    <a:pt x="60213" y="12785"/>
                  </a:cubicBezTo>
                  <a:cubicBezTo>
                    <a:pt x="60213" y="12785"/>
                    <a:pt x="63729" y="5953"/>
                    <a:pt x="41407" y="2977"/>
                  </a:cubicBezTo>
                  <a:cubicBezTo>
                    <a:pt x="19083" y="1"/>
                    <a:pt x="6982" y="13656"/>
                    <a:pt x="3880" y="15720"/>
                  </a:cubicBezTo>
                  <a:cubicBezTo>
                    <a:pt x="778" y="17785"/>
                    <a:pt x="871" y="18678"/>
                    <a:pt x="871" y="186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81"/>
            <p:cNvSpPr/>
            <p:nvPr/>
          </p:nvSpPr>
          <p:spPr>
            <a:xfrm>
              <a:off x="2986050" y="238125"/>
              <a:ext cx="1897650" cy="1479400"/>
            </a:xfrm>
            <a:custGeom>
              <a:avLst/>
              <a:gdLst/>
              <a:ahLst/>
              <a:cxnLst/>
              <a:rect l="l" t="t" r="r" b="b"/>
              <a:pathLst>
                <a:path w="75906" h="59176" extrusionOk="0">
                  <a:moveTo>
                    <a:pt x="42377" y="46250"/>
                  </a:moveTo>
                  <a:cubicBezTo>
                    <a:pt x="53966" y="44961"/>
                    <a:pt x="63800" y="46250"/>
                    <a:pt x="66258" y="49059"/>
                  </a:cubicBezTo>
                  <a:cubicBezTo>
                    <a:pt x="66837" y="49721"/>
                    <a:pt x="67332" y="50274"/>
                    <a:pt x="67751" y="50730"/>
                  </a:cubicBezTo>
                  <a:cubicBezTo>
                    <a:pt x="70134" y="43329"/>
                    <a:pt x="73243" y="41495"/>
                    <a:pt x="74574" y="35412"/>
                  </a:cubicBezTo>
                  <a:cubicBezTo>
                    <a:pt x="75905" y="29328"/>
                    <a:pt x="73060" y="22187"/>
                    <a:pt x="72350" y="18164"/>
                  </a:cubicBezTo>
                  <a:cubicBezTo>
                    <a:pt x="71768" y="16984"/>
                    <a:pt x="71238" y="15801"/>
                    <a:pt x="70822" y="14644"/>
                  </a:cubicBezTo>
                  <a:cubicBezTo>
                    <a:pt x="69473" y="10875"/>
                    <a:pt x="67819" y="4472"/>
                    <a:pt x="66441" y="0"/>
                  </a:cubicBezTo>
                  <a:lnTo>
                    <a:pt x="61109" y="0"/>
                  </a:lnTo>
                  <a:cubicBezTo>
                    <a:pt x="61727" y="2633"/>
                    <a:pt x="61818" y="5934"/>
                    <a:pt x="59819" y="8789"/>
                  </a:cubicBezTo>
                  <a:cubicBezTo>
                    <a:pt x="55723" y="14643"/>
                    <a:pt x="41440" y="18740"/>
                    <a:pt x="34417" y="11598"/>
                  </a:cubicBezTo>
                  <a:cubicBezTo>
                    <a:pt x="30133" y="7245"/>
                    <a:pt x="27417" y="2803"/>
                    <a:pt x="25950" y="0"/>
                  </a:cubicBezTo>
                  <a:lnTo>
                    <a:pt x="12776" y="0"/>
                  </a:lnTo>
                  <a:cubicBezTo>
                    <a:pt x="12715" y="4369"/>
                    <a:pt x="11924" y="10672"/>
                    <a:pt x="8664" y="16867"/>
                  </a:cubicBezTo>
                  <a:cubicBezTo>
                    <a:pt x="2811" y="27987"/>
                    <a:pt x="0" y="30564"/>
                    <a:pt x="0" y="30564"/>
                  </a:cubicBezTo>
                  <a:cubicBezTo>
                    <a:pt x="0" y="30564"/>
                    <a:pt x="2195" y="45873"/>
                    <a:pt x="4120" y="51649"/>
                  </a:cubicBezTo>
                  <a:cubicBezTo>
                    <a:pt x="6045" y="57426"/>
                    <a:pt x="6942" y="58258"/>
                    <a:pt x="7617" y="59175"/>
                  </a:cubicBezTo>
                  <a:cubicBezTo>
                    <a:pt x="14529" y="52055"/>
                    <a:pt x="33149" y="47275"/>
                    <a:pt x="42377" y="462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81"/>
            <p:cNvSpPr/>
            <p:nvPr/>
          </p:nvSpPr>
          <p:spPr>
            <a:xfrm>
              <a:off x="4227900" y="2564600"/>
              <a:ext cx="46925" cy="170125"/>
            </a:xfrm>
            <a:custGeom>
              <a:avLst/>
              <a:gdLst/>
              <a:ahLst/>
              <a:cxnLst/>
              <a:rect l="l" t="t" r="r" b="b"/>
              <a:pathLst>
                <a:path w="1877" h="6805" extrusionOk="0">
                  <a:moveTo>
                    <a:pt x="238" y="3643"/>
                  </a:moveTo>
                  <a:cubicBezTo>
                    <a:pt x="475" y="5779"/>
                    <a:pt x="1497" y="6804"/>
                    <a:pt x="1672" y="5809"/>
                  </a:cubicBezTo>
                  <a:cubicBezTo>
                    <a:pt x="1847" y="4814"/>
                    <a:pt x="1877" y="4520"/>
                    <a:pt x="1584" y="2940"/>
                  </a:cubicBezTo>
                  <a:cubicBezTo>
                    <a:pt x="1039" y="1"/>
                    <a:pt x="0" y="1507"/>
                    <a:pt x="238" y="3643"/>
                  </a:cubicBezTo>
                  <a:close/>
                </a:path>
              </a:pathLst>
            </a:custGeom>
            <a:solidFill>
              <a:srgbClr val="ED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81"/>
            <p:cNvSpPr/>
            <p:nvPr/>
          </p:nvSpPr>
          <p:spPr>
            <a:xfrm>
              <a:off x="3492375" y="3066975"/>
              <a:ext cx="1106225" cy="1821700"/>
            </a:xfrm>
            <a:custGeom>
              <a:avLst/>
              <a:gdLst/>
              <a:ahLst/>
              <a:cxnLst/>
              <a:rect l="l" t="t" r="r" b="b"/>
              <a:pathLst>
                <a:path w="44249" h="72868" extrusionOk="0">
                  <a:moveTo>
                    <a:pt x="0" y="1"/>
                  </a:moveTo>
                  <a:cubicBezTo>
                    <a:pt x="22350" y="25718"/>
                    <a:pt x="27096" y="41583"/>
                    <a:pt x="40764" y="72867"/>
                  </a:cubicBezTo>
                  <a:cubicBezTo>
                    <a:pt x="40764" y="72867"/>
                    <a:pt x="22494" y="29042"/>
                    <a:pt x="23444" y="27458"/>
                  </a:cubicBezTo>
                  <a:cubicBezTo>
                    <a:pt x="24394" y="25875"/>
                    <a:pt x="39232" y="13254"/>
                    <a:pt x="41450" y="10931"/>
                  </a:cubicBezTo>
                  <a:cubicBezTo>
                    <a:pt x="43668" y="8608"/>
                    <a:pt x="44248" y="7499"/>
                    <a:pt x="44248" y="7499"/>
                  </a:cubicBezTo>
                  <a:cubicBezTo>
                    <a:pt x="44248" y="7499"/>
                    <a:pt x="22810" y="26983"/>
                    <a:pt x="21648" y="26244"/>
                  </a:cubicBezTo>
                  <a:cubicBezTo>
                    <a:pt x="21471" y="26130"/>
                    <a:pt x="6299" y="5317"/>
                    <a:pt x="0" y="1"/>
                  </a:cubicBezTo>
                  <a:close/>
                </a:path>
              </a:pathLst>
            </a:custGeom>
            <a:solidFill>
              <a:srgbClr val="2D4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81"/>
            <p:cNvSpPr/>
            <p:nvPr/>
          </p:nvSpPr>
          <p:spPr>
            <a:xfrm>
              <a:off x="6199875" y="1072000"/>
              <a:ext cx="359300" cy="463400"/>
            </a:xfrm>
            <a:custGeom>
              <a:avLst/>
              <a:gdLst/>
              <a:ahLst/>
              <a:cxnLst/>
              <a:rect l="l" t="t" r="r" b="b"/>
              <a:pathLst>
                <a:path w="14372" h="18536" extrusionOk="0">
                  <a:moveTo>
                    <a:pt x="1452" y="848"/>
                  </a:moveTo>
                  <a:cubicBezTo>
                    <a:pt x="3906" y="600"/>
                    <a:pt x="8132" y="284"/>
                    <a:pt x="10765" y="96"/>
                  </a:cubicBezTo>
                  <a:cubicBezTo>
                    <a:pt x="12056" y="1"/>
                    <a:pt x="13165" y="767"/>
                    <a:pt x="13243" y="1789"/>
                  </a:cubicBezTo>
                  <a:lnTo>
                    <a:pt x="14297" y="15841"/>
                  </a:lnTo>
                  <a:cubicBezTo>
                    <a:pt x="14371" y="16835"/>
                    <a:pt x="13431" y="17702"/>
                    <a:pt x="12176" y="17793"/>
                  </a:cubicBezTo>
                  <a:cubicBezTo>
                    <a:pt x="9650" y="17977"/>
                    <a:pt x="5596" y="18286"/>
                    <a:pt x="3228" y="18535"/>
                  </a:cubicBezTo>
                  <a:cubicBezTo>
                    <a:pt x="1408" y="15802"/>
                    <a:pt x="0" y="7247"/>
                    <a:pt x="1452" y="8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81"/>
            <p:cNvSpPr/>
            <p:nvPr/>
          </p:nvSpPr>
          <p:spPr>
            <a:xfrm>
              <a:off x="2718575" y="1919275"/>
              <a:ext cx="2492825" cy="535675"/>
            </a:xfrm>
            <a:custGeom>
              <a:avLst/>
              <a:gdLst/>
              <a:ahLst/>
              <a:cxnLst/>
              <a:rect l="l" t="t" r="r" b="b"/>
              <a:pathLst>
                <a:path w="99713" h="21427" extrusionOk="0">
                  <a:moveTo>
                    <a:pt x="96126" y="2838"/>
                  </a:moveTo>
                  <a:lnTo>
                    <a:pt x="3587" y="2838"/>
                  </a:lnTo>
                  <a:cubicBezTo>
                    <a:pt x="1606" y="2838"/>
                    <a:pt x="0" y="1566"/>
                    <a:pt x="0" y="1"/>
                  </a:cubicBezTo>
                  <a:lnTo>
                    <a:pt x="0" y="15753"/>
                  </a:lnTo>
                  <a:cubicBezTo>
                    <a:pt x="0" y="17318"/>
                    <a:pt x="1606" y="18590"/>
                    <a:pt x="3585" y="18590"/>
                  </a:cubicBezTo>
                  <a:lnTo>
                    <a:pt x="96126" y="18590"/>
                  </a:lnTo>
                  <a:cubicBezTo>
                    <a:pt x="98107" y="18590"/>
                    <a:pt x="99713" y="19860"/>
                    <a:pt x="99713" y="21426"/>
                  </a:cubicBezTo>
                  <a:lnTo>
                    <a:pt x="99713" y="5677"/>
                  </a:lnTo>
                  <a:cubicBezTo>
                    <a:pt x="99713" y="4108"/>
                    <a:pt x="98107" y="2838"/>
                    <a:pt x="96126" y="28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81"/>
            <p:cNvSpPr/>
            <p:nvPr/>
          </p:nvSpPr>
          <p:spPr>
            <a:xfrm>
              <a:off x="2803250" y="1989800"/>
              <a:ext cx="1132700" cy="266575"/>
            </a:xfrm>
            <a:custGeom>
              <a:avLst/>
              <a:gdLst/>
              <a:ahLst/>
              <a:cxnLst/>
              <a:rect l="l" t="t" r="r" b="b"/>
              <a:pathLst>
                <a:path w="45308" h="10663" extrusionOk="0">
                  <a:moveTo>
                    <a:pt x="23282" y="4373"/>
                  </a:moveTo>
                  <a:cubicBezTo>
                    <a:pt x="23282" y="4589"/>
                    <a:pt x="23443" y="4764"/>
                    <a:pt x="23639" y="4764"/>
                  </a:cubicBezTo>
                  <a:cubicBezTo>
                    <a:pt x="23836" y="4764"/>
                    <a:pt x="23997" y="4591"/>
                    <a:pt x="23997" y="4373"/>
                  </a:cubicBezTo>
                  <a:lnTo>
                    <a:pt x="23997" y="11"/>
                  </a:lnTo>
                  <a:lnTo>
                    <a:pt x="23282" y="11"/>
                  </a:lnTo>
                  <a:close/>
                  <a:moveTo>
                    <a:pt x="32237" y="10652"/>
                  </a:moveTo>
                  <a:lnTo>
                    <a:pt x="33667" y="10652"/>
                  </a:lnTo>
                  <a:lnTo>
                    <a:pt x="33667" y="11"/>
                  </a:lnTo>
                  <a:lnTo>
                    <a:pt x="32237" y="11"/>
                  </a:lnTo>
                  <a:close/>
                  <a:moveTo>
                    <a:pt x="25612" y="4373"/>
                  </a:moveTo>
                  <a:cubicBezTo>
                    <a:pt x="25612" y="4589"/>
                    <a:pt x="25770" y="4764"/>
                    <a:pt x="25968" y="4764"/>
                  </a:cubicBezTo>
                  <a:cubicBezTo>
                    <a:pt x="26166" y="4764"/>
                    <a:pt x="26325" y="4591"/>
                    <a:pt x="26325" y="4373"/>
                  </a:cubicBezTo>
                  <a:lnTo>
                    <a:pt x="26325" y="11"/>
                  </a:lnTo>
                  <a:lnTo>
                    <a:pt x="25612" y="11"/>
                  </a:lnTo>
                  <a:close/>
                  <a:moveTo>
                    <a:pt x="27939" y="4373"/>
                  </a:moveTo>
                  <a:cubicBezTo>
                    <a:pt x="27939" y="4589"/>
                    <a:pt x="28100" y="4764"/>
                    <a:pt x="28296" y="4764"/>
                  </a:cubicBezTo>
                  <a:cubicBezTo>
                    <a:pt x="28491" y="4764"/>
                    <a:pt x="28654" y="4591"/>
                    <a:pt x="28654" y="4373"/>
                  </a:cubicBezTo>
                  <a:lnTo>
                    <a:pt x="28654" y="11"/>
                  </a:lnTo>
                  <a:lnTo>
                    <a:pt x="27939" y="11"/>
                  </a:lnTo>
                  <a:close/>
                  <a:moveTo>
                    <a:pt x="41907" y="4373"/>
                  </a:moveTo>
                  <a:cubicBezTo>
                    <a:pt x="41907" y="4589"/>
                    <a:pt x="42067" y="4764"/>
                    <a:pt x="42266" y="4764"/>
                  </a:cubicBezTo>
                  <a:cubicBezTo>
                    <a:pt x="42464" y="4764"/>
                    <a:pt x="42623" y="4591"/>
                    <a:pt x="42623" y="4373"/>
                  </a:cubicBezTo>
                  <a:lnTo>
                    <a:pt x="42623" y="11"/>
                  </a:lnTo>
                  <a:lnTo>
                    <a:pt x="41907" y="11"/>
                  </a:lnTo>
                  <a:close/>
                  <a:moveTo>
                    <a:pt x="45211" y="11"/>
                  </a:moveTo>
                  <a:lnTo>
                    <a:pt x="43878" y="11"/>
                  </a:lnTo>
                  <a:lnTo>
                    <a:pt x="43878" y="10651"/>
                  </a:lnTo>
                  <a:lnTo>
                    <a:pt x="45211" y="10651"/>
                  </a:lnTo>
                  <a:cubicBezTo>
                    <a:pt x="45245" y="10651"/>
                    <a:pt x="45275" y="10660"/>
                    <a:pt x="45307" y="10663"/>
                  </a:cubicBezTo>
                  <a:lnTo>
                    <a:pt x="45307" y="21"/>
                  </a:lnTo>
                  <a:cubicBezTo>
                    <a:pt x="45275" y="19"/>
                    <a:pt x="45245" y="11"/>
                    <a:pt x="45211" y="11"/>
                  </a:cubicBezTo>
                  <a:close/>
                  <a:moveTo>
                    <a:pt x="37252" y="4373"/>
                  </a:moveTo>
                  <a:cubicBezTo>
                    <a:pt x="37252" y="4589"/>
                    <a:pt x="37411" y="4764"/>
                    <a:pt x="37609" y="4764"/>
                  </a:cubicBezTo>
                  <a:cubicBezTo>
                    <a:pt x="37807" y="4764"/>
                    <a:pt x="37966" y="4591"/>
                    <a:pt x="37966" y="4373"/>
                  </a:cubicBezTo>
                  <a:lnTo>
                    <a:pt x="37966" y="11"/>
                  </a:lnTo>
                  <a:lnTo>
                    <a:pt x="37252" y="11"/>
                  </a:lnTo>
                  <a:close/>
                  <a:moveTo>
                    <a:pt x="30266" y="4373"/>
                  </a:moveTo>
                  <a:cubicBezTo>
                    <a:pt x="30266" y="4589"/>
                    <a:pt x="30428" y="4764"/>
                    <a:pt x="30624" y="4764"/>
                  </a:cubicBezTo>
                  <a:cubicBezTo>
                    <a:pt x="30821" y="4764"/>
                    <a:pt x="30982" y="4591"/>
                    <a:pt x="30982" y="4373"/>
                  </a:cubicBezTo>
                  <a:lnTo>
                    <a:pt x="30982" y="11"/>
                  </a:lnTo>
                  <a:lnTo>
                    <a:pt x="30266" y="11"/>
                  </a:lnTo>
                  <a:lnTo>
                    <a:pt x="30266" y="4373"/>
                  </a:lnTo>
                  <a:close/>
                  <a:moveTo>
                    <a:pt x="34923" y="4373"/>
                  </a:moveTo>
                  <a:cubicBezTo>
                    <a:pt x="34923" y="4589"/>
                    <a:pt x="35083" y="4764"/>
                    <a:pt x="35280" y="4764"/>
                  </a:cubicBezTo>
                  <a:cubicBezTo>
                    <a:pt x="35476" y="4764"/>
                    <a:pt x="35638" y="4591"/>
                    <a:pt x="35638" y="4373"/>
                  </a:cubicBezTo>
                  <a:lnTo>
                    <a:pt x="35638" y="11"/>
                  </a:lnTo>
                  <a:lnTo>
                    <a:pt x="34923" y="11"/>
                  </a:lnTo>
                  <a:close/>
                  <a:moveTo>
                    <a:pt x="39580" y="4373"/>
                  </a:moveTo>
                  <a:cubicBezTo>
                    <a:pt x="39580" y="4589"/>
                    <a:pt x="39741" y="4764"/>
                    <a:pt x="39937" y="4764"/>
                  </a:cubicBezTo>
                  <a:cubicBezTo>
                    <a:pt x="40135" y="4764"/>
                    <a:pt x="40295" y="4591"/>
                    <a:pt x="40295" y="4373"/>
                  </a:cubicBezTo>
                  <a:lnTo>
                    <a:pt x="40295" y="11"/>
                  </a:lnTo>
                  <a:lnTo>
                    <a:pt x="39580" y="11"/>
                  </a:lnTo>
                  <a:close/>
                  <a:moveTo>
                    <a:pt x="2330" y="4373"/>
                  </a:moveTo>
                  <a:cubicBezTo>
                    <a:pt x="2330" y="4589"/>
                    <a:pt x="2489" y="4764"/>
                    <a:pt x="2687" y="4764"/>
                  </a:cubicBezTo>
                  <a:cubicBezTo>
                    <a:pt x="2885" y="4764"/>
                    <a:pt x="3043" y="4591"/>
                    <a:pt x="3043" y="4373"/>
                  </a:cubicBezTo>
                  <a:lnTo>
                    <a:pt x="3043" y="11"/>
                  </a:lnTo>
                  <a:lnTo>
                    <a:pt x="2330" y="11"/>
                  </a:lnTo>
                  <a:close/>
                  <a:moveTo>
                    <a:pt x="4657" y="4373"/>
                  </a:moveTo>
                  <a:cubicBezTo>
                    <a:pt x="4657" y="4589"/>
                    <a:pt x="4818" y="4764"/>
                    <a:pt x="5015" y="4764"/>
                  </a:cubicBezTo>
                  <a:cubicBezTo>
                    <a:pt x="5210" y="4764"/>
                    <a:pt x="5373" y="4591"/>
                    <a:pt x="5373" y="4373"/>
                  </a:cubicBezTo>
                  <a:lnTo>
                    <a:pt x="5373" y="11"/>
                  </a:lnTo>
                  <a:lnTo>
                    <a:pt x="4657" y="11"/>
                  </a:lnTo>
                  <a:close/>
                  <a:moveTo>
                    <a:pt x="6985" y="4373"/>
                  </a:moveTo>
                  <a:cubicBezTo>
                    <a:pt x="6985" y="4589"/>
                    <a:pt x="7145" y="4764"/>
                    <a:pt x="7343" y="4764"/>
                  </a:cubicBezTo>
                  <a:cubicBezTo>
                    <a:pt x="7540" y="4764"/>
                    <a:pt x="7699" y="4591"/>
                    <a:pt x="7699" y="4373"/>
                  </a:cubicBezTo>
                  <a:lnTo>
                    <a:pt x="7699" y="11"/>
                  </a:lnTo>
                  <a:lnTo>
                    <a:pt x="6986" y="11"/>
                  </a:lnTo>
                  <a:lnTo>
                    <a:pt x="6986" y="4373"/>
                  </a:lnTo>
                  <a:close/>
                  <a:moveTo>
                    <a:pt x="1" y="1"/>
                  </a:moveTo>
                  <a:lnTo>
                    <a:pt x="1" y="4373"/>
                  </a:lnTo>
                  <a:cubicBezTo>
                    <a:pt x="1" y="4589"/>
                    <a:pt x="162" y="4764"/>
                    <a:pt x="358" y="4764"/>
                  </a:cubicBezTo>
                  <a:cubicBezTo>
                    <a:pt x="554" y="4764"/>
                    <a:pt x="715" y="4591"/>
                    <a:pt x="715" y="4373"/>
                  </a:cubicBezTo>
                  <a:lnTo>
                    <a:pt x="715" y="11"/>
                  </a:lnTo>
                  <a:lnTo>
                    <a:pt x="98" y="11"/>
                  </a:lnTo>
                  <a:cubicBezTo>
                    <a:pt x="64" y="11"/>
                    <a:pt x="33" y="2"/>
                    <a:pt x="1" y="1"/>
                  </a:cubicBezTo>
                  <a:close/>
                  <a:moveTo>
                    <a:pt x="8956" y="10652"/>
                  </a:moveTo>
                  <a:lnTo>
                    <a:pt x="10385" y="10652"/>
                  </a:lnTo>
                  <a:lnTo>
                    <a:pt x="10385" y="11"/>
                  </a:lnTo>
                  <a:lnTo>
                    <a:pt x="8956" y="11"/>
                  </a:lnTo>
                  <a:close/>
                  <a:moveTo>
                    <a:pt x="13971" y="4373"/>
                  </a:moveTo>
                  <a:cubicBezTo>
                    <a:pt x="13971" y="4589"/>
                    <a:pt x="14129" y="4764"/>
                    <a:pt x="14327" y="4764"/>
                  </a:cubicBezTo>
                  <a:cubicBezTo>
                    <a:pt x="14525" y="4764"/>
                    <a:pt x="14684" y="4591"/>
                    <a:pt x="14684" y="4373"/>
                  </a:cubicBezTo>
                  <a:lnTo>
                    <a:pt x="14684" y="11"/>
                  </a:lnTo>
                  <a:lnTo>
                    <a:pt x="13971" y="11"/>
                  </a:lnTo>
                  <a:close/>
                  <a:moveTo>
                    <a:pt x="20597" y="10652"/>
                  </a:moveTo>
                  <a:lnTo>
                    <a:pt x="22026" y="10652"/>
                  </a:lnTo>
                  <a:lnTo>
                    <a:pt x="22026" y="11"/>
                  </a:lnTo>
                  <a:lnTo>
                    <a:pt x="20597" y="11"/>
                  </a:lnTo>
                  <a:close/>
                  <a:moveTo>
                    <a:pt x="11642" y="4373"/>
                  </a:moveTo>
                  <a:cubicBezTo>
                    <a:pt x="11642" y="4589"/>
                    <a:pt x="11802" y="4764"/>
                    <a:pt x="11998" y="4764"/>
                  </a:cubicBezTo>
                  <a:cubicBezTo>
                    <a:pt x="12194" y="4764"/>
                    <a:pt x="12356" y="4591"/>
                    <a:pt x="12356" y="4373"/>
                  </a:cubicBezTo>
                  <a:lnTo>
                    <a:pt x="12356" y="11"/>
                  </a:lnTo>
                  <a:lnTo>
                    <a:pt x="11642" y="11"/>
                  </a:lnTo>
                  <a:close/>
                  <a:moveTo>
                    <a:pt x="16297" y="4373"/>
                  </a:moveTo>
                  <a:cubicBezTo>
                    <a:pt x="16297" y="4589"/>
                    <a:pt x="16459" y="4764"/>
                    <a:pt x="16654" y="4764"/>
                  </a:cubicBezTo>
                  <a:cubicBezTo>
                    <a:pt x="16853" y="4764"/>
                    <a:pt x="17013" y="4591"/>
                    <a:pt x="17013" y="4373"/>
                  </a:cubicBezTo>
                  <a:lnTo>
                    <a:pt x="17013" y="11"/>
                  </a:lnTo>
                  <a:lnTo>
                    <a:pt x="16299" y="11"/>
                  </a:lnTo>
                  <a:lnTo>
                    <a:pt x="16299" y="4373"/>
                  </a:lnTo>
                  <a:close/>
                  <a:moveTo>
                    <a:pt x="18625" y="4373"/>
                  </a:moveTo>
                  <a:cubicBezTo>
                    <a:pt x="18625" y="4589"/>
                    <a:pt x="18785" y="4764"/>
                    <a:pt x="18983" y="4764"/>
                  </a:cubicBezTo>
                  <a:cubicBezTo>
                    <a:pt x="19181" y="4764"/>
                    <a:pt x="19340" y="4591"/>
                    <a:pt x="19340" y="4373"/>
                  </a:cubicBezTo>
                  <a:lnTo>
                    <a:pt x="19340" y="11"/>
                  </a:lnTo>
                  <a:lnTo>
                    <a:pt x="18625" y="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81"/>
            <p:cNvSpPr/>
            <p:nvPr/>
          </p:nvSpPr>
          <p:spPr>
            <a:xfrm>
              <a:off x="3973300" y="1989800"/>
              <a:ext cx="1132675" cy="266575"/>
            </a:xfrm>
            <a:custGeom>
              <a:avLst/>
              <a:gdLst/>
              <a:ahLst/>
              <a:cxnLst/>
              <a:rect l="l" t="t" r="r" b="b"/>
              <a:pathLst>
                <a:path w="45307" h="10663" extrusionOk="0">
                  <a:moveTo>
                    <a:pt x="23283" y="4373"/>
                  </a:moveTo>
                  <a:cubicBezTo>
                    <a:pt x="23283" y="4589"/>
                    <a:pt x="23443" y="4764"/>
                    <a:pt x="23640" y="4764"/>
                  </a:cubicBezTo>
                  <a:cubicBezTo>
                    <a:pt x="23835" y="4764"/>
                    <a:pt x="23997" y="4591"/>
                    <a:pt x="23997" y="4373"/>
                  </a:cubicBezTo>
                  <a:lnTo>
                    <a:pt x="23997" y="11"/>
                  </a:lnTo>
                  <a:lnTo>
                    <a:pt x="23283" y="11"/>
                  </a:lnTo>
                  <a:close/>
                  <a:moveTo>
                    <a:pt x="32238" y="10652"/>
                  </a:moveTo>
                  <a:lnTo>
                    <a:pt x="33668" y="10652"/>
                  </a:lnTo>
                  <a:lnTo>
                    <a:pt x="33668" y="11"/>
                  </a:lnTo>
                  <a:lnTo>
                    <a:pt x="32238" y="11"/>
                  </a:lnTo>
                  <a:lnTo>
                    <a:pt x="32238" y="10652"/>
                  </a:lnTo>
                  <a:close/>
                  <a:moveTo>
                    <a:pt x="25611" y="4373"/>
                  </a:moveTo>
                  <a:cubicBezTo>
                    <a:pt x="25611" y="4589"/>
                    <a:pt x="25770" y="4764"/>
                    <a:pt x="25969" y="4764"/>
                  </a:cubicBezTo>
                  <a:cubicBezTo>
                    <a:pt x="26166" y="4764"/>
                    <a:pt x="26324" y="4591"/>
                    <a:pt x="26324" y="4373"/>
                  </a:cubicBezTo>
                  <a:lnTo>
                    <a:pt x="26324" y="11"/>
                  </a:lnTo>
                  <a:lnTo>
                    <a:pt x="25611" y="11"/>
                  </a:lnTo>
                  <a:close/>
                  <a:moveTo>
                    <a:pt x="27939" y="4373"/>
                  </a:moveTo>
                  <a:cubicBezTo>
                    <a:pt x="27939" y="4589"/>
                    <a:pt x="28099" y="4764"/>
                    <a:pt x="28295" y="4764"/>
                  </a:cubicBezTo>
                  <a:cubicBezTo>
                    <a:pt x="28492" y="4764"/>
                    <a:pt x="28655" y="4591"/>
                    <a:pt x="28655" y="4373"/>
                  </a:cubicBezTo>
                  <a:lnTo>
                    <a:pt x="28655" y="11"/>
                  </a:lnTo>
                  <a:lnTo>
                    <a:pt x="27939" y="11"/>
                  </a:lnTo>
                  <a:close/>
                  <a:moveTo>
                    <a:pt x="41907" y="4373"/>
                  </a:moveTo>
                  <a:cubicBezTo>
                    <a:pt x="41907" y="4589"/>
                    <a:pt x="42067" y="4764"/>
                    <a:pt x="42265" y="4764"/>
                  </a:cubicBezTo>
                  <a:cubicBezTo>
                    <a:pt x="42463" y="4764"/>
                    <a:pt x="42622" y="4591"/>
                    <a:pt x="42622" y="4373"/>
                  </a:cubicBezTo>
                  <a:lnTo>
                    <a:pt x="42622" y="11"/>
                  </a:lnTo>
                  <a:lnTo>
                    <a:pt x="41907" y="11"/>
                  </a:lnTo>
                  <a:close/>
                  <a:moveTo>
                    <a:pt x="45210" y="11"/>
                  </a:moveTo>
                  <a:lnTo>
                    <a:pt x="43879" y="11"/>
                  </a:lnTo>
                  <a:lnTo>
                    <a:pt x="43879" y="10651"/>
                  </a:lnTo>
                  <a:lnTo>
                    <a:pt x="45210" y="10651"/>
                  </a:lnTo>
                  <a:cubicBezTo>
                    <a:pt x="45245" y="10651"/>
                    <a:pt x="45276" y="10660"/>
                    <a:pt x="45307" y="10663"/>
                  </a:cubicBezTo>
                  <a:lnTo>
                    <a:pt x="45307" y="21"/>
                  </a:lnTo>
                  <a:cubicBezTo>
                    <a:pt x="45276" y="19"/>
                    <a:pt x="45245" y="11"/>
                    <a:pt x="45210" y="11"/>
                  </a:cubicBezTo>
                  <a:close/>
                  <a:moveTo>
                    <a:pt x="37253" y="4373"/>
                  </a:moveTo>
                  <a:cubicBezTo>
                    <a:pt x="37253" y="4589"/>
                    <a:pt x="37410" y="4764"/>
                    <a:pt x="37608" y="4764"/>
                  </a:cubicBezTo>
                  <a:cubicBezTo>
                    <a:pt x="37807" y="4764"/>
                    <a:pt x="37966" y="4591"/>
                    <a:pt x="37966" y="4373"/>
                  </a:cubicBezTo>
                  <a:lnTo>
                    <a:pt x="37966" y="11"/>
                  </a:lnTo>
                  <a:lnTo>
                    <a:pt x="37253" y="11"/>
                  </a:lnTo>
                  <a:lnTo>
                    <a:pt x="37253" y="4373"/>
                  </a:lnTo>
                  <a:close/>
                  <a:moveTo>
                    <a:pt x="30267" y="4373"/>
                  </a:moveTo>
                  <a:cubicBezTo>
                    <a:pt x="30267" y="4589"/>
                    <a:pt x="30427" y="4764"/>
                    <a:pt x="30624" y="4764"/>
                  </a:cubicBezTo>
                  <a:cubicBezTo>
                    <a:pt x="30822" y="4764"/>
                    <a:pt x="30981" y="4591"/>
                    <a:pt x="30981" y="4373"/>
                  </a:cubicBezTo>
                  <a:lnTo>
                    <a:pt x="30981" y="11"/>
                  </a:lnTo>
                  <a:lnTo>
                    <a:pt x="30267" y="11"/>
                  </a:lnTo>
                  <a:close/>
                  <a:moveTo>
                    <a:pt x="34924" y="4373"/>
                  </a:moveTo>
                  <a:cubicBezTo>
                    <a:pt x="34924" y="4589"/>
                    <a:pt x="35084" y="4764"/>
                    <a:pt x="35280" y="4764"/>
                  </a:cubicBezTo>
                  <a:cubicBezTo>
                    <a:pt x="35477" y="4764"/>
                    <a:pt x="35638" y="4591"/>
                    <a:pt x="35638" y="4373"/>
                  </a:cubicBezTo>
                  <a:lnTo>
                    <a:pt x="35638" y="11"/>
                  </a:lnTo>
                  <a:lnTo>
                    <a:pt x="34924" y="11"/>
                  </a:lnTo>
                  <a:close/>
                  <a:moveTo>
                    <a:pt x="39579" y="4373"/>
                  </a:moveTo>
                  <a:cubicBezTo>
                    <a:pt x="39579" y="4589"/>
                    <a:pt x="39740" y="4764"/>
                    <a:pt x="39936" y="4764"/>
                  </a:cubicBezTo>
                  <a:cubicBezTo>
                    <a:pt x="40134" y="4764"/>
                    <a:pt x="40294" y="4591"/>
                    <a:pt x="40294" y="4373"/>
                  </a:cubicBezTo>
                  <a:lnTo>
                    <a:pt x="40294" y="11"/>
                  </a:lnTo>
                  <a:lnTo>
                    <a:pt x="39579" y="11"/>
                  </a:lnTo>
                  <a:close/>
                  <a:moveTo>
                    <a:pt x="2330" y="4373"/>
                  </a:moveTo>
                  <a:cubicBezTo>
                    <a:pt x="2330" y="4589"/>
                    <a:pt x="2488" y="4764"/>
                    <a:pt x="2686" y="4764"/>
                  </a:cubicBezTo>
                  <a:cubicBezTo>
                    <a:pt x="2884" y="4764"/>
                    <a:pt x="3043" y="4591"/>
                    <a:pt x="3043" y="4373"/>
                  </a:cubicBezTo>
                  <a:lnTo>
                    <a:pt x="3043" y="11"/>
                  </a:lnTo>
                  <a:lnTo>
                    <a:pt x="2330" y="11"/>
                  </a:lnTo>
                  <a:close/>
                  <a:moveTo>
                    <a:pt x="4657" y="4373"/>
                  </a:moveTo>
                  <a:cubicBezTo>
                    <a:pt x="4657" y="4589"/>
                    <a:pt x="4818" y="4764"/>
                    <a:pt x="5014" y="4764"/>
                  </a:cubicBezTo>
                  <a:cubicBezTo>
                    <a:pt x="5211" y="4764"/>
                    <a:pt x="5372" y="4591"/>
                    <a:pt x="5372" y="4373"/>
                  </a:cubicBezTo>
                  <a:lnTo>
                    <a:pt x="5372" y="11"/>
                  </a:lnTo>
                  <a:lnTo>
                    <a:pt x="4657" y="11"/>
                  </a:lnTo>
                  <a:lnTo>
                    <a:pt x="4657" y="4373"/>
                  </a:lnTo>
                  <a:close/>
                  <a:moveTo>
                    <a:pt x="6985" y="4373"/>
                  </a:moveTo>
                  <a:cubicBezTo>
                    <a:pt x="6985" y="4589"/>
                    <a:pt x="7146" y="4764"/>
                    <a:pt x="7343" y="4764"/>
                  </a:cubicBezTo>
                  <a:cubicBezTo>
                    <a:pt x="7540" y="4764"/>
                    <a:pt x="7700" y="4591"/>
                    <a:pt x="7700" y="4373"/>
                  </a:cubicBezTo>
                  <a:lnTo>
                    <a:pt x="7700" y="11"/>
                  </a:lnTo>
                  <a:lnTo>
                    <a:pt x="6985" y="11"/>
                  </a:lnTo>
                  <a:close/>
                  <a:moveTo>
                    <a:pt x="0" y="1"/>
                  </a:moveTo>
                  <a:lnTo>
                    <a:pt x="0" y="4373"/>
                  </a:lnTo>
                  <a:cubicBezTo>
                    <a:pt x="0" y="4589"/>
                    <a:pt x="162" y="4764"/>
                    <a:pt x="357" y="4764"/>
                  </a:cubicBezTo>
                  <a:cubicBezTo>
                    <a:pt x="553" y="4764"/>
                    <a:pt x="716" y="4591"/>
                    <a:pt x="716" y="4373"/>
                  </a:cubicBezTo>
                  <a:lnTo>
                    <a:pt x="716" y="11"/>
                  </a:lnTo>
                  <a:lnTo>
                    <a:pt x="98" y="11"/>
                  </a:lnTo>
                  <a:cubicBezTo>
                    <a:pt x="64" y="11"/>
                    <a:pt x="34" y="2"/>
                    <a:pt x="0" y="1"/>
                  </a:cubicBezTo>
                  <a:close/>
                  <a:moveTo>
                    <a:pt x="8956" y="10652"/>
                  </a:moveTo>
                  <a:lnTo>
                    <a:pt x="10386" y="10652"/>
                  </a:lnTo>
                  <a:lnTo>
                    <a:pt x="10386" y="11"/>
                  </a:lnTo>
                  <a:lnTo>
                    <a:pt x="8956" y="11"/>
                  </a:lnTo>
                  <a:close/>
                  <a:moveTo>
                    <a:pt x="13970" y="4373"/>
                  </a:moveTo>
                  <a:cubicBezTo>
                    <a:pt x="13970" y="4589"/>
                    <a:pt x="14129" y="4764"/>
                    <a:pt x="14327" y="4764"/>
                  </a:cubicBezTo>
                  <a:cubicBezTo>
                    <a:pt x="14524" y="4764"/>
                    <a:pt x="14685" y="4591"/>
                    <a:pt x="14685" y="4373"/>
                  </a:cubicBezTo>
                  <a:lnTo>
                    <a:pt x="14685" y="11"/>
                  </a:lnTo>
                  <a:lnTo>
                    <a:pt x="13970" y="11"/>
                  </a:lnTo>
                  <a:close/>
                  <a:moveTo>
                    <a:pt x="20597" y="10652"/>
                  </a:moveTo>
                  <a:lnTo>
                    <a:pt x="22026" y="10652"/>
                  </a:lnTo>
                  <a:lnTo>
                    <a:pt x="22026" y="11"/>
                  </a:lnTo>
                  <a:lnTo>
                    <a:pt x="20597" y="11"/>
                  </a:lnTo>
                  <a:close/>
                  <a:moveTo>
                    <a:pt x="11642" y="4373"/>
                  </a:moveTo>
                  <a:cubicBezTo>
                    <a:pt x="11642" y="4589"/>
                    <a:pt x="11802" y="4764"/>
                    <a:pt x="11999" y="4764"/>
                  </a:cubicBezTo>
                  <a:cubicBezTo>
                    <a:pt x="12194" y="4764"/>
                    <a:pt x="12357" y="4591"/>
                    <a:pt x="12357" y="4373"/>
                  </a:cubicBezTo>
                  <a:lnTo>
                    <a:pt x="12357" y="11"/>
                  </a:lnTo>
                  <a:lnTo>
                    <a:pt x="11642" y="11"/>
                  </a:lnTo>
                  <a:close/>
                  <a:moveTo>
                    <a:pt x="16298" y="4373"/>
                  </a:moveTo>
                  <a:cubicBezTo>
                    <a:pt x="16298" y="4589"/>
                    <a:pt x="16458" y="4764"/>
                    <a:pt x="16654" y="4764"/>
                  </a:cubicBezTo>
                  <a:cubicBezTo>
                    <a:pt x="16850" y="4764"/>
                    <a:pt x="17013" y="4591"/>
                    <a:pt x="17013" y="4373"/>
                  </a:cubicBezTo>
                  <a:lnTo>
                    <a:pt x="17013" y="11"/>
                  </a:lnTo>
                  <a:lnTo>
                    <a:pt x="16298" y="11"/>
                  </a:lnTo>
                  <a:close/>
                  <a:moveTo>
                    <a:pt x="18626" y="4373"/>
                  </a:moveTo>
                  <a:cubicBezTo>
                    <a:pt x="18626" y="4589"/>
                    <a:pt x="18786" y="4764"/>
                    <a:pt x="18984" y="4764"/>
                  </a:cubicBezTo>
                  <a:cubicBezTo>
                    <a:pt x="19181" y="4764"/>
                    <a:pt x="19340" y="4591"/>
                    <a:pt x="19340" y="4373"/>
                  </a:cubicBezTo>
                  <a:lnTo>
                    <a:pt x="19340" y="11"/>
                  </a:lnTo>
                  <a:lnTo>
                    <a:pt x="18626" y="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45" name="Google Shape;1745;p81"/>
          <p:cNvSpPr txBox="1">
            <a:spLocks noGrp="1"/>
          </p:cNvSpPr>
          <p:nvPr>
            <p:ph type="title"/>
          </p:nvPr>
        </p:nvSpPr>
        <p:spPr>
          <a:xfrm>
            <a:off x="169200" y="2287071"/>
            <a:ext cx="3793200" cy="82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1746" name="Google Shape;1746;p81"/>
          <p:cNvSpPr txBox="1"/>
          <p:nvPr/>
        </p:nvSpPr>
        <p:spPr>
          <a:xfrm>
            <a:off x="753975" y="3853125"/>
            <a:ext cx="2905500" cy="541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ACKNOWLEDGEMENTS</a:t>
            </a:r>
            <a:endParaRPr sz="1100" u="sng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DR. JO ANN ANDOY-GALVAN</a:t>
            </a:r>
            <a:endParaRPr sz="110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PROF. KARUTHAN CHINNA</a:t>
            </a:r>
            <a:endParaRPr sz="110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747" name="Google Shape;1747;p81"/>
          <p:cNvSpPr txBox="1"/>
          <p:nvPr/>
        </p:nvSpPr>
        <p:spPr>
          <a:xfrm>
            <a:off x="76200" y="3038550"/>
            <a:ext cx="3000000" cy="6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4"/>
                </a:solidFill>
                <a:latin typeface="Lilita One"/>
                <a:ea typeface="Lilita One"/>
                <a:cs typeface="Lilita One"/>
                <a:sym typeface="Lilita One"/>
              </a:rPr>
              <a:t>ANY QUESTIONS?</a:t>
            </a:r>
            <a:endParaRPr sz="1600">
              <a:solidFill>
                <a:schemeClr val="accent4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Google Shape;1752;p82"/>
          <p:cNvSpPr txBox="1">
            <a:spLocks noGrp="1"/>
          </p:cNvSpPr>
          <p:nvPr>
            <p:ph type="body" idx="1"/>
          </p:nvPr>
        </p:nvSpPr>
        <p:spPr>
          <a:xfrm>
            <a:off x="471150" y="1107375"/>
            <a:ext cx="8088300" cy="33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000"/>
              <a:t>Obesity. (2020). </a:t>
            </a:r>
            <a:r>
              <a:rPr lang="en" sz="1000" i="1"/>
              <a:t>World Health Organization</a:t>
            </a:r>
            <a:r>
              <a:rPr lang="en" sz="1000"/>
              <a:t>. </a:t>
            </a:r>
            <a:r>
              <a:rPr lang="en" sz="1000" u="sng">
                <a:hlinkClick r:id="rId3"/>
              </a:rPr>
              <a:t>https://www.who.int/topics/obesity/en/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000"/>
              <a:t>WHOQOL: Measuring Quality of Life. (2020). </a:t>
            </a:r>
            <a:r>
              <a:rPr lang="en" sz="1000" i="1"/>
              <a:t>World Health Organization</a:t>
            </a:r>
            <a:r>
              <a:rPr lang="en" sz="1000"/>
              <a:t>.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000"/>
              <a:t>Most Obese Countries. (2020). </a:t>
            </a:r>
            <a:r>
              <a:rPr lang="en" sz="1000" i="1"/>
              <a:t>World Population Review</a:t>
            </a:r>
            <a:r>
              <a:rPr lang="en" sz="1000"/>
              <a:t>. </a:t>
            </a:r>
            <a:r>
              <a:rPr lang="en" sz="1000" u="sng">
                <a:hlinkClick r:id="rId4"/>
              </a:rPr>
              <a:t>https://worldpopulationreview.com/country-rankings/most-obese-countries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000"/>
              <a:t>National Health and Morbidity Survey. (2019). </a:t>
            </a:r>
            <a:r>
              <a:rPr lang="en" sz="1000" i="1"/>
              <a:t>Ministry of Health, Malaysia</a:t>
            </a:r>
            <a:r>
              <a:rPr lang="en" sz="1000"/>
              <a:t>. </a:t>
            </a:r>
            <a:r>
              <a:rPr lang="en" sz="1000" u="sng">
                <a:hlinkClick r:id="rId5"/>
              </a:rPr>
              <a:t>http://www.iku.gov.my/images/IKU/Document/REPORT/NHMS2019/Fact_Sheet_NHMS_2019-English.pdf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000" i="1"/>
              <a:t>Obesity and overweight</a:t>
            </a:r>
            <a:r>
              <a:rPr lang="en" sz="1000"/>
              <a:t>. </a:t>
            </a:r>
            <a:r>
              <a:rPr lang="en" sz="1000" i="1"/>
              <a:t>Who.int</a:t>
            </a:r>
            <a:r>
              <a:rPr lang="en" sz="1000"/>
              <a:t>. (2020). https://www.who.int/news-room/fact-sheets/detail/obesity-and-overweight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000"/>
              <a:t>Al-Goblan, A. S., Al-Alfi, M. A., &amp; Khan, M. Z. (2014). Mechanism linking diabetes mellitus and obesity. </a:t>
            </a:r>
            <a:r>
              <a:rPr lang="en" sz="1000" i="1"/>
              <a:t>Diabetes, Metabolic Syndrome and Obesity: Targets and Therapy</a:t>
            </a:r>
            <a:r>
              <a:rPr lang="en" sz="1000"/>
              <a:t>, </a:t>
            </a:r>
            <a:r>
              <a:rPr lang="en" sz="1000" i="1"/>
              <a:t>7</a:t>
            </a:r>
            <a:r>
              <a:rPr lang="en" sz="1000"/>
              <a:t>, 587–591. </a:t>
            </a:r>
            <a:r>
              <a:rPr lang="en" sz="1000" u="sng">
                <a:hlinkClick r:id="rId6"/>
              </a:rPr>
              <a:t>https://doi.org/10.2147/DMSO.S67400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000"/>
              <a:t>De Pergola, G., &amp; Silvestris, F. (2013). Obesity as a major risk factor for cancer. </a:t>
            </a:r>
            <a:r>
              <a:rPr lang="en" sz="1000" i="1"/>
              <a:t>Journal of Obesity</a:t>
            </a:r>
            <a:r>
              <a:rPr lang="en" sz="1000"/>
              <a:t>, </a:t>
            </a:r>
            <a:r>
              <a:rPr lang="en" sz="1000" i="1"/>
              <a:t>2013</a:t>
            </a:r>
            <a:r>
              <a:rPr lang="en" sz="1000"/>
              <a:t>, 291546. https://doi.org/10.1155/2013/291546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000"/>
              <a:t>Ghee, L. K. (2016). </a:t>
            </a:r>
            <a:r>
              <a:rPr lang="en" sz="1000" i="1"/>
              <a:t>A Review of Adult Obesity Research in Malaysia</a:t>
            </a:r>
            <a:r>
              <a:rPr lang="en" sz="1000"/>
              <a:t>. </a:t>
            </a:r>
            <a:r>
              <a:rPr lang="en" sz="1000" i="1"/>
              <a:t>71</a:t>
            </a:r>
            <a:r>
              <a:rPr lang="en" sz="1000"/>
              <a:t>, 19.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000"/>
              <a:t>Ismail IS, Bebakar M, &amp; Noor I. (2004). Clinical Practice Guidelines (CPGs). </a:t>
            </a:r>
            <a:r>
              <a:rPr lang="en" sz="1000" i="1"/>
              <a:t>Academy of Medicine of Malaysia</a:t>
            </a:r>
            <a:endParaRPr sz="1000" i="1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000"/>
              <a:t>Andoy-Galvan, J. A., Lugova, H., Patil, S. S., Wong, Y. H., Baloch, G. M., Suleiman, A., Nordin, R., &amp; Chinna, K. (2020). Income and obesity in an urban poor community: A cross-sectional study. </a:t>
            </a:r>
            <a:r>
              <a:rPr lang="en" sz="1000" i="1"/>
              <a:t>F1000Research</a:t>
            </a:r>
            <a:r>
              <a:rPr lang="en" sz="1000"/>
              <a:t>, https://doi.org/10.12688/f1000research.22236.1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000"/>
              <a:t>Mauricio de Sant Anna Jr, Ana Carolina Manzi, Marco Orsini, Eduardo Tavares Lima Trajano, &amp; Marcos RG de Freitas. (2018). </a:t>
            </a:r>
            <a:r>
              <a:rPr lang="en" sz="1000" i="1"/>
              <a:t>Quality of Life and Obesity: Challenge of a Contemporary Society</a:t>
            </a:r>
            <a:r>
              <a:rPr lang="en" sz="1000"/>
              <a:t>.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000"/>
              <a:t>King, B. M., Cespedes, V. M., Burden, G. K., Brady, S. K., Clement, L. R., Abbott, E. M., Baughman, K. S., Joyner, S. E., Clark, M. M., &amp; Pury, C. L. S. (2018). Extreme under‐reporting of body weight by young adults with obesity: Relation to social desirability. </a:t>
            </a:r>
            <a:r>
              <a:rPr lang="en" sz="1000" i="1"/>
              <a:t>Obesity Science &amp; Practice</a:t>
            </a:r>
            <a:r>
              <a:rPr lang="en" sz="1000"/>
              <a:t>, </a:t>
            </a:r>
            <a:r>
              <a:rPr lang="en" sz="1000" i="1"/>
              <a:t>4</a:t>
            </a:r>
            <a:r>
              <a:rPr lang="en" sz="1000"/>
              <a:t>(2), 129–133. https://doi.org/10.1002/osp4.153</a:t>
            </a:r>
            <a:endParaRPr sz="100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000"/>
              <a:t>Yannakoulia, M., Panagiotakos, D. B., Pitsavos, C., &amp; Stefanadis, C. (2006). Correlates of BMI misreporting among apparently healthy individuals: The ATTICA study. </a:t>
            </a:r>
            <a:r>
              <a:rPr lang="en" sz="1000" i="1"/>
              <a:t>Obesity (Silver Spring, Md.)</a:t>
            </a:r>
            <a:r>
              <a:rPr lang="en" sz="1000"/>
              <a:t>, </a:t>
            </a:r>
            <a:r>
              <a:rPr lang="en" sz="1000" i="1"/>
              <a:t>14</a:t>
            </a:r>
            <a:r>
              <a:rPr lang="en" sz="1000"/>
              <a:t>(5), 894–901. https://doi.org/10.1038/oby.2006.103</a:t>
            </a:r>
            <a:endParaRPr sz="10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753" name="Google Shape;1753;p82"/>
          <p:cNvSpPr txBox="1">
            <a:spLocks noGrp="1"/>
          </p:cNvSpPr>
          <p:nvPr>
            <p:ph type="title"/>
          </p:nvPr>
        </p:nvSpPr>
        <p:spPr>
          <a:xfrm>
            <a:off x="-203250" y="292625"/>
            <a:ext cx="95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verweight Breakthrough by Slidesgo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EEEEEE"/>
      </a:lt2>
      <a:accent1>
        <a:srgbClr val="3D58A3"/>
      </a:accent1>
      <a:accent2>
        <a:srgbClr val="599AF2"/>
      </a:accent2>
      <a:accent3>
        <a:srgbClr val="A2D0F9"/>
      </a:accent3>
      <a:accent4>
        <a:srgbClr val="F28393"/>
      </a:accent4>
      <a:accent5>
        <a:srgbClr val="F7A9B4"/>
      </a:accent5>
      <a:accent6>
        <a:srgbClr val="F9DCE2"/>
      </a:accent6>
      <a:hlink>
        <a:srgbClr val="3D58A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3418</Words>
  <Application>Microsoft Macintosh PowerPoint</Application>
  <PresentationFormat>On-screen Show (16:9)</PresentationFormat>
  <Paragraphs>580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Times New Roman</vt:lpstr>
      <vt:lpstr>Nunito</vt:lpstr>
      <vt:lpstr>Catamaran</vt:lpstr>
      <vt:lpstr>Arial</vt:lpstr>
      <vt:lpstr>Lilita One</vt:lpstr>
      <vt:lpstr>Overweight Breakthrough by Slidesgo</vt:lpstr>
      <vt:lpstr>UNDER-REPORTING OF BODY WEIGHT BY AN URBAN POOR COMMUNITY WITH OBESITY: </vt:lpstr>
      <vt:lpstr>Table of Contents</vt:lpstr>
      <vt:lpstr>Introduction</vt:lpstr>
      <vt:lpstr>Definitions</vt:lpstr>
      <vt:lpstr>Global &amp; Local Prevalence of Overweight &amp; Obesity</vt:lpstr>
      <vt:lpstr>Problem Statement </vt:lpstr>
      <vt:lpstr>Research Questions</vt:lpstr>
      <vt:lpstr>Objectives</vt:lpstr>
      <vt:lpstr>Rationale</vt:lpstr>
      <vt:lpstr>Literature Review</vt:lpstr>
      <vt:lpstr>Literature Review</vt:lpstr>
      <vt:lpstr>PowerPoint Presentation</vt:lpstr>
      <vt:lpstr>PowerPoint Presentation</vt:lpstr>
      <vt:lpstr>Research Gaps</vt:lpstr>
      <vt:lpstr>Methodology</vt:lpstr>
      <vt:lpstr>Data Collection Flowchart</vt:lpstr>
      <vt:lpstr>Measurements of Height and Weight</vt:lpstr>
      <vt:lpstr>Body Mass Index</vt:lpstr>
      <vt:lpstr>Results</vt:lpstr>
      <vt:lpstr>Sociodemographics of our Participants</vt:lpstr>
      <vt:lpstr>Distribution of BMI among adults according to BMI classification (N=64) </vt:lpstr>
      <vt:lpstr>Association between Sociodemographic Factors and BMI categories </vt:lpstr>
      <vt:lpstr>Correlation between QoL &amp; BMI (N=64) </vt:lpstr>
      <vt:lpstr>Mean Difference between self-reported and measured weight (N=64) </vt:lpstr>
      <vt:lpstr>Participants who under-reported, accurately reported or over-reported weight (N=64) </vt:lpstr>
      <vt:lpstr>Factors associated with under-reporting of weight (N=64)</vt:lpstr>
      <vt:lpstr>Conclusions &amp; Recommendations</vt:lpstr>
      <vt:lpstr>Discussion of Outcomes</vt:lpstr>
      <vt:lpstr>Discussion of Outcomes</vt:lpstr>
      <vt:lpstr>Conclusions</vt:lpstr>
      <vt:lpstr>Factors to Consider</vt:lpstr>
      <vt:lpstr>Thank you!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UNDER-REPORTING OF BODY WEIGHT BY AN URBAN POOR COMMUNITY WITH OBESITY: </dc:title>
  <cp:lastModifiedBy>VINASHINI A/P KALAIARASU</cp:lastModifiedBy>
  <cp:revision>1</cp:revision>
  <dcterms:modified xsi:type="dcterms:W3CDTF">2021-02-22T05:06:09Z</dcterms:modified>
</cp:coreProperties>
</file>