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Hind"/>
      <p:regular r:id="rId13"/>
      <p:bold r:id="rId14"/>
    </p:embeddedFont>
    <p:embeddedFont>
      <p:font typeface="Fira Sans Extra Condensed Medium"/>
      <p:regular r:id="rId15"/>
      <p:bold r:id="rId16"/>
      <p:italic r:id="rId17"/>
      <p:boldItalic r:id="rId18"/>
    </p:embeddedFont>
    <p:embeddedFont>
      <p:font typeface="Hind Medium"/>
      <p:regular r:id="rId19"/>
      <p:bold r:id="rId20"/>
    </p:embeddedFont>
    <p:embeddedFont>
      <p:font typeface="Khand Medium"/>
      <p:regular r:id="rId21"/>
      <p:bold r:id="rId22"/>
    </p:embeddedFont>
    <p:embeddedFont>
      <p:font typeface="Khand SemiBold"/>
      <p:regular r:id="rId23"/>
      <p:bold r:id="rId24"/>
    </p:embeddedFont>
    <p:embeddedFont>
      <p:font typeface="Oswald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7" roundtripDataSignature="AMtx7mjTU5vV3Ys6mMYWeEmGirgoM/U+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indMedium-bold.fntdata"/><Relationship Id="rId22" Type="http://schemas.openxmlformats.org/officeDocument/2006/relationships/font" Target="fonts/KhandMedium-bold.fntdata"/><Relationship Id="rId21" Type="http://schemas.openxmlformats.org/officeDocument/2006/relationships/font" Target="fonts/KhandMedium-regular.fntdata"/><Relationship Id="rId24" Type="http://schemas.openxmlformats.org/officeDocument/2006/relationships/font" Target="fonts/KhandSemiBold-bold.fntdata"/><Relationship Id="rId23" Type="http://schemas.openxmlformats.org/officeDocument/2006/relationships/font" Target="fonts/KhandSemiBold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swald-bold.fntdata"/><Relationship Id="rId25" Type="http://schemas.openxmlformats.org/officeDocument/2006/relationships/font" Target="fonts/Oswald-regular.fntdata"/><Relationship Id="rId27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Hind-regular.fntdata"/><Relationship Id="rId12" Type="http://schemas.openxmlformats.org/officeDocument/2006/relationships/slide" Target="slides/slide8.xml"/><Relationship Id="rId15" Type="http://schemas.openxmlformats.org/officeDocument/2006/relationships/font" Target="fonts/FiraSansExtraCondensedMedium-regular.fntdata"/><Relationship Id="rId14" Type="http://schemas.openxmlformats.org/officeDocument/2006/relationships/font" Target="fonts/Hind-bold.fntdata"/><Relationship Id="rId17" Type="http://schemas.openxmlformats.org/officeDocument/2006/relationships/font" Target="fonts/FiraSansExtraCondensedMedium-italic.fntdata"/><Relationship Id="rId16" Type="http://schemas.openxmlformats.org/officeDocument/2006/relationships/font" Target="fonts/FiraSansExtraCondensedMedium-bold.fntdata"/><Relationship Id="rId19" Type="http://schemas.openxmlformats.org/officeDocument/2006/relationships/font" Target="fonts/HindMedium-regular.fntdata"/><Relationship Id="rId18" Type="http://schemas.openxmlformats.org/officeDocument/2006/relationships/font" Target="fonts/FiraSansExtraCondensed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e795ebfdb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be795ebfdb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be795ebfdb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be795ebfdb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be795ebfdb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be795ebfdb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be795ebfdb_1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be795ebfdb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48"/>
          <p:cNvSpPr txBox="1"/>
          <p:nvPr>
            <p:ph type="ctrTitle"/>
          </p:nvPr>
        </p:nvSpPr>
        <p:spPr>
          <a:xfrm>
            <a:off x="3653113" y="621325"/>
            <a:ext cx="5015700" cy="2492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48"/>
          <p:cNvSpPr txBox="1"/>
          <p:nvPr>
            <p:ph idx="1" type="subTitle"/>
          </p:nvPr>
        </p:nvSpPr>
        <p:spPr>
          <a:xfrm>
            <a:off x="5868013" y="3224500"/>
            <a:ext cx="28008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/>
        </p:txBody>
      </p:sp>
      <p:grpSp>
        <p:nvGrpSpPr>
          <p:cNvPr id="11" name="Google Shape;11;p48"/>
          <p:cNvGrpSpPr/>
          <p:nvPr/>
        </p:nvGrpSpPr>
        <p:grpSpPr>
          <a:xfrm>
            <a:off x="8495856" y="2337774"/>
            <a:ext cx="2135204" cy="4523310"/>
            <a:chOff x="7867875" y="-1004400"/>
            <a:chExt cx="1390650" cy="2946014"/>
          </a:xfrm>
        </p:grpSpPr>
        <p:sp>
          <p:nvSpPr>
            <p:cNvPr id="12" name="Google Shape;12;p48"/>
            <p:cNvSpPr/>
            <p:nvPr/>
          </p:nvSpPr>
          <p:spPr>
            <a:xfrm>
              <a:off x="7942150" y="-1004400"/>
              <a:ext cx="1316375" cy="2594225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3" name="Google Shape;13;p48"/>
            <p:cNvSpPr/>
            <p:nvPr/>
          </p:nvSpPr>
          <p:spPr>
            <a:xfrm>
              <a:off x="7867875" y="-798925"/>
              <a:ext cx="1390619" cy="2740539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9"/>
          <p:cNvSpPr txBox="1"/>
          <p:nvPr>
            <p:ph idx="1" type="body"/>
          </p:nvPr>
        </p:nvSpPr>
        <p:spPr>
          <a:xfrm>
            <a:off x="720000" y="1129300"/>
            <a:ext cx="7704000" cy="33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xygen Light"/>
              <a:buAutoNum type="arabicPeriod"/>
              <a:defRPr sz="13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/>
        </p:txBody>
      </p:sp>
      <p:sp>
        <p:nvSpPr>
          <p:cNvPr id="16" name="Google Shape;16;p49"/>
          <p:cNvSpPr txBox="1"/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17" name="Google Shape;17;p49"/>
          <p:cNvGrpSpPr/>
          <p:nvPr/>
        </p:nvGrpSpPr>
        <p:grpSpPr>
          <a:xfrm>
            <a:off x="7867875" y="-1004400"/>
            <a:ext cx="1390650" cy="2946014"/>
            <a:chOff x="7867875" y="-1004400"/>
            <a:chExt cx="1390650" cy="2946014"/>
          </a:xfrm>
        </p:grpSpPr>
        <p:sp>
          <p:nvSpPr>
            <p:cNvPr id="18" name="Google Shape;18;p49"/>
            <p:cNvSpPr/>
            <p:nvPr/>
          </p:nvSpPr>
          <p:spPr>
            <a:xfrm>
              <a:off x="7942150" y="-1004400"/>
              <a:ext cx="1316375" cy="2594225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" name="Google Shape;19;p49"/>
            <p:cNvSpPr/>
            <p:nvPr/>
          </p:nvSpPr>
          <p:spPr>
            <a:xfrm>
              <a:off x="7867875" y="-798925"/>
              <a:ext cx="1390619" cy="2740539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sp>
        <p:nvSpPr>
          <p:cNvPr id="20" name="Google Shape;20;p49"/>
          <p:cNvSpPr/>
          <p:nvPr/>
        </p:nvSpPr>
        <p:spPr>
          <a:xfrm rot="10800000">
            <a:off x="-670625" y="3363500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9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0"/>
          <p:cNvSpPr txBox="1"/>
          <p:nvPr>
            <p:ph idx="1" type="subTitle"/>
          </p:nvPr>
        </p:nvSpPr>
        <p:spPr>
          <a:xfrm flipH="1">
            <a:off x="1876425" y="1964061"/>
            <a:ext cx="24651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0"/>
          <p:cNvSpPr txBox="1"/>
          <p:nvPr>
            <p:ph type="title"/>
          </p:nvPr>
        </p:nvSpPr>
        <p:spPr>
          <a:xfrm>
            <a:off x="870749" y="1773383"/>
            <a:ext cx="700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24" name="Google Shape;24;p50"/>
          <p:cNvSpPr txBox="1"/>
          <p:nvPr>
            <p:ph idx="2" type="subTitle"/>
          </p:nvPr>
        </p:nvSpPr>
        <p:spPr>
          <a:xfrm flipH="1">
            <a:off x="1876425" y="1576436"/>
            <a:ext cx="27063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2400">
                <a:solidFill>
                  <a:schemeClr val="lt1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25" name="Google Shape;25;p50"/>
          <p:cNvSpPr txBox="1"/>
          <p:nvPr>
            <p:ph idx="3" type="subTitle"/>
          </p:nvPr>
        </p:nvSpPr>
        <p:spPr>
          <a:xfrm flipH="1">
            <a:off x="1876425" y="3504335"/>
            <a:ext cx="24651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0"/>
          <p:cNvSpPr txBox="1"/>
          <p:nvPr>
            <p:ph idx="4" type="subTitle"/>
          </p:nvPr>
        </p:nvSpPr>
        <p:spPr>
          <a:xfrm flipH="1">
            <a:off x="1876425" y="3116710"/>
            <a:ext cx="27063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2400">
                <a:solidFill>
                  <a:schemeClr val="lt1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27" name="Google Shape;27;p50"/>
          <p:cNvSpPr txBox="1"/>
          <p:nvPr>
            <p:ph idx="5" type="title"/>
          </p:nvPr>
        </p:nvSpPr>
        <p:spPr>
          <a:xfrm>
            <a:off x="797750" y="3233400"/>
            <a:ext cx="846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28" name="Google Shape;28;p50"/>
          <p:cNvSpPr txBox="1"/>
          <p:nvPr>
            <p:ph idx="6" type="subTitle"/>
          </p:nvPr>
        </p:nvSpPr>
        <p:spPr>
          <a:xfrm>
            <a:off x="4754849" y="1964061"/>
            <a:ext cx="24651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0"/>
          <p:cNvSpPr txBox="1"/>
          <p:nvPr>
            <p:ph idx="7" type="title"/>
          </p:nvPr>
        </p:nvSpPr>
        <p:spPr>
          <a:xfrm flipH="1">
            <a:off x="7510700" y="1773375"/>
            <a:ext cx="846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30" name="Google Shape;30;p50"/>
          <p:cNvSpPr txBox="1"/>
          <p:nvPr>
            <p:ph idx="8" type="subTitle"/>
          </p:nvPr>
        </p:nvSpPr>
        <p:spPr>
          <a:xfrm>
            <a:off x="4513649" y="1576436"/>
            <a:ext cx="27063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2400">
                <a:solidFill>
                  <a:schemeClr val="lt1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31" name="Google Shape;31;p50"/>
          <p:cNvSpPr txBox="1"/>
          <p:nvPr>
            <p:ph idx="9" type="subTitle"/>
          </p:nvPr>
        </p:nvSpPr>
        <p:spPr>
          <a:xfrm>
            <a:off x="4754849" y="3504335"/>
            <a:ext cx="24651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0"/>
          <p:cNvSpPr txBox="1"/>
          <p:nvPr>
            <p:ph idx="13" type="subTitle"/>
          </p:nvPr>
        </p:nvSpPr>
        <p:spPr>
          <a:xfrm>
            <a:off x="4513649" y="3116710"/>
            <a:ext cx="27063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2400">
                <a:solidFill>
                  <a:schemeClr val="lt1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33" name="Google Shape;33;p50"/>
          <p:cNvSpPr txBox="1"/>
          <p:nvPr>
            <p:ph idx="14" type="title"/>
          </p:nvPr>
        </p:nvSpPr>
        <p:spPr>
          <a:xfrm flipH="1">
            <a:off x="7510700" y="3233400"/>
            <a:ext cx="846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Fira Sans Extra Condensed Medium"/>
              <a:buNone/>
              <a:defRPr sz="5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34" name="Google Shape;34;p50"/>
          <p:cNvSpPr txBox="1"/>
          <p:nvPr>
            <p:ph idx="15"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p50"/>
          <p:cNvSpPr/>
          <p:nvPr/>
        </p:nvSpPr>
        <p:spPr>
          <a:xfrm flipH="1" rot="10800000">
            <a:off x="8306651" y="277511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" name="Google Shape;36;p50"/>
          <p:cNvSpPr/>
          <p:nvPr/>
        </p:nvSpPr>
        <p:spPr>
          <a:xfrm flipH="1" rot="10800000">
            <a:off x="8306651" y="298274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p50"/>
          <p:cNvSpPr/>
          <p:nvPr/>
        </p:nvSpPr>
        <p:spPr>
          <a:xfrm rot="10800000">
            <a:off x="-670625" y="-718725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1"/>
          <p:cNvSpPr txBox="1"/>
          <p:nvPr>
            <p:ph idx="1" type="body"/>
          </p:nvPr>
        </p:nvSpPr>
        <p:spPr>
          <a:xfrm>
            <a:off x="634875" y="2039225"/>
            <a:ext cx="3384600" cy="2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51"/>
          <p:cNvSpPr txBox="1"/>
          <p:nvPr>
            <p:ph type="title"/>
          </p:nvPr>
        </p:nvSpPr>
        <p:spPr>
          <a:xfrm>
            <a:off x="634875" y="893000"/>
            <a:ext cx="32757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2"/>
          <p:cNvSpPr txBox="1"/>
          <p:nvPr>
            <p:ph type="ctrTitle"/>
          </p:nvPr>
        </p:nvSpPr>
        <p:spPr>
          <a:xfrm flipH="1">
            <a:off x="3799328" y="1383225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3" name="Google Shape;43;p52"/>
          <p:cNvSpPr txBox="1"/>
          <p:nvPr>
            <p:ph idx="1" type="subTitle"/>
          </p:nvPr>
        </p:nvSpPr>
        <p:spPr>
          <a:xfrm flipH="1">
            <a:off x="3653975" y="3342250"/>
            <a:ext cx="18513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4" name="Google Shape;44;p52"/>
          <p:cNvSpPr txBox="1"/>
          <p:nvPr>
            <p:ph idx="2" type="ctrTitle"/>
          </p:nvPr>
        </p:nvSpPr>
        <p:spPr>
          <a:xfrm flipH="1">
            <a:off x="6040355" y="1383225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5" name="Google Shape;45;p52"/>
          <p:cNvSpPr txBox="1"/>
          <p:nvPr>
            <p:ph idx="3" type="subTitle"/>
          </p:nvPr>
        </p:nvSpPr>
        <p:spPr>
          <a:xfrm flipH="1">
            <a:off x="5894925" y="3341325"/>
            <a:ext cx="18513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6" name="Google Shape;46;p52"/>
          <p:cNvSpPr txBox="1"/>
          <p:nvPr>
            <p:ph idx="4" type="ctrTitle"/>
          </p:nvPr>
        </p:nvSpPr>
        <p:spPr>
          <a:xfrm flipH="1">
            <a:off x="1535728" y="1383225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7" name="Google Shape;47;p52"/>
          <p:cNvSpPr txBox="1"/>
          <p:nvPr>
            <p:ph idx="5" type="subTitle"/>
          </p:nvPr>
        </p:nvSpPr>
        <p:spPr>
          <a:xfrm flipH="1">
            <a:off x="1390378" y="3339193"/>
            <a:ext cx="18513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8" name="Google Shape;48;p52"/>
          <p:cNvSpPr txBox="1"/>
          <p:nvPr>
            <p:ph idx="6"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49" name="Google Shape;49;p52"/>
          <p:cNvGrpSpPr/>
          <p:nvPr/>
        </p:nvGrpSpPr>
        <p:grpSpPr>
          <a:xfrm>
            <a:off x="7867875" y="-1004400"/>
            <a:ext cx="1390650" cy="2946014"/>
            <a:chOff x="7867875" y="-1004400"/>
            <a:chExt cx="1390650" cy="2946014"/>
          </a:xfrm>
        </p:grpSpPr>
        <p:sp>
          <p:nvSpPr>
            <p:cNvPr id="50" name="Google Shape;50;p52"/>
            <p:cNvSpPr/>
            <p:nvPr/>
          </p:nvSpPr>
          <p:spPr>
            <a:xfrm>
              <a:off x="7942150" y="-1004400"/>
              <a:ext cx="1316375" cy="2594225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1" name="Google Shape;51;p52"/>
            <p:cNvSpPr/>
            <p:nvPr/>
          </p:nvSpPr>
          <p:spPr>
            <a:xfrm>
              <a:off x="7867875" y="-798925"/>
              <a:ext cx="1390619" cy="2740539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sp>
        <p:nvSpPr>
          <p:cNvPr id="52" name="Google Shape;52;p52"/>
          <p:cNvSpPr/>
          <p:nvPr/>
        </p:nvSpPr>
        <p:spPr>
          <a:xfrm rot="10800000">
            <a:off x="-670625" y="3363500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3"/>
          <p:cNvSpPr txBox="1"/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55" name="Google Shape;55;p53"/>
          <p:cNvGrpSpPr/>
          <p:nvPr/>
        </p:nvGrpSpPr>
        <p:grpSpPr>
          <a:xfrm>
            <a:off x="8148580" y="-749763"/>
            <a:ext cx="1217792" cy="2579530"/>
            <a:chOff x="7867875" y="-1004400"/>
            <a:chExt cx="1390650" cy="2946014"/>
          </a:xfrm>
        </p:grpSpPr>
        <p:sp>
          <p:nvSpPr>
            <p:cNvPr id="56" name="Google Shape;56;p53"/>
            <p:cNvSpPr/>
            <p:nvPr/>
          </p:nvSpPr>
          <p:spPr>
            <a:xfrm>
              <a:off x="7942150" y="-1004400"/>
              <a:ext cx="1316375" cy="2594225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7" name="Google Shape;57;p53"/>
            <p:cNvSpPr/>
            <p:nvPr/>
          </p:nvSpPr>
          <p:spPr>
            <a:xfrm>
              <a:off x="7867875" y="-798925"/>
              <a:ext cx="1390619" cy="2740539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sp>
        <p:nvSpPr>
          <p:cNvPr id="58" name="Google Shape;58;p53"/>
          <p:cNvSpPr/>
          <p:nvPr/>
        </p:nvSpPr>
        <p:spPr>
          <a:xfrm rot="10800000">
            <a:off x="-670625" y="3363500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4"/>
          <p:cNvSpPr/>
          <p:nvPr/>
        </p:nvSpPr>
        <p:spPr>
          <a:xfrm flipH="1" rot="10800000">
            <a:off x="0" y="-39300"/>
            <a:ext cx="8363554" cy="5182913"/>
          </a:xfrm>
          <a:custGeom>
            <a:rect b="b" l="l" r="r" t="t"/>
            <a:pathLst>
              <a:path extrusionOk="0" h="206121" w="332613">
                <a:moveTo>
                  <a:pt x="0" y="381"/>
                </a:moveTo>
                <a:lnTo>
                  <a:pt x="0" y="95631"/>
                </a:lnTo>
                <a:lnTo>
                  <a:pt x="110490" y="206121"/>
                </a:lnTo>
                <a:lnTo>
                  <a:pt x="200406" y="206121"/>
                </a:lnTo>
                <a:lnTo>
                  <a:pt x="332613" y="73914"/>
                </a:lnTo>
                <a:lnTo>
                  <a:pt x="25869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61" name="Google Shape;61;p54"/>
          <p:cNvSpPr/>
          <p:nvPr/>
        </p:nvSpPr>
        <p:spPr>
          <a:xfrm>
            <a:off x="-23300" y="-2012500"/>
            <a:ext cx="8819700" cy="8819700"/>
          </a:xfrm>
          <a:prstGeom prst="diamond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54"/>
          <p:cNvSpPr/>
          <p:nvPr/>
        </p:nvSpPr>
        <p:spPr>
          <a:xfrm>
            <a:off x="-23300" y="-1350950"/>
            <a:ext cx="8819700" cy="8819700"/>
          </a:xfrm>
          <a:prstGeom prst="diamond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54"/>
          <p:cNvSpPr/>
          <p:nvPr/>
        </p:nvSpPr>
        <p:spPr>
          <a:xfrm flipH="1">
            <a:off x="-362756" y="2924177"/>
            <a:ext cx="1194479" cy="2353740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54"/>
          <p:cNvSpPr txBox="1"/>
          <p:nvPr>
            <p:ph idx="1" type="subTitle"/>
          </p:nvPr>
        </p:nvSpPr>
        <p:spPr>
          <a:xfrm>
            <a:off x="1878300" y="2470868"/>
            <a:ext cx="2465100" cy="12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4"/>
          <p:cNvSpPr txBox="1"/>
          <p:nvPr>
            <p:ph type="title"/>
          </p:nvPr>
        </p:nvSpPr>
        <p:spPr>
          <a:xfrm flipH="1">
            <a:off x="4488522" y="2377549"/>
            <a:ext cx="1915500" cy="6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9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66" name="Google Shape;66;p54"/>
          <p:cNvSpPr txBox="1"/>
          <p:nvPr>
            <p:ph idx="2" type="subTitle"/>
          </p:nvPr>
        </p:nvSpPr>
        <p:spPr>
          <a:xfrm>
            <a:off x="1637100" y="1854661"/>
            <a:ext cx="27063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4800">
                <a:solidFill>
                  <a:schemeClr val="dk1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55"/>
          <p:cNvGrpSpPr/>
          <p:nvPr/>
        </p:nvGrpSpPr>
        <p:grpSpPr>
          <a:xfrm>
            <a:off x="7867875" y="-1004400"/>
            <a:ext cx="1390650" cy="2946014"/>
            <a:chOff x="7867875" y="-1004400"/>
            <a:chExt cx="1390650" cy="2946014"/>
          </a:xfrm>
        </p:grpSpPr>
        <p:sp>
          <p:nvSpPr>
            <p:cNvPr id="69" name="Google Shape;69;p55"/>
            <p:cNvSpPr/>
            <p:nvPr/>
          </p:nvSpPr>
          <p:spPr>
            <a:xfrm>
              <a:off x="7942150" y="-1004400"/>
              <a:ext cx="1316375" cy="2594225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0" name="Google Shape;70;p55"/>
            <p:cNvSpPr/>
            <p:nvPr/>
          </p:nvSpPr>
          <p:spPr>
            <a:xfrm>
              <a:off x="7867875" y="-798925"/>
              <a:ext cx="1390619" cy="2740539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sp>
        <p:nvSpPr>
          <p:cNvPr id="71" name="Google Shape;71;p55"/>
          <p:cNvSpPr/>
          <p:nvPr/>
        </p:nvSpPr>
        <p:spPr>
          <a:xfrm rot="10800000">
            <a:off x="-670625" y="3363500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55"/>
          <p:cNvSpPr txBox="1"/>
          <p:nvPr>
            <p:ph type="ctrTitle"/>
          </p:nvPr>
        </p:nvSpPr>
        <p:spPr>
          <a:xfrm flipH="1">
            <a:off x="1020837" y="1548326"/>
            <a:ext cx="1824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3" name="Google Shape;73;p55"/>
          <p:cNvSpPr txBox="1"/>
          <p:nvPr>
            <p:ph idx="1" type="subTitle"/>
          </p:nvPr>
        </p:nvSpPr>
        <p:spPr>
          <a:xfrm flipH="1">
            <a:off x="871600" y="2132800"/>
            <a:ext cx="21225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4" name="Google Shape;74;p55"/>
          <p:cNvSpPr txBox="1"/>
          <p:nvPr>
            <p:ph idx="2" type="ctrTitle"/>
          </p:nvPr>
        </p:nvSpPr>
        <p:spPr>
          <a:xfrm flipH="1">
            <a:off x="6274369" y="1548326"/>
            <a:ext cx="1897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5" name="Google Shape;75;p55"/>
          <p:cNvSpPr txBox="1"/>
          <p:nvPr>
            <p:ph idx="3" type="subTitle"/>
          </p:nvPr>
        </p:nvSpPr>
        <p:spPr>
          <a:xfrm flipH="1">
            <a:off x="6162050" y="2132800"/>
            <a:ext cx="21225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" name="Google Shape;76;p55"/>
          <p:cNvSpPr txBox="1"/>
          <p:nvPr>
            <p:ph idx="4" type="ctrTitle"/>
          </p:nvPr>
        </p:nvSpPr>
        <p:spPr>
          <a:xfrm flipH="1">
            <a:off x="3623100" y="1548326"/>
            <a:ext cx="1897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7" name="Google Shape;77;p55"/>
          <p:cNvSpPr txBox="1"/>
          <p:nvPr>
            <p:ph idx="5" type="subTitle"/>
          </p:nvPr>
        </p:nvSpPr>
        <p:spPr>
          <a:xfrm flipH="1">
            <a:off x="3510750" y="2132800"/>
            <a:ext cx="21225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" name="Google Shape;78;p55"/>
          <p:cNvSpPr txBox="1"/>
          <p:nvPr>
            <p:ph idx="6" type="ctrTitle"/>
          </p:nvPr>
        </p:nvSpPr>
        <p:spPr>
          <a:xfrm flipH="1">
            <a:off x="1152537" y="3117150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9" name="Google Shape;79;p55"/>
          <p:cNvSpPr txBox="1"/>
          <p:nvPr>
            <p:ph idx="7" type="subTitle"/>
          </p:nvPr>
        </p:nvSpPr>
        <p:spPr>
          <a:xfrm flipH="1">
            <a:off x="871588" y="3696000"/>
            <a:ext cx="21225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" name="Google Shape;80;p55"/>
          <p:cNvSpPr txBox="1"/>
          <p:nvPr>
            <p:ph idx="8" type="ctrTitle"/>
          </p:nvPr>
        </p:nvSpPr>
        <p:spPr>
          <a:xfrm flipH="1">
            <a:off x="6442969" y="3117150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81" name="Google Shape;81;p55"/>
          <p:cNvSpPr txBox="1"/>
          <p:nvPr>
            <p:ph idx="9" type="subTitle"/>
          </p:nvPr>
        </p:nvSpPr>
        <p:spPr>
          <a:xfrm flipH="1">
            <a:off x="6162026" y="3696000"/>
            <a:ext cx="21225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" name="Google Shape;82;p55"/>
          <p:cNvSpPr txBox="1"/>
          <p:nvPr>
            <p:ph idx="13" type="ctrTitle"/>
          </p:nvPr>
        </p:nvSpPr>
        <p:spPr>
          <a:xfrm flipH="1">
            <a:off x="3660000" y="3117150"/>
            <a:ext cx="1824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83" name="Google Shape;83;p55"/>
          <p:cNvSpPr txBox="1"/>
          <p:nvPr>
            <p:ph idx="14" type="subTitle"/>
          </p:nvPr>
        </p:nvSpPr>
        <p:spPr>
          <a:xfrm flipH="1">
            <a:off x="3510750" y="3696000"/>
            <a:ext cx="21225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4" name="Google Shape;84;p55"/>
          <p:cNvSpPr txBox="1"/>
          <p:nvPr>
            <p:ph idx="15"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6"/>
          <p:cNvSpPr txBox="1"/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7" name="Google Shape;87;p56"/>
          <p:cNvSpPr/>
          <p:nvPr/>
        </p:nvSpPr>
        <p:spPr>
          <a:xfrm flipH="1" rot="10800000">
            <a:off x="8306651" y="277511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56"/>
          <p:cNvSpPr/>
          <p:nvPr/>
        </p:nvSpPr>
        <p:spPr>
          <a:xfrm flipH="1" rot="10800000">
            <a:off x="8306651" y="298274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56"/>
          <p:cNvSpPr/>
          <p:nvPr/>
        </p:nvSpPr>
        <p:spPr>
          <a:xfrm rot="10800000">
            <a:off x="-670625" y="-718725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">
  <p:cSld name="CUSTOM_2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7"/>
          <p:cNvSpPr txBox="1"/>
          <p:nvPr>
            <p:ph type="ctrTitle"/>
          </p:nvPr>
        </p:nvSpPr>
        <p:spPr>
          <a:xfrm flipH="1">
            <a:off x="3696612" y="3357169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92" name="Google Shape;92;p57"/>
          <p:cNvSpPr txBox="1"/>
          <p:nvPr>
            <p:ph idx="1" type="subTitle"/>
          </p:nvPr>
        </p:nvSpPr>
        <p:spPr>
          <a:xfrm flipH="1">
            <a:off x="3397212" y="3734925"/>
            <a:ext cx="21594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3" name="Google Shape;93;p57"/>
          <p:cNvSpPr txBox="1"/>
          <p:nvPr>
            <p:ph idx="2" type="ctrTitle"/>
          </p:nvPr>
        </p:nvSpPr>
        <p:spPr>
          <a:xfrm flipH="1">
            <a:off x="3696612" y="1699119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94" name="Google Shape;94;p57"/>
          <p:cNvSpPr txBox="1"/>
          <p:nvPr>
            <p:ph idx="3" type="subTitle"/>
          </p:nvPr>
        </p:nvSpPr>
        <p:spPr>
          <a:xfrm flipH="1">
            <a:off x="3397212" y="2076875"/>
            <a:ext cx="21594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57"/>
          <p:cNvSpPr txBox="1"/>
          <p:nvPr>
            <p:ph idx="4" type="ctrTitle"/>
          </p:nvPr>
        </p:nvSpPr>
        <p:spPr>
          <a:xfrm flipH="1">
            <a:off x="925537" y="3357169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96" name="Google Shape;96;p57"/>
          <p:cNvSpPr txBox="1"/>
          <p:nvPr>
            <p:ph idx="5" type="subTitle"/>
          </p:nvPr>
        </p:nvSpPr>
        <p:spPr>
          <a:xfrm flipH="1">
            <a:off x="626137" y="3734925"/>
            <a:ext cx="21594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7" name="Google Shape;97;p57"/>
          <p:cNvSpPr txBox="1"/>
          <p:nvPr>
            <p:ph idx="6" type="ctrTitle"/>
          </p:nvPr>
        </p:nvSpPr>
        <p:spPr>
          <a:xfrm flipH="1">
            <a:off x="798187" y="1699119"/>
            <a:ext cx="1815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98" name="Google Shape;98;p57"/>
          <p:cNvSpPr txBox="1"/>
          <p:nvPr>
            <p:ph idx="7" type="subTitle"/>
          </p:nvPr>
        </p:nvSpPr>
        <p:spPr>
          <a:xfrm flipH="1">
            <a:off x="626137" y="2076875"/>
            <a:ext cx="21594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" name="Google Shape;99;p57"/>
          <p:cNvSpPr txBox="1"/>
          <p:nvPr>
            <p:ph idx="8" type="title"/>
          </p:nvPr>
        </p:nvSpPr>
        <p:spPr>
          <a:xfrm>
            <a:off x="508778" y="346050"/>
            <a:ext cx="51699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8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8"/>
          <p:cNvSpPr txBox="1"/>
          <p:nvPr>
            <p:ph type="ctrTitle"/>
          </p:nvPr>
        </p:nvSpPr>
        <p:spPr>
          <a:xfrm flipH="1">
            <a:off x="3916651" y="3476954"/>
            <a:ext cx="40431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102" name="Google Shape;102;p58"/>
          <p:cNvSpPr txBox="1"/>
          <p:nvPr>
            <p:ph idx="1" type="subTitle"/>
          </p:nvPr>
        </p:nvSpPr>
        <p:spPr>
          <a:xfrm flipH="1" rot="-293">
            <a:off x="4438650" y="1803350"/>
            <a:ext cx="3521100" cy="133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9"/>
          <p:cNvSpPr/>
          <p:nvPr/>
        </p:nvSpPr>
        <p:spPr>
          <a:xfrm>
            <a:off x="110413" y="-1300250"/>
            <a:ext cx="8819700" cy="8819700"/>
          </a:xfrm>
          <a:prstGeom prst="diamond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59"/>
          <p:cNvSpPr/>
          <p:nvPr/>
        </p:nvSpPr>
        <p:spPr>
          <a:xfrm>
            <a:off x="81838" y="-795275"/>
            <a:ext cx="8819700" cy="8819700"/>
          </a:xfrm>
          <a:prstGeom prst="diamond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59"/>
          <p:cNvSpPr/>
          <p:nvPr/>
        </p:nvSpPr>
        <p:spPr>
          <a:xfrm flipH="1">
            <a:off x="81847" y="-91074"/>
            <a:ext cx="9760528" cy="6048621"/>
          </a:xfrm>
          <a:custGeom>
            <a:rect b="b" l="l" r="r" t="t"/>
            <a:pathLst>
              <a:path extrusionOk="0" h="206121" w="332613">
                <a:moveTo>
                  <a:pt x="0" y="381"/>
                </a:moveTo>
                <a:lnTo>
                  <a:pt x="0" y="95631"/>
                </a:lnTo>
                <a:lnTo>
                  <a:pt x="110490" y="206121"/>
                </a:lnTo>
                <a:lnTo>
                  <a:pt x="200406" y="206121"/>
                </a:lnTo>
                <a:lnTo>
                  <a:pt x="332613" y="73914"/>
                </a:lnTo>
                <a:lnTo>
                  <a:pt x="25869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07" name="Google Shape;107;p59"/>
          <p:cNvSpPr/>
          <p:nvPr/>
        </p:nvSpPr>
        <p:spPr>
          <a:xfrm flipH="1" rot="10800000">
            <a:off x="7584260" y="-1147696"/>
            <a:ext cx="2258110" cy="4449874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59"/>
          <p:cNvSpPr txBox="1"/>
          <p:nvPr>
            <p:ph hasCustomPrompt="1" type="title"/>
          </p:nvPr>
        </p:nvSpPr>
        <p:spPr>
          <a:xfrm>
            <a:off x="1620750" y="1922513"/>
            <a:ext cx="2646300" cy="10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9" name="Google Shape;109;p59"/>
          <p:cNvSpPr txBox="1"/>
          <p:nvPr>
            <p:ph idx="1" type="subTitle"/>
          </p:nvPr>
        </p:nvSpPr>
        <p:spPr>
          <a:xfrm flipH="1">
            <a:off x="2160288" y="2741888"/>
            <a:ext cx="21069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59"/>
          <p:cNvSpPr txBox="1"/>
          <p:nvPr>
            <p:ph hasCustomPrompt="1" idx="2" type="title"/>
          </p:nvPr>
        </p:nvSpPr>
        <p:spPr>
          <a:xfrm>
            <a:off x="4877038" y="1922513"/>
            <a:ext cx="2646300" cy="10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1" name="Google Shape;111;p59"/>
          <p:cNvSpPr txBox="1"/>
          <p:nvPr>
            <p:ph idx="3" type="subTitle"/>
          </p:nvPr>
        </p:nvSpPr>
        <p:spPr>
          <a:xfrm flipH="1">
            <a:off x="4876788" y="2741888"/>
            <a:ext cx="14910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0"/>
          <p:cNvSpPr/>
          <p:nvPr/>
        </p:nvSpPr>
        <p:spPr>
          <a:xfrm>
            <a:off x="-799475" y="2154375"/>
            <a:ext cx="3895200" cy="3895200"/>
          </a:xfrm>
          <a:prstGeom prst="diamond">
            <a:avLst/>
          </a:prstGeom>
          <a:solidFill>
            <a:srgbClr val="A79A81">
              <a:alpha val="6901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60"/>
          <p:cNvSpPr txBox="1"/>
          <p:nvPr>
            <p:ph type="title"/>
          </p:nvPr>
        </p:nvSpPr>
        <p:spPr>
          <a:xfrm>
            <a:off x="720000" y="3335075"/>
            <a:ext cx="36159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1"/>
          <p:cNvSpPr txBox="1"/>
          <p:nvPr>
            <p:ph idx="1" type="subTitle"/>
          </p:nvPr>
        </p:nvSpPr>
        <p:spPr>
          <a:xfrm flipH="1">
            <a:off x="1169400" y="2698574"/>
            <a:ext cx="3050700" cy="14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Pathway Gothic One"/>
              <a:buAutoNum type="arabicPeriod"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9pPr>
          </a:lstStyle>
          <a:p/>
        </p:txBody>
      </p:sp>
      <p:sp>
        <p:nvSpPr>
          <p:cNvPr id="117" name="Google Shape;117;p61"/>
          <p:cNvSpPr txBox="1"/>
          <p:nvPr>
            <p:ph idx="2" type="subTitle"/>
          </p:nvPr>
        </p:nvSpPr>
        <p:spPr>
          <a:xfrm flipH="1">
            <a:off x="4923900" y="2698574"/>
            <a:ext cx="3050700" cy="14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Pathway Gothic One"/>
              <a:buAutoNum type="arabicPeriod"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9pPr>
          </a:lstStyle>
          <a:p/>
        </p:txBody>
      </p:sp>
      <p:sp>
        <p:nvSpPr>
          <p:cNvPr id="118" name="Google Shape;118;p61"/>
          <p:cNvSpPr txBox="1"/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9" name="Google Shape;119;p61"/>
          <p:cNvSpPr/>
          <p:nvPr/>
        </p:nvSpPr>
        <p:spPr>
          <a:xfrm flipH="1" rot="10800000">
            <a:off x="8306651" y="277511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61"/>
          <p:cNvSpPr/>
          <p:nvPr/>
        </p:nvSpPr>
        <p:spPr>
          <a:xfrm flipH="1" rot="10800000">
            <a:off x="8306651" y="298274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61"/>
          <p:cNvSpPr/>
          <p:nvPr/>
        </p:nvSpPr>
        <p:spPr>
          <a:xfrm rot="10800000">
            <a:off x="-670625" y="-718725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2"/>
          <p:cNvSpPr/>
          <p:nvPr/>
        </p:nvSpPr>
        <p:spPr>
          <a:xfrm>
            <a:off x="0" y="-11575"/>
            <a:ext cx="9144000" cy="515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62"/>
          <p:cNvSpPr/>
          <p:nvPr/>
        </p:nvSpPr>
        <p:spPr>
          <a:xfrm>
            <a:off x="190725" y="-2595650"/>
            <a:ext cx="8819700" cy="8819700"/>
          </a:xfrm>
          <a:prstGeom prst="diamond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62"/>
          <p:cNvSpPr/>
          <p:nvPr/>
        </p:nvSpPr>
        <p:spPr>
          <a:xfrm>
            <a:off x="162150" y="-2187575"/>
            <a:ext cx="8819700" cy="8819700"/>
          </a:xfrm>
          <a:prstGeom prst="diamond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2"/>
          <p:cNvSpPr/>
          <p:nvPr/>
        </p:nvSpPr>
        <p:spPr>
          <a:xfrm>
            <a:off x="-152400" y="-19700"/>
            <a:ext cx="8906175" cy="5182900"/>
          </a:xfrm>
          <a:custGeom>
            <a:rect b="b" l="l" r="r" t="t"/>
            <a:pathLst>
              <a:path extrusionOk="0" h="207316" w="356247">
                <a:moveTo>
                  <a:pt x="0" y="788"/>
                </a:moveTo>
                <a:lnTo>
                  <a:pt x="0" y="74702"/>
                </a:lnTo>
                <a:lnTo>
                  <a:pt x="132836" y="207316"/>
                </a:lnTo>
                <a:lnTo>
                  <a:pt x="223273" y="207316"/>
                </a:lnTo>
                <a:lnTo>
                  <a:pt x="356247" y="74342"/>
                </a:lnTo>
                <a:lnTo>
                  <a:pt x="28190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27" name="Google Shape;127;p62"/>
          <p:cNvSpPr/>
          <p:nvPr/>
        </p:nvSpPr>
        <p:spPr>
          <a:xfrm rot="10800000">
            <a:off x="-428140" y="-1239946"/>
            <a:ext cx="2258110" cy="4449874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62"/>
          <p:cNvSpPr txBox="1"/>
          <p:nvPr>
            <p:ph type="title"/>
          </p:nvPr>
        </p:nvSpPr>
        <p:spPr>
          <a:xfrm>
            <a:off x="2438400" y="924275"/>
            <a:ext cx="4267200" cy="31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3"/>
          <p:cNvSpPr txBox="1"/>
          <p:nvPr>
            <p:ph idx="1" type="subTitle"/>
          </p:nvPr>
        </p:nvSpPr>
        <p:spPr>
          <a:xfrm>
            <a:off x="1849500" y="1462225"/>
            <a:ext cx="5445000" cy="7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1" name="Google Shape;131;p63"/>
          <p:cNvSpPr txBox="1"/>
          <p:nvPr>
            <p:ph idx="2" type="body"/>
          </p:nvPr>
        </p:nvSpPr>
        <p:spPr>
          <a:xfrm>
            <a:off x="1489050" y="2459875"/>
            <a:ext cx="6165900" cy="23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Pathway Gothic One"/>
              <a:buAutoNum type="arabicPeriod"/>
              <a:defRPr sz="1600"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132" name="Google Shape;132;p63"/>
          <p:cNvSpPr txBox="1"/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3" name="Google Shape;133;p63"/>
          <p:cNvSpPr/>
          <p:nvPr/>
        </p:nvSpPr>
        <p:spPr>
          <a:xfrm flipH="1" rot="10800000">
            <a:off x="8306651" y="277511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63"/>
          <p:cNvSpPr/>
          <p:nvPr/>
        </p:nvSpPr>
        <p:spPr>
          <a:xfrm flipH="1" rot="10800000">
            <a:off x="8306651" y="298274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63"/>
          <p:cNvSpPr/>
          <p:nvPr/>
        </p:nvSpPr>
        <p:spPr>
          <a:xfrm rot="10800000">
            <a:off x="-670625" y="-718725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4"/>
          <p:cNvSpPr txBox="1"/>
          <p:nvPr>
            <p:ph type="ctrTitle"/>
          </p:nvPr>
        </p:nvSpPr>
        <p:spPr>
          <a:xfrm flipH="1">
            <a:off x="5464578" y="1652525"/>
            <a:ext cx="1563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38" name="Google Shape;138;p64"/>
          <p:cNvSpPr txBox="1"/>
          <p:nvPr>
            <p:ph idx="1" type="subTitle"/>
          </p:nvPr>
        </p:nvSpPr>
        <p:spPr>
          <a:xfrm flipH="1">
            <a:off x="4835471" y="2743650"/>
            <a:ext cx="21927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9" name="Google Shape;139;p64"/>
          <p:cNvSpPr txBox="1"/>
          <p:nvPr>
            <p:ph idx="2" type="ctrTitle"/>
          </p:nvPr>
        </p:nvSpPr>
        <p:spPr>
          <a:xfrm flipH="1">
            <a:off x="2118103" y="1654025"/>
            <a:ext cx="15606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40" name="Google Shape;140;p64"/>
          <p:cNvSpPr txBox="1"/>
          <p:nvPr>
            <p:ph idx="3" type="subTitle"/>
          </p:nvPr>
        </p:nvSpPr>
        <p:spPr>
          <a:xfrm flipH="1">
            <a:off x="2118094" y="2743650"/>
            <a:ext cx="21927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1" name="Google Shape;141;p64"/>
          <p:cNvSpPr txBox="1"/>
          <p:nvPr>
            <p:ph idx="4"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142" name="Google Shape;142;p64"/>
          <p:cNvGrpSpPr/>
          <p:nvPr/>
        </p:nvGrpSpPr>
        <p:grpSpPr>
          <a:xfrm>
            <a:off x="8148580" y="-749763"/>
            <a:ext cx="1217792" cy="2579530"/>
            <a:chOff x="7867875" y="-1004400"/>
            <a:chExt cx="1390650" cy="2946014"/>
          </a:xfrm>
        </p:grpSpPr>
        <p:sp>
          <p:nvSpPr>
            <p:cNvPr id="143" name="Google Shape;143;p64"/>
            <p:cNvSpPr/>
            <p:nvPr/>
          </p:nvSpPr>
          <p:spPr>
            <a:xfrm>
              <a:off x="7942150" y="-1004400"/>
              <a:ext cx="1316375" cy="2594225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44" name="Google Shape;144;p64"/>
            <p:cNvSpPr/>
            <p:nvPr/>
          </p:nvSpPr>
          <p:spPr>
            <a:xfrm>
              <a:off x="7867875" y="-798925"/>
              <a:ext cx="1390619" cy="2740539"/>
            </a:xfrm>
            <a:custGeom>
              <a:rect b="b" l="l" r="r" t="t"/>
              <a:pathLst>
                <a:path extrusionOk="0" h="103769" w="52655">
                  <a:moveTo>
                    <a:pt x="52655" y="0"/>
                  </a:moveTo>
                  <a:lnTo>
                    <a:pt x="0" y="50857"/>
                  </a:lnTo>
                  <a:lnTo>
                    <a:pt x="52141" y="103769"/>
                  </a:ln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sp>
        <p:nvSpPr>
          <p:cNvPr id="145" name="Google Shape;145;p64"/>
          <p:cNvSpPr/>
          <p:nvPr/>
        </p:nvSpPr>
        <p:spPr>
          <a:xfrm rot="10800000">
            <a:off x="-670625" y="3363500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ist">
  <p:cSld name="CUSTOM_5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5"/>
          <p:cNvSpPr txBox="1"/>
          <p:nvPr>
            <p:ph idx="1" type="body"/>
          </p:nvPr>
        </p:nvSpPr>
        <p:spPr>
          <a:xfrm>
            <a:off x="4539040" y="1658225"/>
            <a:ext cx="3453000" cy="24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aleway Thin"/>
              <a:buChar char="●"/>
              <a:defRPr/>
            </a:lvl1pPr>
            <a:lvl2pPr indent="-3302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11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148" name="Google Shape;148;p65"/>
          <p:cNvSpPr txBox="1"/>
          <p:nvPr>
            <p:ph type="title"/>
          </p:nvPr>
        </p:nvSpPr>
        <p:spPr>
          <a:xfrm>
            <a:off x="3857625" y="346050"/>
            <a:ext cx="4816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TITLE_ONLY_1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6"/>
          <p:cNvSpPr txBox="1"/>
          <p:nvPr>
            <p:ph type="title"/>
          </p:nvPr>
        </p:nvSpPr>
        <p:spPr>
          <a:xfrm>
            <a:off x="1007425" y="540004"/>
            <a:ext cx="2749800" cy="112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1" name="Google Shape;151;p66"/>
          <p:cNvSpPr txBox="1"/>
          <p:nvPr>
            <p:ph idx="1" type="subTitle"/>
          </p:nvPr>
        </p:nvSpPr>
        <p:spPr>
          <a:xfrm>
            <a:off x="1007425" y="1780225"/>
            <a:ext cx="3747900" cy="1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2" name="Google Shape;152;p66"/>
          <p:cNvSpPr txBox="1"/>
          <p:nvPr/>
        </p:nvSpPr>
        <p:spPr>
          <a:xfrm>
            <a:off x="1007425" y="3571813"/>
            <a:ext cx="3390900" cy="93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CREDITS: This presentation template was created by </a:t>
            </a:r>
            <a:r>
              <a:rPr b="1" i="0" lang="en" sz="1100" u="none" cap="none" strike="noStrike">
                <a:solidFill>
                  <a:schemeClr val="lt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1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, including icons by </a:t>
            </a:r>
            <a:r>
              <a:rPr b="1" i="0" lang="en" sz="1100" u="none" cap="none" strike="noStrike">
                <a:solidFill>
                  <a:schemeClr val="lt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" sz="11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, and infographics &amp; images by </a:t>
            </a:r>
            <a:r>
              <a:rPr b="1" i="0" lang="en" sz="1100" u="none" cap="none" strike="noStrike">
                <a:solidFill>
                  <a:schemeClr val="lt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i="0" sz="1100" u="none" cap="none" strike="noStrike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53" name="Google Shape;153;p66"/>
          <p:cNvSpPr/>
          <p:nvPr/>
        </p:nvSpPr>
        <p:spPr>
          <a:xfrm rot="10800000">
            <a:off x="-670625" y="-269575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66"/>
          <p:cNvSpPr/>
          <p:nvPr/>
        </p:nvSpPr>
        <p:spPr>
          <a:xfrm>
            <a:off x="6972420" y="2435199"/>
            <a:ext cx="4076700" cy="4076400"/>
          </a:xfrm>
          <a:prstGeom prst="diamond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6"/>
          <p:cNvSpPr/>
          <p:nvPr/>
        </p:nvSpPr>
        <p:spPr>
          <a:xfrm>
            <a:off x="6529025" y="3133225"/>
            <a:ext cx="3924300" cy="3924300"/>
          </a:xfrm>
          <a:prstGeom prst="diamond">
            <a:avLst/>
          </a:prstGeom>
          <a:solidFill>
            <a:srgbClr val="CEC4B2">
              <a:alpha val="75294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6"/>
          <p:cNvSpPr/>
          <p:nvPr/>
        </p:nvSpPr>
        <p:spPr>
          <a:xfrm>
            <a:off x="7036100" y="2124950"/>
            <a:ext cx="4076700" cy="4076400"/>
          </a:xfrm>
          <a:prstGeom prst="diamond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sources">
  <p:cSld name="CUSTOM_13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7"/>
          <p:cNvSpPr txBox="1"/>
          <p:nvPr>
            <p:ph idx="1" type="body"/>
          </p:nvPr>
        </p:nvSpPr>
        <p:spPr>
          <a:xfrm>
            <a:off x="1243175" y="1385164"/>
            <a:ext cx="3488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794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Nunito Light"/>
              <a:buChar char="●"/>
              <a:defRPr sz="10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159" name="Google Shape;159;p67"/>
          <p:cNvSpPr txBox="1"/>
          <p:nvPr>
            <p:ph idx="2" type="body"/>
          </p:nvPr>
        </p:nvSpPr>
        <p:spPr>
          <a:xfrm>
            <a:off x="4935300" y="1385177"/>
            <a:ext cx="3488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Nunito Light"/>
              <a:buChar char="●"/>
              <a:defRPr sz="10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160" name="Google Shape;160;p67"/>
          <p:cNvSpPr txBox="1"/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1" name="Google Shape;161;p67"/>
          <p:cNvSpPr/>
          <p:nvPr/>
        </p:nvSpPr>
        <p:spPr>
          <a:xfrm flipH="1" rot="10800000">
            <a:off x="8306651" y="277511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67"/>
          <p:cNvSpPr/>
          <p:nvPr/>
        </p:nvSpPr>
        <p:spPr>
          <a:xfrm flipH="1" rot="10800000">
            <a:off x="8306651" y="2982747"/>
            <a:ext cx="1837528" cy="362127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67"/>
          <p:cNvSpPr/>
          <p:nvPr/>
        </p:nvSpPr>
        <p:spPr>
          <a:xfrm rot="10800000">
            <a:off x="-670625" y="-718725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0"/>
          <p:cNvSpPr txBox="1"/>
          <p:nvPr>
            <p:ph type="ctrTitle"/>
          </p:nvPr>
        </p:nvSpPr>
        <p:spPr>
          <a:xfrm flipH="1">
            <a:off x="3799328" y="1760875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66" name="Google Shape;166;p70"/>
          <p:cNvSpPr txBox="1"/>
          <p:nvPr>
            <p:ph idx="1" type="subTitle"/>
          </p:nvPr>
        </p:nvSpPr>
        <p:spPr>
          <a:xfrm flipH="1">
            <a:off x="3653978" y="2179118"/>
            <a:ext cx="18513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7" name="Google Shape;167;p70"/>
          <p:cNvSpPr txBox="1"/>
          <p:nvPr>
            <p:ph idx="2" type="ctrTitle"/>
          </p:nvPr>
        </p:nvSpPr>
        <p:spPr>
          <a:xfrm flipH="1">
            <a:off x="6040355" y="1760875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68" name="Google Shape;168;p70"/>
          <p:cNvSpPr txBox="1"/>
          <p:nvPr>
            <p:ph idx="3" type="subTitle"/>
          </p:nvPr>
        </p:nvSpPr>
        <p:spPr>
          <a:xfrm flipH="1">
            <a:off x="5853605" y="2178198"/>
            <a:ext cx="19341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9" name="Google Shape;169;p70"/>
          <p:cNvSpPr txBox="1"/>
          <p:nvPr>
            <p:ph idx="4" type="ctrTitle"/>
          </p:nvPr>
        </p:nvSpPr>
        <p:spPr>
          <a:xfrm flipH="1">
            <a:off x="1535728" y="1760875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70" name="Google Shape;170;p70"/>
          <p:cNvSpPr txBox="1"/>
          <p:nvPr>
            <p:ph idx="5" type="subTitle"/>
          </p:nvPr>
        </p:nvSpPr>
        <p:spPr>
          <a:xfrm flipH="1">
            <a:off x="1390378" y="2176068"/>
            <a:ext cx="1851300" cy="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1" name="Google Shape;171;p70"/>
          <p:cNvSpPr txBox="1"/>
          <p:nvPr>
            <p:ph idx="6"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">
    <p:bg>
      <p:bgPr>
        <a:solidFill>
          <a:schemeClr val="dk1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Khand SemiBold"/>
              <a:buNone/>
              <a:defRPr b="0" i="0" sz="2800" u="none" cap="none" strike="noStrike">
                <a:solidFill>
                  <a:schemeClr val="accent2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Khand SemiBold"/>
              <a:buNone/>
              <a:defRPr b="0" i="0" sz="2800" u="none" cap="none" strike="noStrike">
                <a:solidFill>
                  <a:schemeClr val="accent2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Khand SemiBold"/>
              <a:buNone/>
              <a:defRPr b="0" i="0" sz="2800" u="none" cap="none" strike="noStrike">
                <a:solidFill>
                  <a:schemeClr val="accent2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Khand SemiBold"/>
              <a:buNone/>
              <a:defRPr b="0" i="0" sz="2800" u="none" cap="none" strike="noStrike">
                <a:solidFill>
                  <a:schemeClr val="accent2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Khand SemiBold"/>
              <a:buNone/>
              <a:defRPr b="0" i="0" sz="2800" u="none" cap="none" strike="noStrike">
                <a:solidFill>
                  <a:schemeClr val="accent2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Khand SemiBold"/>
              <a:buNone/>
              <a:defRPr b="0" i="0" sz="2800" u="none" cap="none" strike="noStrike">
                <a:solidFill>
                  <a:schemeClr val="accent2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Khand SemiBold"/>
              <a:buNone/>
              <a:defRPr b="0" i="0" sz="2800" u="none" cap="none" strike="noStrike">
                <a:solidFill>
                  <a:schemeClr val="accent2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Khand SemiBold"/>
              <a:buNone/>
              <a:defRPr b="0" i="0" sz="2800" u="none" cap="none" strike="noStrike">
                <a:solidFill>
                  <a:schemeClr val="accent2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Khand SemiBold"/>
              <a:buNone/>
              <a:defRPr b="0" i="0" sz="2800" u="none" cap="none" strike="noStrike">
                <a:solidFill>
                  <a:schemeClr val="accent2"/>
                </a:solidFill>
                <a:latin typeface="Khand SemiBold"/>
                <a:ea typeface="Khand SemiBold"/>
                <a:cs typeface="Khand SemiBold"/>
                <a:sym typeface="Khand SemiBold"/>
              </a:defRPr>
            </a:lvl9pPr>
          </a:lstStyle>
          <a:p/>
        </p:txBody>
      </p:sp>
      <p:sp>
        <p:nvSpPr>
          <p:cNvPr id="7" name="Google Shape;7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ind"/>
              <a:buChar char="●"/>
              <a:defRPr b="0" i="0" sz="18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ind"/>
              <a:buChar char="○"/>
              <a:defRPr b="0" i="0" sz="14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ind"/>
              <a:buChar char="■"/>
              <a:defRPr b="0" i="0" sz="14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ind"/>
              <a:buChar char="●"/>
              <a:defRPr b="0" i="0" sz="14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ind"/>
              <a:buChar char="○"/>
              <a:defRPr b="0" i="0" sz="14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ind"/>
              <a:buChar char="■"/>
              <a:defRPr b="0" i="0" sz="14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ind"/>
              <a:buChar char="●"/>
              <a:defRPr b="0" i="0" sz="14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ind"/>
              <a:buChar char="○"/>
              <a:defRPr b="0" i="0" sz="14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Hind"/>
              <a:buChar char="■"/>
              <a:defRPr b="0" i="0" sz="1400" u="none" cap="none" strike="noStrik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"/>
          <p:cNvPicPr preferRelativeResize="0"/>
          <p:nvPr/>
        </p:nvPicPr>
        <p:blipFill rotWithShape="1">
          <a:blip r:embed="rId3">
            <a:alphaModFix/>
          </a:blip>
          <a:srcRect b="8424" l="0" r="26035" t="0"/>
          <a:stretch/>
        </p:blipFill>
        <p:spPr>
          <a:xfrm>
            <a:off x="-2105950" y="-14875"/>
            <a:ext cx="6287400" cy="5194500"/>
          </a:xfrm>
          <a:prstGeom prst="hexagon">
            <a:avLst>
              <a:gd fmla="val 25000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179" name="Google Shape;179;p1"/>
          <p:cNvSpPr/>
          <p:nvPr/>
        </p:nvSpPr>
        <p:spPr>
          <a:xfrm>
            <a:off x="-3857100" y="3041750"/>
            <a:ext cx="8238600" cy="8238600"/>
          </a:xfrm>
          <a:prstGeom prst="diamond">
            <a:avLst/>
          </a:prstGeom>
          <a:solidFill>
            <a:srgbClr val="CEC4B2">
              <a:alpha val="75294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" name="Google Shape;180;p1"/>
          <p:cNvGrpSpPr/>
          <p:nvPr/>
        </p:nvGrpSpPr>
        <p:grpSpPr>
          <a:xfrm>
            <a:off x="-2358051" y="3845657"/>
            <a:ext cx="7879684" cy="7639692"/>
            <a:chOff x="1282350" y="-1243100"/>
            <a:chExt cx="9249541" cy="8967827"/>
          </a:xfrm>
        </p:grpSpPr>
        <p:sp>
          <p:nvSpPr>
            <p:cNvPr id="181" name="Google Shape;181;p1"/>
            <p:cNvSpPr/>
            <p:nvPr/>
          </p:nvSpPr>
          <p:spPr>
            <a:xfrm>
              <a:off x="1282350" y="-1243100"/>
              <a:ext cx="8819700" cy="8819700"/>
            </a:xfrm>
            <a:prstGeom prst="diamond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1712191" y="-1094973"/>
              <a:ext cx="8819700" cy="8819700"/>
            </a:xfrm>
            <a:prstGeom prst="diamond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" name="Google Shape;183;p1"/>
          <p:cNvSpPr txBox="1"/>
          <p:nvPr>
            <p:ph type="ctrTitle"/>
          </p:nvPr>
        </p:nvSpPr>
        <p:spPr>
          <a:xfrm>
            <a:off x="3519763" y="221275"/>
            <a:ext cx="5015700" cy="2492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600">
                <a:solidFill>
                  <a:srgbClr val="FFFFFF"/>
                </a:solidFill>
              </a:rPr>
              <a:t>A SCIENCE OF GREAT IMPORTANCE: STUDYING EPIDEMIOLOGY IN THE MIDST OF COVID-19 PANDEMIC </a:t>
            </a:r>
            <a:endParaRPr sz="6700"/>
          </a:p>
        </p:txBody>
      </p:sp>
      <p:sp>
        <p:nvSpPr>
          <p:cNvPr id="184" name="Google Shape;184;p1"/>
          <p:cNvSpPr txBox="1"/>
          <p:nvPr>
            <p:ph idx="1" type="subTitle"/>
          </p:nvPr>
        </p:nvSpPr>
        <p:spPr>
          <a:xfrm>
            <a:off x="5734663" y="3119725"/>
            <a:ext cx="28008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Hind Medium"/>
                <a:ea typeface="Hind Medium"/>
                <a:cs typeface="Hind Medium"/>
                <a:sym typeface="Hind Medium"/>
              </a:rPr>
              <a:t>Halyna Lugova</a:t>
            </a:r>
            <a:endParaRPr sz="1600">
              <a:solidFill>
                <a:srgbClr val="FFFFFF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Hind Medium"/>
                <a:ea typeface="Hind Medium"/>
                <a:cs typeface="Hind Medium"/>
                <a:sym typeface="Hind Medium"/>
              </a:rPr>
              <a:t>Faculty of Medicine and Defence Health</a:t>
            </a:r>
            <a:endParaRPr sz="1600">
              <a:solidFill>
                <a:srgbClr val="FFFFFF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Hind Medium"/>
                <a:ea typeface="Hind Medium"/>
                <a:cs typeface="Hind Medium"/>
                <a:sym typeface="Hind Medium"/>
              </a:rPr>
              <a:t>National Defence University of Malaysia</a:t>
            </a:r>
            <a:endParaRPr sz="1600">
              <a:solidFill>
                <a:srgbClr val="FFFFFF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latin typeface="Hind Medium"/>
              <a:ea typeface="Hind Medium"/>
              <a:cs typeface="Hind Medium"/>
              <a:sym typeface="Hind Medium"/>
            </a:endParaRPr>
          </a:p>
        </p:txBody>
      </p:sp>
      <p:cxnSp>
        <p:nvCxnSpPr>
          <p:cNvPr id="185" name="Google Shape;185;p1"/>
          <p:cNvCxnSpPr/>
          <p:nvPr/>
        </p:nvCxnSpPr>
        <p:spPr>
          <a:xfrm>
            <a:off x="5305425" y="2905125"/>
            <a:ext cx="3114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e795ebfdb_1_8"/>
          <p:cNvSpPr txBox="1"/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EPIDEMIOLOGY</a:t>
            </a:r>
            <a:endParaRPr sz="4400"/>
          </a:p>
        </p:txBody>
      </p:sp>
      <p:sp>
        <p:nvSpPr>
          <p:cNvPr id="191" name="Google Shape;191;gbe795ebfdb_1_8"/>
          <p:cNvSpPr txBox="1"/>
          <p:nvPr>
            <p:ph idx="4294967295" type="subTitle"/>
          </p:nvPr>
        </p:nvSpPr>
        <p:spPr>
          <a:xfrm>
            <a:off x="697575" y="1461650"/>
            <a:ext cx="7804800" cy="18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Hind Medium"/>
                <a:ea typeface="Hind Medium"/>
                <a:cs typeface="Hind Medium"/>
                <a:sym typeface="Hind Medium"/>
              </a:rPr>
              <a:t>•A study of health in populations</a:t>
            </a:r>
            <a:endParaRPr sz="2800"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800">
                <a:latin typeface="Hind Medium"/>
                <a:ea typeface="Hind Medium"/>
                <a:cs typeface="Hind Medium"/>
                <a:sym typeface="Hind Medium"/>
              </a:rPr>
              <a:t>•Understanding the causes, numbers, distribution, control and prevention of disease</a:t>
            </a:r>
            <a:endParaRPr sz="2800"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Hind Medium"/>
              <a:ea typeface="Hind Medium"/>
              <a:cs typeface="Hind Medium"/>
              <a:sym typeface="Hin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4"/>
          <p:cNvPicPr preferRelativeResize="0"/>
          <p:nvPr/>
        </p:nvPicPr>
        <p:blipFill rotWithShape="1">
          <a:blip r:embed="rId3">
            <a:alphaModFix/>
          </a:blip>
          <a:srcRect b="0" l="12342" r="12349" t="0"/>
          <a:stretch/>
        </p:blipFill>
        <p:spPr>
          <a:xfrm>
            <a:off x="3333750" y="-14875"/>
            <a:ext cx="5810251" cy="520060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"/>
          <p:cNvSpPr/>
          <p:nvPr/>
        </p:nvSpPr>
        <p:spPr>
          <a:xfrm>
            <a:off x="0" y="-10725"/>
            <a:ext cx="6753309" cy="5200650"/>
          </a:xfrm>
          <a:custGeom>
            <a:rect b="b" l="l" r="r" t="t"/>
            <a:pathLst>
              <a:path extrusionOk="0" h="208026" w="239649">
                <a:moveTo>
                  <a:pt x="195834" y="0"/>
                </a:moveTo>
                <a:lnTo>
                  <a:pt x="0" y="0"/>
                </a:lnTo>
                <a:lnTo>
                  <a:pt x="0" y="208026"/>
                </a:lnTo>
                <a:lnTo>
                  <a:pt x="239649" y="206336"/>
                </a:lnTo>
                <a:lnTo>
                  <a:pt x="144780" y="64008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198" name="Google Shape;198;p4"/>
          <p:cNvSpPr/>
          <p:nvPr/>
        </p:nvSpPr>
        <p:spPr>
          <a:xfrm>
            <a:off x="7597650" y="781050"/>
            <a:ext cx="7648500" cy="7648500"/>
          </a:xfrm>
          <a:prstGeom prst="diamond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"/>
          <p:cNvSpPr/>
          <p:nvPr/>
        </p:nvSpPr>
        <p:spPr>
          <a:xfrm>
            <a:off x="7372350" y="3143250"/>
            <a:ext cx="3924300" cy="3924300"/>
          </a:xfrm>
          <a:prstGeom prst="diamond">
            <a:avLst/>
          </a:prstGeom>
          <a:solidFill>
            <a:srgbClr val="CEC4B2">
              <a:alpha val="75294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4"/>
          <p:cNvSpPr/>
          <p:nvPr/>
        </p:nvSpPr>
        <p:spPr>
          <a:xfrm>
            <a:off x="7435725" y="342900"/>
            <a:ext cx="7648500" cy="7648500"/>
          </a:xfrm>
          <a:prstGeom prst="diamond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4"/>
          <p:cNvSpPr txBox="1"/>
          <p:nvPr>
            <p:ph type="title"/>
          </p:nvPr>
        </p:nvSpPr>
        <p:spPr>
          <a:xfrm>
            <a:off x="634875" y="588200"/>
            <a:ext cx="32757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HISTORICAL CONTRIBUTIONS</a:t>
            </a:r>
            <a:endParaRPr/>
          </a:p>
        </p:txBody>
      </p:sp>
      <p:sp>
        <p:nvSpPr>
          <p:cNvPr id="202" name="Google Shape;202;p4"/>
          <p:cNvSpPr txBox="1"/>
          <p:nvPr>
            <p:ph idx="1" type="body"/>
          </p:nvPr>
        </p:nvSpPr>
        <p:spPr>
          <a:xfrm>
            <a:off x="-123950" y="2039225"/>
            <a:ext cx="4623000" cy="2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1" marL="914400" rtl="0" algn="l">
              <a:lnSpc>
                <a:spcPct val="124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Hind Medium"/>
              <a:buChar char="○"/>
            </a:pPr>
            <a:r>
              <a:rPr lang="en" sz="1800">
                <a:latin typeface="Hind Medium"/>
                <a:ea typeface="Hind Medium"/>
                <a:cs typeface="Hind Medium"/>
                <a:sym typeface="Hind Medium"/>
              </a:rPr>
              <a:t>Triumphs over communicable diseases</a:t>
            </a:r>
            <a:endParaRPr sz="1800">
              <a:latin typeface="Hind Medium"/>
              <a:ea typeface="Hind Medium"/>
              <a:cs typeface="Hind Medium"/>
              <a:sym typeface="Hind Medium"/>
            </a:endParaRPr>
          </a:p>
          <a:p>
            <a:pPr indent="-342900" lvl="1" marL="91440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SzPts val="1800"/>
              <a:buFont typeface="Hind Medium"/>
              <a:buChar char="○"/>
            </a:pPr>
            <a:r>
              <a:rPr lang="en" sz="1800">
                <a:latin typeface="Hind Medium"/>
                <a:ea typeface="Hind Medium"/>
                <a:cs typeface="Hind Medium"/>
                <a:sym typeface="Hind Medium"/>
              </a:rPr>
              <a:t>Understanding nutritional deficiencies</a:t>
            </a:r>
            <a:endParaRPr sz="1800">
              <a:latin typeface="Hind Medium"/>
              <a:ea typeface="Hind Medium"/>
              <a:cs typeface="Hind Medium"/>
              <a:sym typeface="Hind Medium"/>
            </a:endParaRPr>
          </a:p>
          <a:p>
            <a:pPr indent="-342900" lvl="1" marL="91440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SzPts val="1800"/>
              <a:buFont typeface="Hind Medium"/>
              <a:buChar char="○"/>
            </a:pPr>
            <a:r>
              <a:rPr lang="en" sz="1800">
                <a:latin typeface="Hind Medium"/>
                <a:ea typeface="Hind Medium"/>
                <a:cs typeface="Hind Medium"/>
                <a:sym typeface="Hind Medium"/>
              </a:rPr>
              <a:t>Declines in cardiovascular disease mortality</a:t>
            </a:r>
            <a:endParaRPr sz="1800">
              <a:latin typeface="Hind Medium"/>
              <a:ea typeface="Hind Medium"/>
              <a:cs typeface="Hind Medium"/>
              <a:sym typeface="Hind Medium"/>
            </a:endParaRPr>
          </a:p>
          <a:p>
            <a:pPr indent="-342900" lvl="1" marL="91440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SzPts val="1800"/>
              <a:buFont typeface="Hind Medium"/>
              <a:buChar char="○"/>
            </a:pPr>
            <a:r>
              <a:rPr lang="en" sz="1800">
                <a:latin typeface="Hind Medium"/>
                <a:ea typeface="Hind Medium"/>
                <a:cs typeface="Hind Medium"/>
                <a:sym typeface="Hind Medium"/>
              </a:rPr>
              <a:t>Declines in morbidity and mortality associated with tobacco use</a:t>
            </a:r>
            <a:endParaRPr sz="1800">
              <a:latin typeface="Hind Medium"/>
              <a:ea typeface="Hind Medium"/>
              <a:cs typeface="Hind Medium"/>
              <a:sym typeface="Hind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ind Medium"/>
              <a:buChar char="●"/>
            </a:pPr>
            <a:r>
              <a:t/>
            </a:r>
            <a:endParaRPr sz="1800">
              <a:latin typeface="Hind Medium"/>
              <a:ea typeface="Hind Medium"/>
              <a:cs typeface="Hind Medium"/>
              <a:sym typeface="Hind Medium"/>
            </a:endParaRPr>
          </a:p>
        </p:txBody>
      </p:sp>
      <p:cxnSp>
        <p:nvCxnSpPr>
          <p:cNvPr id="203" name="Google Shape;203;p4"/>
          <p:cNvCxnSpPr/>
          <p:nvPr/>
        </p:nvCxnSpPr>
        <p:spPr>
          <a:xfrm>
            <a:off x="717350" y="1819275"/>
            <a:ext cx="2514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4" name="Google Shape;204;p4"/>
          <p:cNvSpPr/>
          <p:nvPr/>
        </p:nvSpPr>
        <p:spPr>
          <a:xfrm rot="10800000">
            <a:off x="-889700" y="-762000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be795ebfdb_1_60"/>
          <p:cNvSpPr txBox="1"/>
          <p:nvPr/>
        </p:nvSpPr>
        <p:spPr>
          <a:xfrm>
            <a:off x="228625" y="1775100"/>
            <a:ext cx="1425300" cy="461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Khand Medium"/>
                <a:ea typeface="Khand Medium"/>
                <a:cs typeface="Khand Medium"/>
                <a:sym typeface="Khand Medium"/>
              </a:rPr>
              <a:t>EPIDEMIOLOGY</a:t>
            </a:r>
            <a:endParaRPr sz="1800">
              <a:latin typeface="Khand Medium"/>
              <a:ea typeface="Khand Medium"/>
              <a:cs typeface="Khand Medium"/>
              <a:sym typeface="Khand Medium"/>
            </a:endParaRPr>
          </a:p>
        </p:txBody>
      </p:sp>
      <p:sp>
        <p:nvSpPr>
          <p:cNvPr id="210" name="Google Shape;210;gbe795ebfdb_1_60"/>
          <p:cNvSpPr txBox="1"/>
          <p:nvPr/>
        </p:nvSpPr>
        <p:spPr>
          <a:xfrm>
            <a:off x="2209775" y="2844275"/>
            <a:ext cx="1425300" cy="461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Khand Medium"/>
                <a:ea typeface="Khand Medium"/>
                <a:cs typeface="Khand Medium"/>
                <a:sym typeface="Khand Medium"/>
              </a:rPr>
              <a:t>CAUSATION</a:t>
            </a:r>
            <a:endParaRPr sz="1800">
              <a:latin typeface="Khand Medium"/>
              <a:ea typeface="Khand Medium"/>
              <a:cs typeface="Khand Medium"/>
              <a:sym typeface="Khand Medium"/>
            </a:endParaRPr>
          </a:p>
        </p:txBody>
      </p:sp>
      <p:sp>
        <p:nvSpPr>
          <p:cNvPr id="211" name="Google Shape;211;gbe795ebfdb_1_60"/>
          <p:cNvSpPr txBox="1"/>
          <p:nvPr/>
        </p:nvSpPr>
        <p:spPr>
          <a:xfrm>
            <a:off x="1661975" y="428725"/>
            <a:ext cx="2520900" cy="73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Khand Medium"/>
                <a:ea typeface="Khand Medium"/>
                <a:cs typeface="Khand Medium"/>
                <a:sym typeface="Khand Medium"/>
              </a:rPr>
              <a:t>DISTRIBUTION OF HEALTH CONDITIONS</a:t>
            </a:r>
            <a:endParaRPr sz="1800">
              <a:latin typeface="Khand Medium"/>
              <a:ea typeface="Khand Medium"/>
              <a:cs typeface="Khand Medium"/>
              <a:sym typeface="Khand Medium"/>
            </a:endParaRPr>
          </a:p>
        </p:txBody>
      </p:sp>
      <p:sp>
        <p:nvSpPr>
          <p:cNvPr id="212" name="Google Shape;212;gbe795ebfdb_1_60"/>
          <p:cNvSpPr txBox="1"/>
          <p:nvPr/>
        </p:nvSpPr>
        <p:spPr>
          <a:xfrm>
            <a:off x="5538725" y="3305975"/>
            <a:ext cx="14253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Khand Medium"/>
                <a:ea typeface="Khand Medium"/>
                <a:cs typeface="Khand Medium"/>
                <a:sym typeface="Khand Medium"/>
              </a:rPr>
              <a:t>EXPOSURES</a:t>
            </a:r>
            <a:endParaRPr sz="1800">
              <a:latin typeface="Khand Medium"/>
              <a:ea typeface="Khand Medium"/>
              <a:cs typeface="Khand Medium"/>
              <a:sym typeface="Khand Medium"/>
            </a:endParaRPr>
          </a:p>
        </p:txBody>
      </p:sp>
      <p:sp>
        <p:nvSpPr>
          <p:cNvPr id="213" name="Google Shape;213;gbe795ebfdb_1_60"/>
          <p:cNvSpPr txBox="1"/>
          <p:nvPr/>
        </p:nvSpPr>
        <p:spPr>
          <a:xfrm>
            <a:off x="5254775" y="1792550"/>
            <a:ext cx="19932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Khand Medium"/>
                <a:ea typeface="Khand Medium"/>
                <a:cs typeface="Khand Medium"/>
                <a:sym typeface="Khand Medium"/>
              </a:rPr>
              <a:t>HEALTH OUTCOMES</a:t>
            </a:r>
            <a:endParaRPr sz="1800">
              <a:latin typeface="Khand Medium"/>
              <a:ea typeface="Khand Medium"/>
              <a:cs typeface="Khand Medium"/>
              <a:sym typeface="Khand Medium"/>
            </a:endParaRPr>
          </a:p>
        </p:txBody>
      </p:sp>
      <p:sp>
        <p:nvSpPr>
          <p:cNvPr id="214" name="Google Shape;214;gbe795ebfdb_1_60"/>
          <p:cNvSpPr txBox="1"/>
          <p:nvPr/>
        </p:nvSpPr>
        <p:spPr>
          <a:xfrm>
            <a:off x="5538725" y="260275"/>
            <a:ext cx="66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TIME</a:t>
            </a:r>
            <a:endParaRPr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15" name="Google Shape;215;gbe795ebfdb_1_60"/>
          <p:cNvSpPr txBox="1"/>
          <p:nvPr/>
        </p:nvSpPr>
        <p:spPr>
          <a:xfrm>
            <a:off x="6830225" y="660475"/>
            <a:ext cx="105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PLACE</a:t>
            </a:r>
            <a:endParaRPr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16" name="Google Shape;216;gbe795ebfdb_1_60"/>
          <p:cNvSpPr txBox="1"/>
          <p:nvPr/>
        </p:nvSpPr>
        <p:spPr>
          <a:xfrm>
            <a:off x="5672525" y="1167625"/>
            <a:ext cx="11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PERSON</a:t>
            </a:r>
            <a:endParaRPr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217" name="Google Shape;217;gbe795ebfdb_1_60"/>
          <p:cNvCxnSpPr>
            <a:endCxn id="214" idx="2"/>
          </p:cNvCxnSpPr>
          <p:nvPr/>
        </p:nvCxnSpPr>
        <p:spPr>
          <a:xfrm rot="10800000">
            <a:off x="5873375" y="660475"/>
            <a:ext cx="497100" cy="244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8" name="Google Shape;218;gbe795ebfdb_1_60"/>
          <p:cNvCxnSpPr>
            <a:endCxn id="215" idx="1"/>
          </p:cNvCxnSpPr>
          <p:nvPr/>
        </p:nvCxnSpPr>
        <p:spPr>
          <a:xfrm flipH="1" rot="10800000">
            <a:off x="6395225" y="860575"/>
            <a:ext cx="435000" cy="564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9" name="Google Shape;219;gbe795ebfdb_1_60"/>
          <p:cNvCxnSpPr>
            <a:endCxn id="216" idx="0"/>
          </p:cNvCxnSpPr>
          <p:nvPr/>
        </p:nvCxnSpPr>
        <p:spPr>
          <a:xfrm flipH="1">
            <a:off x="6251375" y="929425"/>
            <a:ext cx="144000" cy="238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0" name="Google Shape;220;gbe795ebfdb_1_60"/>
          <p:cNvSpPr/>
          <p:nvPr/>
        </p:nvSpPr>
        <p:spPr>
          <a:xfrm>
            <a:off x="867575" y="660475"/>
            <a:ext cx="669300" cy="9756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be795ebfdb_1_60"/>
          <p:cNvSpPr/>
          <p:nvPr/>
        </p:nvSpPr>
        <p:spPr>
          <a:xfrm flipH="1" rot="10800000">
            <a:off x="867575" y="2375825"/>
            <a:ext cx="1167000" cy="975600"/>
          </a:xfrm>
          <a:prstGeom prst="bentArrow">
            <a:avLst>
              <a:gd fmla="val 17974" name="adj1"/>
              <a:gd fmla="val 25000" name="adj2"/>
              <a:gd fmla="val 25000" name="adj3"/>
              <a:gd fmla="val 43750" name="adj4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be795ebfdb_1_60"/>
          <p:cNvSpPr/>
          <p:nvPr/>
        </p:nvSpPr>
        <p:spPr>
          <a:xfrm>
            <a:off x="4402250" y="627625"/>
            <a:ext cx="917100" cy="309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be795ebfdb_1_60"/>
          <p:cNvSpPr/>
          <p:nvPr/>
        </p:nvSpPr>
        <p:spPr>
          <a:xfrm>
            <a:off x="3872975" y="2920175"/>
            <a:ext cx="1473000" cy="309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be795ebfdb_1_60"/>
          <p:cNvSpPr/>
          <p:nvPr/>
        </p:nvSpPr>
        <p:spPr>
          <a:xfrm rot="-5400000">
            <a:off x="5842175" y="2609250"/>
            <a:ext cx="818400" cy="309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be795ebfdb_1_60"/>
          <p:cNvSpPr txBox="1"/>
          <p:nvPr/>
        </p:nvSpPr>
        <p:spPr>
          <a:xfrm>
            <a:off x="3258250" y="3884375"/>
            <a:ext cx="6060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Hind"/>
              <a:buChar char="-"/>
            </a:pPr>
            <a:r>
              <a:rPr lang="en" sz="17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INFECTIOUS, RADIOLOGICAL OR CHEMICAL AGENTS</a:t>
            </a:r>
            <a:endParaRPr sz="17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Hind"/>
              <a:buChar char="-"/>
            </a:pPr>
            <a:r>
              <a:rPr lang="en" sz="17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ENVIRONMENTAL HAZARDS</a:t>
            </a:r>
            <a:endParaRPr sz="17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Hind"/>
              <a:buChar char="-"/>
            </a:pPr>
            <a:r>
              <a:rPr lang="en" sz="17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MEDICAL OR PUBLIC HEALTH INTERVENTIONS</a:t>
            </a:r>
            <a:endParaRPr sz="17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Hind"/>
              <a:buChar char="-"/>
            </a:pPr>
            <a:r>
              <a:rPr lang="en" sz="17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SOCIAL DETERMINANTS OF HEALTH</a:t>
            </a:r>
            <a:endParaRPr sz="17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gbe795ebfdb_1_84"/>
          <p:cNvPicPr preferRelativeResize="0"/>
          <p:nvPr/>
        </p:nvPicPr>
        <p:blipFill rotWithShape="1">
          <a:blip r:embed="rId3">
            <a:alphaModFix/>
          </a:blip>
          <a:srcRect b="1097" l="23854" r="-4525" t="0"/>
          <a:stretch/>
        </p:blipFill>
        <p:spPr>
          <a:xfrm>
            <a:off x="0" y="0"/>
            <a:ext cx="62865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be795ebfdb_1_84"/>
          <p:cNvSpPr/>
          <p:nvPr/>
        </p:nvSpPr>
        <p:spPr>
          <a:xfrm flipH="1">
            <a:off x="1914525" y="-9525"/>
            <a:ext cx="7762875" cy="5210175"/>
          </a:xfrm>
          <a:custGeom>
            <a:rect b="b" l="l" r="r" t="t"/>
            <a:pathLst>
              <a:path extrusionOk="0" h="208407" w="310515">
                <a:moveTo>
                  <a:pt x="302514" y="0"/>
                </a:moveTo>
                <a:lnTo>
                  <a:pt x="0" y="381"/>
                </a:lnTo>
                <a:lnTo>
                  <a:pt x="0" y="208407"/>
                </a:lnTo>
                <a:lnTo>
                  <a:pt x="310515" y="208026"/>
                </a:lnTo>
                <a:lnTo>
                  <a:pt x="239649" y="10401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2" name="Google Shape;232;gbe795ebfdb_1_84"/>
          <p:cNvSpPr/>
          <p:nvPr/>
        </p:nvSpPr>
        <p:spPr>
          <a:xfrm>
            <a:off x="-1819275" y="2925050"/>
            <a:ext cx="3924300" cy="3924300"/>
          </a:xfrm>
          <a:prstGeom prst="diamond">
            <a:avLst/>
          </a:prstGeom>
          <a:solidFill>
            <a:srgbClr val="CEC4B2">
              <a:alpha val="752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be795ebfdb_1_84"/>
          <p:cNvSpPr/>
          <p:nvPr/>
        </p:nvSpPr>
        <p:spPr>
          <a:xfrm>
            <a:off x="-3124080" y="1958949"/>
            <a:ext cx="4076700" cy="4076400"/>
          </a:xfrm>
          <a:prstGeom prst="diamond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be795ebfdb_1_84"/>
          <p:cNvSpPr/>
          <p:nvPr/>
        </p:nvSpPr>
        <p:spPr>
          <a:xfrm>
            <a:off x="-3184225" y="1658225"/>
            <a:ext cx="4076700" cy="4076400"/>
          </a:xfrm>
          <a:prstGeom prst="diamond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be795ebfdb_1_84"/>
          <p:cNvSpPr txBox="1"/>
          <p:nvPr>
            <p:ph type="title"/>
          </p:nvPr>
        </p:nvSpPr>
        <p:spPr>
          <a:xfrm>
            <a:off x="3857625" y="193650"/>
            <a:ext cx="4816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ADDRESSING COVID-19 PANDEMIC CHALLENGES</a:t>
            </a:r>
            <a:endParaRPr/>
          </a:p>
        </p:txBody>
      </p:sp>
      <p:sp>
        <p:nvSpPr>
          <p:cNvPr id="236" name="Google Shape;236;gbe795ebfdb_1_84"/>
          <p:cNvSpPr txBox="1"/>
          <p:nvPr>
            <p:ph idx="1" type="body"/>
          </p:nvPr>
        </p:nvSpPr>
        <p:spPr>
          <a:xfrm>
            <a:off x="3857475" y="2552425"/>
            <a:ext cx="4816500" cy="24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r>
              <a:rPr lang="en" sz="2000">
                <a:solidFill>
                  <a:schemeClr val="accent5"/>
                </a:solidFill>
                <a:latin typeface="Hind Medium"/>
                <a:ea typeface="Hind Medium"/>
                <a:cs typeface="Hind Medium"/>
                <a:sym typeface="Hind Medium"/>
              </a:rPr>
              <a:t>Data sharing through online platforms</a:t>
            </a:r>
            <a:endParaRPr sz="2000">
              <a:solidFill>
                <a:schemeClr val="accent5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r>
              <a:rPr lang="en" sz="2000">
                <a:solidFill>
                  <a:schemeClr val="accent5"/>
                </a:solidFill>
                <a:latin typeface="Hind Medium"/>
                <a:ea typeface="Hind Medium"/>
                <a:cs typeface="Hind Medium"/>
                <a:sym typeface="Hind Medium"/>
              </a:rPr>
              <a:t>Interdisciplinary collaboration</a:t>
            </a:r>
            <a:endParaRPr sz="2000">
              <a:solidFill>
                <a:schemeClr val="accent5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r>
              <a:rPr lang="en" sz="2000">
                <a:solidFill>
                  <a:schemeClr val="accent5"/>
                </a:solidFill>
                <a:latin typeface="Hind Medium"/>
                <a:ea typeface="Hind Medium"/>
                <a:cs typeface="Hind Medium"/>
                <a:sym typeface="Hind Medium"/>
              </a:rPr>
              <a:t>Rigorous descriptive epidemiology</a:t>
            </a:r>
            <a:endParaRPr sz="2000">
              <a:solidFill>
                <a:schemeClr val="accent5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r>
              <a:rPr lang="en" sz="2000">
                <a:solidFill>
                  <a:schemeClr val="accent5"/>
                </a:solidFill>
                <a:latin typeface="Hind Medium"/>
                <a:ea typeface="Hind Medium"/>
                <a:cs typeface="Hind Medium"/>
                <a:sym typeface="Hind Medium"/>
              </a:rPr>
              <a:t>Knowledge transition</a:t>
            </a:r>
            <a:endParaRPr sz="2000">
              <a:solidFill>
                <a:schemeClr val="accent5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5"/>
              </a:solidFill>
              <a:latin typeface="Hind Medium"/>
              <a:ea typeface="Hind Medium"/>
              <a:cs typeface="Hind Medium"/>
              <a:sym typeface="Hind Medium"/>
            </a:endParaRPr>
          </a:p>
        </p:txBody>
      </p:sp>
      <p:sp>
        <p:nvSpPr>
          <p:cNvPr id="237" name="Google Shape;237;gbe795ebfdb_1_84"/>
          <p:cNvSpPr/>
          <p:nvPr/>
        </p:nvSpPr>
        <p:spPr>
          <a:xfrm>
            <a:off x="8378125" y="-564850"/>
            <a:ext cx="1390619" cy="2740539"/>
          </a:xfrm>
          <a:custGeom>
            <a:rect b="b" l="l" r="r" t="t"/>
            <a:pathLst>
              <a:path extrusionOk="0" h="103769" w="52655">
                <a:moveTo>
                  <a:pt x="52655" y="0"/>
                </a:moveTo>
                <a:lnTo>
                  <a:pt x="0" y="50857"/>
                </a:lnTo>
                <a:lnTo>
                  <a:pt x="52141" y="103769"/>
                </a:lnTo>
              </a:path>
            </a:pathLst>
          </a:cu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gbe795ebfdb_1_84"/>
          <p:cNvSpPr txBox="1"/>
          <p:nvPr/>
        </p:nvSpPr>
        <p:spPr>
          <a:xfrm>
            <a:off x="3854525" y="1598825"/>
            <a:ext cx="56022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lt1"/>
                </a:solidFill>
                <a:latin typeface="Hind Medium"/>
                <a:ea typeface="Hind Medium"/>
                <a:cs typeface="Hind Medium"/>
                <a:sym typeface="Hind Medium"/>
              </a:rPr>
              <a:t>‘Each generation receives its particular impression of epidemic diseases’</a:t>
            </a:r>
            <a:endParaRPr i="1" sz="1800">
              <a:solidFill>
                <a:schemeClr val="lt1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Hind Medium"/>
                <a:ea typeface="Hind Medium"/>
                <a:cs typeface="Hind Medium"/>
                <a:sym typeface="Hind Medium"/>
              </a:rPr>
              <a:t>Flexner, 1922</a:t>
            </a:r>
            <a:endParaRPr sz="1800">
              <a:solidFill>
                <a:schemeClr val="lt1"/>
              </a:solidFill>
              <a:latin typeface="Hind Medium"/>
              <a:ea typeface="Hind Medium"/>
              <a:cs typeface="Hind Medium"/>
              <a:sym typeface="Hi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"/>
          <p:cNvSpPr txBox="1"/>
          <p:nvPr>
            <p:ph type="title"/>
          </p:nvPr>
        </p:nvSpPr>
        <p:spPr>
          <a:xfrm>
            <a:off x="470250" y="346050"/>
            <a:ext cx="82035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0" lang="en"/>
              <a:t>EPIDEMIOLOGY IN MEDICAL EDUCATION</a:t>
            </a:r>
            <a:endParaRPr b="0" sz="3600">
              <a:solidFill>
                <a:schemeClr val="accent2"/>
              </a:solidFill>
            </a:endParaRPr>
          </a:p>
        </p:txBody>
      </p:sp>
      <p:pic>
        <p:nvPicPr>
          <p:cNvPr id="244" name="Google Shape;24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1254150"/>
            <a:ext cx="3739300" cy="1543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2943575"/>
            <a:ext cx="3739300" cy="167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2250" y="1254150"/>
            <a:ext cx="4488591" cy="336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be795ebfdb_1_106"/>
          <p:cNvSpPr txBox="1"/>
          <p:nvPr>
            <p:ph idx="1" type="body"/>
          </p:nvPr>
        </p:nvSpPr>
        <p:spPr>
          <a:xfrm>
            <a:off x="720000" y="1660800"/>
            <a:ext cx="7704000" cy="28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Hind Medium"/>
              <a:buChar char="●"/>
            </a:pPr>
            <a:r>
              <a:rPr lang="en" sz="2800">
                <a:solidFill>
                  <a:schemeClr val="accent6"/>
                </a:solidFill>
                <a:latin typeface="Hind Medium"/>
                <a:ea typeface="Hind Medium"/>
                <a:cs typeface="Hind Medium"/>
                <a:sym typeface="Hind Medium"/>
              </a:rPr>
              <a:t>COVID-19 has increased the demand of Public Health professionals</a:t>
            </a:r>
            <a:endParaRPr sz="2800">
              <a:solidFill>
                <a:schemeClr val="accent6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Hind Medium"/>
              <a:buChar char="●"/>
            </a:pPr>
            <a:r>
              <a:rPr lang="en" sz="2800">
                <a:solidFill>
                  <a:schemeClr val="accent6"/>
                </a:solidFill>
                <a:latin typeface="Hind Medium"/>
                <a:ea typeface="Hind Medium"/>
                <a:cs typeface="Hind Medium"/>
                <a:sym typeface="Hind Medium"/>
              </a:rPr>
              <a:t>Real life experience of studying</a:t>
            </a:r>
            <a:endParaRPr sz="2800">
              <a:solidFill>
                <a:schemeClr val="accent6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Hind Medium"/>
              <a:ea typeface="Hind Medium"/>
              <a:cs typeface="Hind Medium"/>
              <a:sym typeface="Hind Medium"/>
            </a:endParaRPr>
          </a:p>
        </p:txBody>
      </p:sp>
      <p:sp>
        <p:nvSpPr>
          <p:cNvPr id="252" name="Google Shape;252;gbe795ebfdb_1_106"/>
          <p:cNvSpPr txBox="1"/>
          <p:nvPr>
            <p:ph type="title"/>
          </p:nvPr>
        </p:nvSpPr>
        <p:spPr>
          <a:xfrm>
            <a:off x="985500" y="373600"/>
            <a:ext cx="71730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EPIDEMIOLOGY IN MEDICAL EDUCATION DURING THE PANDEMIC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9"/>
          <p:cNvSpPr txBox="1"/>
          <p:nvPr>
            <p:ph type="title"/>
          </p:nvPr>
        </p:nvSpPr>
        <p:spPr>
          <a:xfrm>
            <a:off x="2438400" y="924275"/>
            <a:ext cx="4267200" cy="31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800"/>
              <a:t>THANK YOU FOR ATTENTION</a:t>
            </a:r>
            <a:endParaRPr sz="5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ofessional Disease by Slidesgo">
  <a:themeElements>
    <a:clrScheme name="Simple Light">
      <a:dk1>
        <a:srgbClr val="434343"/>
      </a:dk1>
      <a:lt1>
        <a:srgbClr val="F3F3F3"/>
      </a:lt1>
      <a:dk2>
        <a:srgbClr val="36363E"/>
      </a:dk2>
      <a:lt2>
        <a:srgbClr val="786F74"/>
      </a:lt2>
      <a:accent1>
        <a:srgbClr val="CAC1BA"/>
      </a:accent1>
      <a:accent2>
        <a:srgbClr val="CEC4B2"/>
      </a:accent2>
      <a:accent3>
        <a:srgbClr val="CEC4B2"/>
      </a:accent3>
      <a:accent4>
        <a:srgbClr val="CEC4B2"/>
      </a:accent4>
      <a:accent5>
        <a:srgbClr val="CEC4B2"/>
      </a:accent5>
      <a:accent6>
        <a:srgbClr val="CEC4B2"/>
      </a:accent6>
      <a:hlink>
        <a:srgbClr val="F3F3F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